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59" r:id="rId11"/>
    <p:sldId id="266" r:id="rId12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C27312A-3332-44B9-A1B7-78C8560419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D66FD4C-8396-4270-BE71-90722F543D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6236-BDB4-4AC2-BBEC-7F5B4C7C595B}" type="datetime1">
              <a:rPr lang="hu-HU" smtClean="0"/>
              <a:t>2023. 06. 14.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2107E20-7EBF-4EB5-986F-2CFAD9F76E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C155262-82B7-4420-B421-C69B8D6ED3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0A8A5-BA8F-4EEC-9EFD-55967B9501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5806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65B99-177C-4444-B758-14DBAECCCA4B}" type="datetime1">
              <a:rPr lang="hu-HU" smtClean="0"/>
              <a:pPr/>
              <a:t>2023. 06. 14.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37B95-DDC0-4787-B98A-FFECB2523399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7757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37B95-DDC0-4787-B98A-FFECB2523399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27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B8A3DE-3DD8-402E-90D3-5A34D30C7B87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85D7F-DBB2-4F53-BE5D-93E2AB2A3BD6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FCAAD-F968-4629-8AFD-0C7B2FA7A856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>
                <a:solidFill>
                  <a:schemeClr val="accent1"/>
                </a:solidFill>
              </a:rPr>
              <a:t>„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46BD9-200B-4DBF-890D-53195084ECA3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916081-6877-48C8-8BBF-4821DC30A767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– 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>
                <a:solidFill>
                  <a:schemeClr val="accent1"/>
                </a:solidFill>
              </a:rPr>
              <a:t>„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4D2633-AAA1-4815-822A-C62060B08855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4229F1-1366-4C2B-BE81-2F275B01C0A4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CBC7E-AE72-4751-9333-E69F5759B16A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5CE890-5CC4-4698-A481-166CE1EFFA56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F2619-11CC-499C-97D9-76C5A9F67F71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78BC41-AE21-4494-BF47-2C3173CF5240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C8BFE-A881-40B5-B958-7708915CDC0B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77F9A9-0077-492D-A533-E8EC587B857E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5A6D8F-5A06-4D73-A6A8-B89EB6929DE3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07A284-1537-4E9B-AA22-43B7E61443E1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B5D31E-4002-45E4-8AC2-59B3CF066805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63B787D9-3A0E-4CA0-88E5-45CA883426FC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4370E5B8-C7A4-4D83-A65E-420C7D7ECC91}" type="datetime1">
              <a:rPr lang="hu-HU" noProof="0" smtClean="0"/>
              <a:t>2023. 06. 14.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Python </a:t>
            </a:r>
            <a:r>
              <a:rPr lang="hu-HU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tkinter</a:t>
            </a:r>
            <a:r>
              <a:rPr lang="hu-HU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projektmunka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098197" y="4779904"/>
            <a:ext cx="3097630" cy="2074333"/>
          </a:xfrm>
        </p:spPr>
        <p:txBody>
          <a:bodyPr rtlCol="0">
            <a:normAutofit/>
          </a:bodyPr>
          <a:lstStyle/>
          <a:p>
            <a:r>
              <a:rPr lang="hu-H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Fejlesztők:</a:t>
            </a:r>
          </a:p>
          <a:p>
            <a:r>
              <a:rPr lang="hu-HU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Lamp</a:t>
            </a:r>
            <a:r>
              <a:rPr lang="hu-H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András</a:t>
            </a:r>
          </a:p>
          <a:p>
            <a:r>
              <a:rPr lang="hu-H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Szekeres Rafael Alex</a:t>
            </a:r>
          </a:p>
          <a:p>
            <a:r>
              <a:rPr lang="hu-H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Török Péter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826153-E1C7-B142-03E2-3FE84FDD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Munka megosztás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28A6E3-5A96-A6BA-5B86-E999FA823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1600201"/>
          </a:xfrm>
        </p:spPr>
        <p:txBody>
          <a:bodyPr/>
          <a:lstStyle/>
          <a:p>
            <a:r>
              <a:rPr lang="hu-H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LA: 4 feladat</a:t>
            </a:r>
          </a:p>
          <a:p>
            <a:pPr>
              <a:buClr>
                <a:srgbClr val="FFFFFF"/>
              </a:buClr>
            </a:pPr>
            <a:r>
              <a:rPr lang="hu-H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SZRA: 2 feladat</a:t>
            </a:r>
            <a:endParaRPr lang="hu-H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hu-HU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TP: 2 feladat</a:t>
            </a:r>
            <a:endParaRPr lang="hu-HU"/>
          </a:p>
          <a:p>
            <a:pPr marL="0" indent="0">
              <a:buClr>
                <a:srgbClr val="FFFFFF"/>
              </a:buClr>
              <a:buNone/>
            </a:pPr>
            <a:endParaRPr lang="hu-H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3FBACD49-A81D-C322-A316-8233782BA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650" y="336784"/>
            <a:ext cx="2837957" cy="60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A271CA-8080-19F3-6CEF-1A2A5E2C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0598"/>
          </a:xfrm>
        </p:spPr>
        <p:txBody>
          <a:bodyPr anchor="t">
            <a:normAutofit/>
          </a:bodyPr>
          <a:lstStyle/>
          <a:p>
            <a:pPr algn="ctr"/>
            <a:r>
              <a:rPr lang="hu-HU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Köszönjük a figyelmet!</a:t>
            </a:r>
            <a:endParaRPr lang="hu-HU" sz="4000"/>
          </a:p>
        </p:txBody>
      </p:sp>
      <p:sp>
        <p:nvSpPr>
          <p:cNvPr id="13" name="Tartalom helye 2">
            <a:extLst>
              <a:ext uri="{FF2B5EF4-FFF2-40B4-BE49-F238E27FC236}">
                <a16:creationId xmlns:a16="http://schemas.microsoft.com/office/drawing/2014/main" id="{E0F8F86D-A69F-DC80-C37C-EE65664F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0199"/>
            <a:ext cx="9905998" cy="3396660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8A2CF0-EEEA-4EBA-876E-6521DF75D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7297"/>
            <a:ext cx="12192000" cy="1570704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8DCDE-0295-4B08-88C9-5E6D9560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287297"/>
            <a:ext cx="12192000" cy="466406"/>
          </a:xfrm>
          <a:prstGeom prst="rect">
            <a:avLst/>
          </a:prstGeom>
          <a:gradFill>
            <a:gsLst>
              <a:gs pos="0">
                <a:srgbClr val="0D0D0D"/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57D1C-8139-4BDF-A28F-418158B4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87297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482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91B746-0044-8CF4-4CEC-2DE21FB4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43" y="158043"/>
            <a:ext cx="10207035" cy="757297"/>
          </a:xfrm>
        </p:spPr>
        <p:txBody>
          <a:bodyPr/>
          <a:lstStyle/>
          <a:p>
            <a:r>
              <a:rPr lang="hu-H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Tervek</a:t>
            </a:r>
            <a:endParaRPr lang="hu-HU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F311F18F-334F-C6B8-28AA-CEB4AC950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82" y="1312332"/>
            <a:ext cx="5152431" cy="4883386"/>
          </a:xfrm>
        </p:spPr>
      </p:pic>
      <p:pic>
        <p:nvPicPr>
          <p:cNvPr id="5" name="Kép 5" descr="A képen diagram látható&#10;&#10;Automatikusan generált leírás">
            <a:extLst>
              <a:ext uri="{FF2B5EF4-FFF2-40B4-BE49-F238E27FC236}">
                <a16:creationId xmlns:a16="http://schemas.microsoft.com/office/drawing/2014/main" id="{762EAEFF-3483-426E-76EE-A18A0EA69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104" y="1250455"/>
            <a:ext cx="5217347" cy="49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4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33BAB8-08ED-09C1-9B73-2807F4B7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70BC14B3-DA08-5E7C-7E47-282BED09A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1" t="-1940" r="44520" b="43319"/>
          <a:stretch/>
        </p:blipFill>
        <p:spPr>
          <a:xfrm>
            <a:off x="5372517" y="1444036"/>
            <a:ext cx="6371272" cy="4271520"/>
          </a:xfrm>
        </p:spPr>
      </p:pic>
    </p:spTree>
    <p:extLst>
      <p:ext uri="{BB962C8B-B14F-4D97-AF65-F5344CB8AC3E}">
        <p14:creationId xmlns:p14="http://schemas.microsoft.com/office/powerpoint/2010/main" val="140570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EF7287-0AAD-0DB3-733A-D6E2FAC2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5581067D-0BD3-8E50-DEF0-25270DF17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76" y="53490"/>
            <a:ext cx="4538693" cy="4306909"/>
          </a:xfrm>
        </p:spPr>
      </p:pic>
      <p:pic>
        <p:nvPicPr>
          <p:cNvPr id="5" name="Kép 5">
            <a:extLst>
              <a:ext uri="{FF2B5EF4-FFF2-40B4-BE49-F238E27FC236}">
                <a16:creationId xmlns:a16="http://schemas.microsoft.com/office/drawing/2014/main" id="{9E6699A1-8F09-8D42-0CB3-4AEE66BD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364" y="4515322"/>
            <a:ext cx="7409273" cy="215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8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E7B1A4-56C4-48CA-9D15-4D3F876B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8102F8DC-6A0C-975E-83B2-EA112710C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473" b="49699"/>
          <a:stretch/>
        </p:blipFill>
        <p:spPr>
          <a:xfrm>
            <a:off x="443035" y="1622778"/>
            <a:ext cx="6154657" cy="3932772"/>
          </a:xfrm>
        </p:spPr>
      </p:pic>
      <p:pic>
        <p:nvPicPr>
          <p:cNvPr id="6" name="Kép 6">
            <a:extLst>
              <a:ext uri="{FF2B5EF4-FFF2-40B4-BE49-F238E27FC236}">
                <a16:creationId xmlns:a16="http://schemas.microsoft.com/office/drawing/2014/main" id="{D8BAB99D-8597-431E-1C4B-2403A2406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993" y="1447096"/>
            <a:ext cx="4624681" cy="43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5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19CB07-791A-5927-C2FD-D1D50B21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3" y="92192"/>
            <a:ext cx="9905998" cy="870186"/>
          </a:xfrm>
        </p:spPr>
        <p:txBody>
          <a:bodyPr/>
          <a:lstStyle/>
          <a:p>
            <a:r>
              <a:rPr lang="hu-H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Kész munka</a:t>
            </a:r>
            <a:endParaRPr lang="hu-HU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52BC8B22-19F3-3EDF-51F4-05E3E4D46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72" y="1274703"/>
            <a:ext cx="5389590" cy="3669830"/>
          </a:xfrm>
        </p:spPr>
      </p:pic>
      <p:pic>
        <p:nvPicPr>
          <p:cNvPr id="5" name="Kép 5">
            <a:extLst>
              <a:ext uri="{FF2B5EF4-FFF2-40B4-BE49-F238E27FC236}">
                <a16:creationId xmlns:a16="http://schemas.microsoft.com/office/drawing/2014/main" id="{4BB4B66C-A867-38C1-EFF8-0AFBC640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24" y="1571038"/>
            <a:ext cx="5320828" cy="4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5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BFE02D-ACF3-9152-3A89-F2FCA46B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74011E34-F3C3-F465-5A3E-1648831A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44" y="879592"/>
            <a:ext cx="5498706" cy="3716868"/>
          </a:xfrm>
        </p:spPr>
      </p:pic>
      <p:pic>
        <p:nvPicPr>
          <p:cNvPr id="5" name="Kép 5">
            <a:extLst>
              <a:ext uri="{FF2B5EF4-FFF2-40B4-BE49-F238E27FC236}">
                <a16:creationId xmlns:a16="http://schemas.microsoft.com/office/drawing/2014/main" id="{319A532C-197A-A426-41E4-2FB477CA9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26" y="2668121"/>
            <a:ext cx="5668903" cy="38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714B0A-68B7-F0B6-77C4-869242C6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0C807656-1E7C-F99C-DED0-D42C0693F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77" y="371592"/>
            <a:ext cx="5835359" cy="3961460"/>
          </a:xfr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A799FDFF-2D81-CDD8-8BDB-AEA5711C8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83" y="2633948"/>
            <a:ext cx="5556014" cy="374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2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59227-07D8-0867-2565-A39AD72D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4" descr="A képen naptár látható&#10;&#10;Automatikusan generált leírás">
            <a:extLst>
              <a:ext uri="{FF2B5EF4-FFF2-40B4-BE49-F238E27FC236}">
                <a16:creationId xmlns:a16="http://schemas.microsoft.com/office/drawing/2014/main" id="{517E369E-0691-43AC-AEA3-618B61356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876" y="380999"/>
            <a:ext cx="4997145" cy="5410201"/>
          </a:xfr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D3DF6517-2CEA-245E-0B99-B4F374BAF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808" y="1858421"/>
            <a:ext cx="5725347" cy="387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70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Háló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Widescreen</PresentationFormat>
  <Paragraphs>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Háló</vt:lpstr>
      <vt:lpstr>Python tkinter projektmunka</vt:lpstr>
      <vt:lpstr>Tervek</vt:lpstr>
      <vt:lpstr>PowerPoint Presentation</vt:lpstr>
      <vt:lpstr>PowerPoint Presentation</vt:lpstr>
      <vt:lpstr>PowerPoint Presentation</vt:lpstr>
      <vt:lpstr>Kész munka</vt:lpstr>
      <vt:lpstr>PowerPoint Presentation</vt:lpstr>
      <vt:lpstr>PowerPoint Presentation</vt:lpstr>
      <vt:lpstr>PowerPoint Presentation</vt:lpstr>
      <vt:lpstr>Munka megosztás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Lamp András</cp:lastModifiedBy>
  <cp:revision>79</cp:revision>
  <dcterms:created xsi:type="dcterms:W3CDTF">2023-06-14T06:04:28Z</dcterms:created>
  <dcterms:modified xsi:type="dcterms:W3CDTF">2023-06-14T10:11:42Z</dcterms:modified>
</cp:coreProperties>
</file>