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48BF13C-DB25-4454-9D7B-408C5B8E896E}">
  <a:tblStyle styleId="{B48BF13C-DB25-4454-9D7B-408C5B8E89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-112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31160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d74be4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3d74be4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3d74be4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3d74be4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010f4d9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010f4d9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sous-titr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e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>
            <a:spLocks noGrp="1"/>
          </p:cNvSpPr>
          <p:nvPr>
            <p:ph type="pic" idx="2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38125" y="3567113"/>
            <a:ext cx="8667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238125" y="4291013"/>
            <a:ext cx="8667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Centré">
  <p:cSld name="Titre - Centré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e">
  <p:cSld name="Photo - Vertica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619125" y="357188"/>
            <a:ext cx="38337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619125" y="2447925"/>
            <a:ext cx="38337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Haut">
  <p:cSld name="Titre - Hau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puces">
  <p:cSld name="Titre et puce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puces et photo">
  <p:cSld name="Titre, puces et pho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>
            <a:spLocks noGrp="1"/>
          </p:cNvSpPr>
          <p:nvPr>
            <p:ph type="pic" idx="2"/>
          </p:nvPr>
        </p:nvSpPr>
        <p:spPr>
          <a:xfrm>
            <a:off x="4938713" y="1181100"/>
            <a:ext cx="35718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38337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ces">
  <p:cSld name="Puce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 photos">
  <p:cSld name="3 photo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5910263" y="2643188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>
            <a:spLocks noGrp="1"/>
          </p:cNvSpPr>
          <p:nvPr>
            <p:ph type="pic" idx="3"/>
          </p:nvPr>
        </p:nvSpPr>
        <p:spPr>
          <a:xfrm>
            <a:off x="5910263" y="423863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9" name="Google Shape;89;p22"/>
          <p:cNvSpPr>
            <a:spLocks noGrp="1"/>
          </p:cNvSpPr>
          <p:nvPr>
            <p:ph type="pic" idx="4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">
  <p:cSld name="Cita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2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27"/>
          <p:cNvGraphicFramePr/>
          <p:nvPr>
            <p:extLst>
              <p:ext uri="{D42A27DB-BD31-4B8C-83A1-F6EECF244321}">
                <p14:modId xmlns:p14="http://schemas.microsoft.com/office/powerpoint/2010/main" val="796167962"/>
              </p:ext>
            </p:extLst>
          </p:nvPr>
        </p:nvGraphicFramePr>
        <p:xfrm>
          <a:off x="113675" y="509650"/>
          <a:ext cx="8912825" cy="4736776"/>
        </p:xfrm>
        <a:graphic>
          <a:graphicData uri="http://schemas.openxmlformats.org/drawingml/2006/table">
            <a:tbl>
              <a:tblPr>
                <a:noFill/>
                <a:tableStyleId>{B48BF13C-DB25-4454-9D7B-408C5B8E896E}</a:tableStyleId>
              </a:tblPr>
              <a:tblGrid>
                <a:gridCol w="1879075"/>
                <a:gridCol w="2148554"/>
                <a:gridCol w="2392946"/>
                <a:gridCol w="2492250"/>
              </a:tblGrid>
              <a:tr h="90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values exercise.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 attributes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audience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Audience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Linkedin + CV + Student Profile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001349">
                <a:tc>
                  <a:txBody>
                    <a:bodyPr/>
                    <a:lstStyle/>
                    <a:p>
                      <a:r>
                        <a:rPr lang="es-ES_tradnl" sz="8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Decision</a:t>
                      </a:r>
                      <a:r>
                        <a:rPr lang="es-ES_tradnl" sz="8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making</a:t>
                      </a:r>
                      <a:endParaRPr lang="es-ES_tradnl" sz="800" dirty="0" smtClean="0">
                        <a:effectLst/>
                        <a:latin typeface="Montserrat"/>
                        <a:ea typeface="Arial"/>
                        <a:cs typeface="Montserrat"/>
                      </a:endParaRPr>
                    </a:p>
                    <a:p>
                      <a:r>
                        <a:rPr lang="es-ES_tradnl" sz="8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Autonomy</a:t>
                      </a:r>
                      <a:endParaRPr lang="es-ES_tradnl" sz="800" dirty="0" smtClean="0">
                        <a:effectLst/>
                        <a:latin typeface="Montserrat"/>
                        <a:ea typeface="Arial"/>
                        <a:cs typeface="Montserrat"/>
                      </a:endParaRPr>
                    </a:p>
                    <a:p>
                      <a:r>
                        <a:rPr lang="es-ES_tradnl" sz="8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Compensation</a:t>
                      </a:r>
                      <a:endParaRPr lang="es-ES_tradnl" sz="800" dirty="0" smtClean="0">
                        <a:effectLst/>
                        <a:latin typeface="Montserrat"/>
                        <a:ea typeface="Arial"/>
                        <a:cs typeface="Montserrat"/>
                      </a:endParaRPr>
                    </a:p>
                    <a:p>
                      <a:r>
                        <a:rPr lang="es-ES_tradnl" sz="8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Risk-taking</a:t>
                      </a:r>
                      <a:endParaRPr lang="es-ES_tradnl" sz="800" dirty="0" smtClean="0">
                        <a:effectLst/>
                        <a:latin typeface="Montserrat"/>
                        <a:ea typeface="Arial"/>
                        <a:cs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_tradnl" sz="800" b="0" i="1" dirty="0" err="1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Completing</a:t>
                      </a:r>
                      <a:r>
                        <a:rPr lang="es-ES_tradnl" sz="800" b="0" i="1" dirty="0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 </a:t>
                      </a:r>
                      <a:r>
                        <a:rPr lang="es-ES_tradnl" sz="800" b="0" i="1" dirty="0" err="1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tasks</a:t>
                      </a:r>
                      <a:r>
                        <a:rPr lang="es-ES_tradnl" sz="800" b="0" i="1" dirty="0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 &amp; </a:t>
                      </a:r>
                      <a:r>
                        <a:rPr lang="es-ES_tradnl" sz="800" b="0" i="1" dirty="0" err="1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attaining</a:t>
                      </a:r>
                      <a:r>
                        <a:rPr lang="es-ES_tradnl" sz="800" b="0" i="1" dirty="0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 </a:t>
                      </a:r>
                      <a:r>
                        <a:rPr lang="es-ES_tradnl" sz="800" b="0" i="1" dirty="0" err="1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goals</a:t>
                      </a:r>
                      <a:endParaRPr lang="es-ES_tradnl" sz="800" b="0" i="1" dirty="0" smtClean="0">
                        <a:effectLst/>
                        <a:latin typeface="Montserrat"/>
                        <a:ea typeface="Montserrat"/>
                        <a:cs typeface="Montserra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Organising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&amp;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managing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information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Using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math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skills</a:t>
                      </a:r>
                      <a:r>
                        <a:rPr lang="es-ES_tradnl" sz="800" b="0" dirty="0" smtClean="0">
                          <a:effectLst/>
                          <a:latin typeface="Montserrat"/>
                          <a:cs typeface="Montserrat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11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_tradnl" sz="900" b="0" i="1" dirty="0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HR of </a:t>
                      </a:r>
                      <a:r>
                        <a:rPr lang="es-ES_tradnl" sz="900" b="0" i="1" dirty="0" err="1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banks</a:t>
                      </a:r>
                      <a:r>
                        <a:rPr lang="es-ES_tradnl" sz="900" b="0" i="1" dirty="0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 </a:t>
                      </a:r>
                      <a:r>
                        <a:rPr lang="es-ES_tradnl" sz="900" b="0" i="1" dirty="0" err="1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with</a:t>
                      </a:r>
                      <a:r>
                        <a:rPr lang="es-ES_tradnl" sz="900" b="0" i="1" dirty="0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 </a:t>
                      </a:r>
                      <a:r>
                        <a:rPr lang="es-ES_tradnl" sz="900" b="0" i="1" dirty="0" err="1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operations</a:t>
                      </a:r>
                      <a:r>
                        <a:rPr lang="es-ES_tradnl" sz="900" b="0" i="1" dirty="0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 in </a:t>
                      </a:r>
                      <a:r>
                        <a:rPr lang="es-ES_tradnl" sz="900" b="0" i="1" dirty="0" err="1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Mexico</a:t>
                      </a:r>
                      <a:endParaRPr lang="es-ES_tradnl" sz="900" b="0" i="1" dirty="0" smtClean="0">
                        <a:effectLst/>
                        <a:latin typeface="Montserrat"/>
                        <a:ea typeface="Montserrat"/>
                        <a:cs typeface="Montserra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_tradnl" sz="9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CFO</a:t>
                      </a:r>
                      <a:r>
                        <a:rPr lang="es-ES_tradnl" sz="9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’s</a:t>
                      </a:r>
                      <a:r>
                        <a:rPr lang="es-ES_tradnl" sz="9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of </a:t>
                      </a:r>
                      <a:r>
                        <a:rPr lang="es-ES_tradnl" sz="9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mexican</a:t>
                      </a:r>
                      <a:r>
                        <a:rPr lang="es-ES_tradnl" sz="900" b="0" i="1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top </a:t>
                      </a:r>
                      <a:r>
                        <a:rPr lang="es-ES_tradnl" sz="900" b="0" i="1" u="none" strike="noStrike" cap="none" baseline="0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companies</a:t>
                      </a:r>
                      <a:r>
                        <a:rPr lang="es-ES_tradnl" sz="900" b="0" i="1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900" b="0" i="1" u="none" strike="noStrike" cap="none" baseline="0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with</a:t>
                      </a:r>
                      <a:r>
                        <a:rPr lang="es-ES_tradnl" sz="900" b="0" i="1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900" b="0" i="1" u="none" strike="noStrike" cap="none" baseline="0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orientitation</a:t>
                      </a:r>
                      <a:r>
                        <a:rPr lang="es-ES_tradnl" sz="900" b="0" i="1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900" b="0" i="1" u="none" strike="noStrike" cap="none" baseline="0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to</a:t>
                      </a:r>
                      <a:r>
                        <a:rPr lang="es-ES_tradnl" sz="900" b="0" i="1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e-</a:t>
                      </a:r>
                      <a:r>
                        <a:rPr lang="es-ES_tradnl" sz="900" b="0" i="1" u="none" strike="noStrike" cap="none" baseline="0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commerce</a:t>
                      </a:r>
                      <a:r>
                        <a:rPr lang="es-ES_tradnl" sz="900" b="0" i="1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and new </a:t>
                      </a:r>
                      <a:r>
                        <a:rPr lang="es-ES_tradnl" sz="900" b="0" i="1" u="none" strike="noStrike" cap="none" baseline="0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businesses</a:t>
                      </a:r>
                      <a:r>
                        <a:rPr lang="es-ES_tradnl" sz="900" b="0" i="1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.</a:t>
                      </a:r>
                      <a:endParaRPr lang="es-ES_tradnl" sz="900" b="0" i="1" u="none" strike="noStrike" cap="none" dirty="0" smtClean="0">
                        <a:solidFill>
                          <a:srgbClr val="000000"/>
                        </a:solidFill>
                        <a:effectLst/>
                        <a:latin typeface="Montserrat"/>
                        <a:ea typeface="Arial"/>
                        <a:cs typeface="Montserrat"/>
                        <a:sym typeface="Aria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_tradnl" sz="9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Hedge</a:t>
                      </a:r>
                      <a:r>
                        <a:rPr lang="es-ES_tradnl" sz="900" b="0" i="1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900" b="0" i="1" u="none" strike="noStrike" cap="none" baseline="0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funds</a:t>
                      </a:r>
                      <a:r>
                        <a:rPr lang="es-ES_tradnl" sz="900" b="0" i="1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900" b="0" i="1" u="none" strike="noStrike" cap="none" baseline="0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with</a:t>
                      </a:r>
                      <a:r>
                        <a:rPr lang="es-ES_tradnl" sz="900" b="0" i="1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900" b="0" i="1" u="none" strike="noStrike" cap="none" baseline="0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specific</a:t>
                      </a:r>
                      <a:r>
                        <a:rPr lang="es-ES_tradnl" sz="900" b="0" i="1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900" b="0" i="1" u="none" strike="noStrike" cap="none" baseline="0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projects</a:t>
                      </a:r>
                      <a:r>
                        <a:rPr lang="es-ES_tradnl" sz="900" b="0" i="1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in </a:t>
                      </a:r>
                      <a:r>
                        <a:rPr lang="es-ES_tradnl" sz="900" b="0" i="1" u="none" strike="noStrike" cap="none" baseline="0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infraestructure</a:t>
                      </a:r>
                      <a:r>
                        <a:rPr lang="es-ES_tradnl" sz="900" b="0" i="1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and </a:t>
                      </a:r>
                      <a:r>
                        <a:rPr lang="es-ES_tradnl" sz="900" b="0" i="1" u="none" strike="noStrike" cap="none" baseline="0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or</a:t>
                      </a:r>
                      <a:r>
                        <a:rPr lang="es-ES_tradnl" sz="900" b="0" i="1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900" b="0" i="1" u="none" strike="noStrike" cap="none" baseline="0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agricultural</a:t>
                      </a:r>
                      <a:r>
                        <a:rPr lang="es-ES_tradnl" sz="900" b="0" i="1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900" b="0" i="1" u="none" strike="noStrike" cap="none" baseline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activities</a:t>
                      </a:r>
                      <a:endParaRPr lang="es-ES_tradnl" sz="900" b="0" dirty="0" smtClean="0">
                        <a:effectLst/>
                        <a:latin typeface="Montserrat"/>
                        <a:cs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5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 </a:t>
                      </a:r>
                      <a:endParaRPr sz="800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4956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800" b="0" i="1" dirty="0" err="1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Completing</a:t>
                      </a:r>
                      <a:r>
                        <a:rPr lang="es-ES_tradnl" sz="800" b="0" i="1" dirty="0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 </a:t>
                      </a:r>
                      <a:r>
                        <a:rPr lang="es-ES_tradnl" sz="800" b="0" i="1" dirty="0" err="1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tasks</a:t>
                      </a:r>
                      <a:r>
                        <a:rPr lang="es-ES_tradnl" sz="800" b="0" i="1" dirty="0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 &amp; </a:t>
                      </a:r>
                      <a:r>
                        <a:rPr lang="es-ES_tradnl" sz="800" b="0" i="1" dirty="0" err="1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attaining</a:t>
                      </a:r>
                      <a:r>
                        <a:rPr lang="es-ES_tradnl" sz="800" b="0" i="1" dirty="0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 </a:t>
                      </a:r>
                      <a:r>
                        <a:rPr lang="es-ES_tradnl" sz="800" b="0" i="1" dirty="0" err="1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goals</a:t>
                      </a:r>
                      <a:endParaRPr lang="es-ES_tradnl" sz="800" b="0" i="1" dirty="0" smtClean="0">
                        <a:effectLst/>
                        <a:latin typeface="Montserrat"/>
                        <a:ea typeface="Montserrat"/>
                        <a:cs typeface="Montserra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Solving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problems</a:t>
                      </a:r>
                      <a:r>
                        <a:rPr lang="es-ES_tradnl" sz="800" b="0" dirty="0" smtClean="0">
                          <a:effectLst/>
                          <a:latin typeface="Montserrat"/>
                          <a:cs typeface="Montserrat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Meeting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deadlines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&amp; time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management</a:t>
                      </a:r>
                      <a:r>
                        <a:rPr lang="es-ES_tradnl" sz="800" b="0" dirty="0" smtClean="0">
                          <a:effectLst/>
                          <a:latin typeface="Montserrat"/>
                          <a:cs typeface="Montserrat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Making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decisions</a:t>
                      </a:r>
                      <a:r>
                        <a:rPr lang="es-ES_tradnl" sz="800" b="0" dirty="0" smtClean="0">
                          <a:effectLst/>
                          <a:latin typeface="Montserrat"/>
                          <a:cs typeface="Montserrat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Organising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projects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&amp;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activities</a:t>
                      </a:r>
                      <a:r>
                        <a:rPr lang="es-ES_tradnl" sz="800" b="0" dirty="0" smtClean="0">
                          <a:effectLst/>
                          <a:latin typeface="Montserrat"/>
                          <a:cs typeface="Montserrat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Analysing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ideas &amp; data</a:t>
                      </a:r>
                      <a:r>
                        <a:rPr lang="es-ES_tradnl" sz="800" b="0" dirty="0" smtClean="0">
                          <a:effectLst/>
                          <a:latin typeface="Montserrat"/>
                          <a:cs typeface="Montserrat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Calculating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&amp;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comparing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data</a:t>
                      </a:r>
                      <a:r>
                        <a:rPr lang="es-ES_tradnl" sz="800" b="0" dirty="0" smtClean="0">
                          <a:effectLst/>
                          <a:latin typeface="Montserrat"/>
                          <a:cs typeface="Montserrat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Using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math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skills</a:t>
                      </a:r>
                      <a:r>
                        <a:rPr lang="es-ES_tradnl" sz="800" b="0" dirty="0" smtClean="0">
                          <a:effectLst/>
                          <a:latin typeface="Montserrat"/>
                          <a:cs typeface="Montserrat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Organising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&amp;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managing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information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Using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logic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in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practical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applications</a:t>
                      </a:r>
                      <a:r>
                        <a:rPr lang="es-ES_tradnl" sz="800" b="0" dirty="0" smtClean="0">
                          <a:effectLst/>
                          <a:latin typeface="Montserrat"/>
                          <a:cs typeface="Montserrat"/>
                        </a:rPr>
                        <a:t>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900" i="1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Get</a:t>
                      </a:r>
                      <a:r>
                        <a:rPr lang="es-ES_tradnl" sz="900" i="1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 </a:t>
                      </a:r>
                      <a:r>
                        <a:rPr lang="es-ES_tradnl" sz="900" i="1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job</a:t>
                      </a:r>
                      <a:r>
                        <a:rPr lang="es-ES_tradnl" sz="900" i="1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,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in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the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first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half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of 2021,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where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I can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put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in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practice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my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skills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and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the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new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ones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I’lll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learn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in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the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Data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analysis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bootcamp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, so I can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become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better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proffesional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and a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better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human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being</a:t>
                      </a:r>
                      <a:r>
                        <a:rPr lang="es-ES_tradnl" sz="900" i="1" baseline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.</a:t>
                      </a:r>
                      <a:endParaRPr sz="900" i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10" name="Google Shape;1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7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 dirty="0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900" i="1" dirty="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8"/>
          <p:cNvPicPr preferRelativeResize="0"/>
          <p:nvPr/>
        </p:nvPicPr>
        <p:blipFill rotWithShape="1">
          <a:blip r:embed="rId3">
            <a:alphaModFix/>
          </a:blip>
          <a:srcRect t="10733" b="22304"/>
          <a:stretch/>
        </p:blipFill>
        <p:spPr>
          <a:xfrm>
            <a:off x="6842950" y="0"/>
            <a:ext cx="1334900" cy="6971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7" name="Google Shape;117;p28"/>
          <p:cNvGraphicFramePr/>
          <p:nvPr>
            <p:extLst>
              <p:ext uri="{D42A27DB-BD31-4B8C-83A1-F6EECF244321}">
                <p14:modId xmlns:p14="http://schemas.microsoft.com/office/powerpoint/2010/main" val="1180842556"/>
              </p:ext>
            </p:extLst>
          </p:nvPr>
        </p:nvGraphicFramePr>
        <p:xfrm>
          <a:off x="113688" y="479700"/>
          <a:ext cx="8916625" cy="4406759"/>
        </p:xfrm>
        <a:graphic>
          <a:graphicData uri="http://schemas.openxmlformats.org/drawingml/2006/table">
            <a:tbl>
              <a:tblPr>
                <a:noFill/>
                <a:tableStyleId>{B48BF13C-DB25-4454-9D7B-408C5B8E896E}</a:tableStyleId>
              </a:tblPr>
              <a:tblGrid>
                <a:gridCol w="1879850"/>
                <a:gridCol w="2326275"/>
                <a:gridCol w="2217175"/>
                <a:gridCol w="2493325"/>
              </a:tblGrid>
              <a:tr h="100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values exercise.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 attributes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audience?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Audience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Linkedin + CV + Student Profile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229300">
                <a:tc>
                  <a:txBody>
                    <a:bodyPr/>
                    <a:lstStyle/>
                    <a:p>
                      <a:pPr marL="45720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Social change: I want to make a contribution to society at large.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Human interaction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Work-life balance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Manage a team in the long run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Great communication skills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Leadership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Energy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Perseverance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Heads of Design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CEOs of startups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Recruiters of startups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LinkedIn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Medium for content posting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Twitter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Meetup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CV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0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246450"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Design Aptitude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Critical Thinking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Collaboration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In the next 3 months, kick off a new career as UXUI Designer, working in a growing startup developing a new product with a team that will impact and improve people’s live.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Leverage my communication skills and positive energy and attitude to design and create Digital Products that make this world a better place working with a kickass team. 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Startup events to network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Product Designers Meetups to learn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18" name="Google Shape;11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8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9"/>
          <p:cNvPicPr preferRelativeResize="0"/>
          <p:nvPr/>
        </p:nvPicPr>
        <p:blipFill rotWithShape="1">
          <a:blip r:embed="rId3">
            <a:alphaModFix/>
          </a:blip>
          <a:srcRect t="10733" b="22304"/>
          <a:stretch/>
        </p:blipFill>
        <p:spPr>
          <a:xfrm>
            <a:off x="6842950" y="0"/>
            <a:ext cx="1334900" cy="6971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5" name="Google Shape;125;p29"/>
          <p:cNvGraphicFramePr/>
          <p:nvPr/>
        </p:nvGraphicFramePr>
        <p:xfrm>
          <a:off x="113688" y="479700"/>
          <a:ext cx="8916625" cy="4406759"/>
        </p:xfrm>
        <a:graphic>
          <a:graphicData uri="http://schemas.openxmlformats.org/drawingml/2006/table">
            <a:tbl>
              <a:tblPr>
                <a:noFill/>
                <a:tableStyleId>{B48BF13C-DB25-4454-9D7B-408C5B8E896E}</a:tableStyleId>
              </a:tblPr>
              <a:tblGrid>
                <a:gridCol w="1879850"/>
                <a:gridCol w="2326275"/>
                <a:gridCol w="2217175"/>
                <a:gridCol w="2493325"/>
              </a:tblGrid>
              <a:tr h="100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target?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229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0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246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26" name="Google Shape;1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9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629</Words>
  <Application>Microsoft Macintosh PowerPoint</Application>
  <PresentationFormat>Presentación en pantalla (16:9)</PresentationFormat>
  <Paragraphs>157</Paragraphs>
  <Slides>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5" baseType="lpstr">
      <vt:lpstr>Simple Light</vt:lpstr>
      <vt:lpstr>White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Azul Leyson</cp:lastModifiedBy>
  <cp:revision>4</cp:revision>
  <dcterms:modified xsi:type="dcterms:W3CDTF">2021-01-05T01:49:53Z</dcterms:modified>
</cp:coreProperties>
</file>