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48BF13C-DB25-4454-9D7B-408C5B8E896E}">
  <a:tblStyle styleId="{B48BF13C-DB25-4454-9D7B-408C5B8E8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112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116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74be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74be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74be4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74be4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0f4d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10f4d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7"/>
          <p:cNvGraphicFramePr/>
          <p:nvPr>
            <p:extLst>
              <p:ext uri="{D42A27DB-BD31-4B8C-83A1-F6EECF244321}">
                <p14:modId xmlns:p14="http://schemas.microsoft.com/office/powerpoint/2010/main" val="2696658571"/>
              </p:ext>
            </p:extLst>
          </p:nvPr>
        </p:nvGraphicFramePr>
        <p:xfrm>
          <a:off x="113675" y="509650"/>
          <a:ext cx="8912825" cy="4608871"/>
        </p:xfrm>
        <a:graphic>
          <a:graphicData uri="http://schemas.openxmlformats.org/drawingml/2006/table">
            <a:tbl>
              <a:tblPr>
                <a:noFill/>
                <a:tableStyleId>{B48BF13C-DB25-4454-9D7B-408C5B8E896E}</a:tableStyleId>
              </a:tblPr>
              <a:tblGrid>
                <a:gridCol w="1879075"/>
                <a:gridCol w="2325275"/>
                <a:gridCol w="2216225"/>
                <a:gridCol w="2492250"/>
              </a:tblGrid>
              <a:tr h="9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01349">
                <a:tc>
                  <a:txBody>
                    <a:bodyPr/>
                    <a:lstStyle/>
                    <a:p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Decision</a:t>
                      </a:r>
                      <a:r>
                        <a:rPr lang="es-ES_tradnl" sz="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making</a:t>
                      </a:r>
                      <a:endParaRPr lang="es-ES_tradnl" sz="800" dirty="0" smtClean="0">
                        <a:effectLst/>
                        <a:latin typeface="Montserrat"/>
                        <a:ea typeface="Arial"/>
                        <a:cs typeface="Montserrat"/>
                      </a:endParaRPr>
                    </a:p>
                    <a:p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Autonomy</a:t>
                      </a:r>
                      <a:endParaRPr lang="es-ES_tradnl" sz="800" dirty="0" smtClean="0">
                        <a:effectLst/>
                        <a:latin typeface="Montserrat"/>
                        <a:ea typeface="Arial"/>
                        <a:cs typeface="Montserrat"/>
                      </a:endParaRPr>
                    </a:p>
                    <a:p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Compensation</a:t>
                      </a:r>
                      <a:endParaRPr lang="es-ES_tradnl" sz="800" dirty="0" smtClean="0">
                        <a:effectLst/>
                        <a:latin typeface="Montserrat"/>
                        <a:ea typeface="Arial"/>
                        <a:cs typeface="Montserrat"/>
                      </a:endParaRPr>
                    </a:p>
                    <a:p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Risk-taking</a:t>
                      </a:r>
                      <a:endParaRPr lang="es-ES_tradnl" sz="800" dirty="0" smtClean="0">
                        <a:effectLst/>
                        <a:latin typeface="Montserrat"/>
                        <a:ea typeface="Arial"/>
                        <a:cs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11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5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 </a:t>
                      </a: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956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Completing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tasks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&amp;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attaining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goals</a:t>
                      </a:r>
                      <a:endParaRPr lang="es-ES_tradnl" sz="800" b="0" i="1" dirty="0" smtClean="0">
                        <a:effectLst/>
                        <a:latin typeface="Montserrat"/>
                        <a:ea typeface="Montserrat"/>
                        <a:cs typeface="Montserra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Solving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problems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Meeting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deadlines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time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management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Making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decisions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Organising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projects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activities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Analysing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ideas &amp; data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Calculating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comparing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data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Using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math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skills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Organising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managing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information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Using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logic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in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practical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applications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  <a:endParaRPr lang="es-ES_tradnl" sz="800" b="0" dirty="0" smtClean="0">
                        <a:effectLst/>
                        <a:latin typeface="Montserrat"/>
                        <a:cs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 dirty="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900" i="1" dirty="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8"/>
          <p:cNvGraphicFramePr/>
          <p:nvPr>
            <p:extLst>
              <p:ext uri="{D42A27DB-BD31-4B8C-83A1-F6EECF244321}">
                <p14:modId xmlns:p14="http://schemas.microsoft.com/office/powerpoint/2010/main" val="1180842556"/>
              </p:ext>
            </p:extLst>
          </p:nvPr>
        </p:nvGraphicFramePr>
        <p:xfrm>
          <a:off x="113688" y="479700"/>
          <a:ext cx="8916625" cy="4406759"/>
        </p:xfrm>
        <a:graphic>
          <a:graphicData uri="http://schemas.openxmlformats.org/drawingml/2006/table">
            <a:tbl>
              <a:tblPr>
                <a:noFill/>
                <a:tableStyleId>{B48BF13C-DB25-4454-9D7B-408C5B8E896E}</a:tableStyleId>
              </a:tblPr>
              <a:tblGrid>
                <a:gridCol w="1879850"/>
                <a:gridCol w="2326275"/>
                <a:gridCol w="2217175"/>
                <a:gridCol w="2493325"/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29300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Social change: I want to make a contribution to society at large.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Human interaction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Work-life balance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Manage a team in the long run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Great communication skills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Leadership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Energy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Perseverance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Heads of Design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for content posting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Twitter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Meetup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46450"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 Aptitude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Critical Thinking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Collaboration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the next 3 months, kick off a new career as UXUI Designer, working in a growing startup developing a new product with a team that will impact and improve people’s live.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Leverage my communication skills and positive energy and attitude to design and create Digital Products that make this world a better place working with a kickass team. 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 events to network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Product Designers Meetups to learn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18" name="Google Shape;1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9"/>
          <p:cNvGraphicFramePr/>
          <p:nvPr/>
        </p:nvGraphicFramePr>
        <p:xfrm>
          <a:off x="113688" y="479700"/>
          <a:ext cx="8916625" cy="4406759"/>
        </p:xfrm>
        <a:graphic>
          <a:graphicData uri="http://schemas.openxmlformats.org/drawingml/2006/table">
            <a:tbl>
              <a:tblPr>
                <a:noFill/>
                <a:tableStyleId>{B48BF13C-DB25-4454-9D7B-408C5B8E896E}</a:tableStyleId>
              </a:tblPr>
              <a:tblGrid>
                <a:gridCol w="1879850"/>
                <a:gridCol w="2326275"/>
                <a:gridCol w="2217175"/>
                <a:gridCol w="2493325"/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target?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2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26" name="Google Shape;1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Macintosh PowerPoint</Application>
  <PresentationFormat>Presentación en pantalla (16:9)</PresentationFormat>
  <Paragraphs>150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Montserrat</vt:lpstr>
      <vt:lpstr>Work Sans</vt:lpstr>
      <vt:lpstr>Helvetica Neue</vt:lpstr>
      <vt:lpstr>Helvetica Neue Light</vt:lpstr>
      <vt:lpstr>Simple Light</vt:lpstr>
      <vt:lpstr>White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Azul Leyson</cp:lastModifiedBy>
  <cp:revision>1</cp:revision>
  <dcterms:modified xsi:type="dcterms:W3CDTF">2021-01-05T01:34:14Z</dcterms:modified>
</cp:coreProperties>
</file>