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8BF13C-DB25-4454-9D7B-408C5B8E896E}">
  <a:tblStyle styleId="{B48BF13C-DB25-4454-9D7B-408C5B8E8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40" y="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116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1700" y="762000"/>
            <a:ext cx="8520600" cy="2864725"/>
          </a:xfrm>
        </p:spPr>
        <p:txBody>
          <a:bodyPr/>
          <a:lstStyle/>
          <a:p>
            <a:r>
              <a:rPr lang="es-ES_tradnl" dirty="0" smtClean="0"/>
              <a:t>TOP ROLES</a:t>
            </a:r>
          </a:p>
          <a:p>
            <a:pPr marL="628650" indent="-514350">
              <a:buAutoNum type="arabicPeriod"/>
            </a:pPr>
            <a:r>
              <a:rPr lang="es-ES_tradnl" dirty="0" err="1" smtClean="0"/>
              <a:t>Quantitative</a:t>
            </a:r>
            <a:r>
              <a:rPr lang="es-ES_tradnl" dirty="0" smtClean="0"/>
              <a:t> </a:t>
            </a:r>
            <a:r>
              <a:rPr lang="es-ES_tradnl" dirty="0" err="1" smtClean="0"/>
              <a:t>analyst</a:t>
            </a:r>
            <a:endParaRPr lang="es-ES_tradnl" dirty="0" smtClean="0"/>
          </a:p>
          <a:p>
            <a:pPr marL="628650" indent="-514350">
              <a:buAutoNum type="arabicPeriod"/>
            </a:pPr>
            <a:r>
              <a:rPr lang="es-ES_tradnl" dirty="0" smtClean="0"/>
              <a:t>Business </a:t>
            </a:r>
            <a:r>
              <a:rPr lang="es-ES_tradnl" dirty="0" err="1" smtClean="0"/>
              <a:t>analyst</a:t>
            </a:r>
            <a:endParaRPr lang="es-ES_tradnl" dirty="0"/>
          </a:p>
          <a:p>
            <a:pPr marL="628650" indent="-514350">
              <a:buAutoNum type="arabicPeriod"/>
            </a:pPr>
            <a:r>
              <a:rPr lang="es-ES_tradnl" dirty="0" smtClean="0"/>
              <a:t>Data </a:t>
            </a:r>
            <a:r>
              <a:rPr lang="es-ES_tradnl" dirty="0" err="1" smtClean="0"/>
              <a:t>scientist</a:t>
            </a:r>
            <a:endParaRPr lang="es-ES_tradnl" dirty="0" smtClean="0"/>
          </a:p>
          <a:p>
            <a:pPr marL="628650" indent="-514350">
              <a:buAutoNum type="arabicPeriod"/>
            </a:pPr>
            <a:r>
              <a:rPr lang="es-ES_tradnl" dirty="0" smtClean="0"/>
              <a:t>Data </a:t>
            </a:r>
            <a:r>
              <a:rPr lang="es-ES_tradnl" dirty="0" err="1" smtClean="0"/>
              <a:t>analyst</a:t>
            </a:r>
            <a:endParaRPr lang="es-ES_tradnl" dirty="0" smtClean="0"/>
          </a:p>
          <a:p>
            <a:pPr marL="628650" indent="-514350"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050497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Presentación en pantalla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Simple Light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Azul Leyson</cp:lastModifiedBy>
  <cp:revision>6</cp:revision>
  <dcterms:modified xsi:type="dcterms:W3CDTF">2021-01-05T02:06:35Z</dcterms:modified>
</cp:coreProperties>
</file>