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48BF13C-DB25-4454-9D7B-408C5B8E896E}">
  <a:tblStyle styleId="{B48BF13C-DB25-4454-9D7B-408C5B8E8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112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116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4be4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4be4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>
            <p:extLst>
              <p:ext uri="{D42A27DB-BD31-4B8C-83A1-F6EECF244321}">
                <p14:modId xmlns:p14="http://schemas.microsoft.com/office/powerpoint/2010/main" val="2611594042"/>
              </p:ext>
            </p:extLst>
          </p:nvPr>
        </p:nvGraphicFramePr>
        <p:xfrm>
          <a:off x="113675" y="509650"/>
          <a:ext cx="8912825" cy="4608871"/>
        </p:xfrm>
        <a:graphic>
          <a:graphicData uri="http://schemas.openxmlformats.org/drawingml/2006/table">
            <a:tbl>
              <a:tblPr>
                <a:noFill/>
                <a:tableStyleId>{B48BF13C-DB25-4454-9D7B-408C5B8E896E}</a:tableStyleId>
              </a:tblPr>
              <a:tblGrid>
                <a:gridCol w="1879075"/>
                <a:gridCol w="2325275"/>
                <a:gridCol w="2216225"/>
                <a:gridCol w="2492250"/>
              </a:tblGrid>
              <a:tr h="9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01349">
                <a:tc>
                  <a:txBody>
                    <a:bodyPr/>
                    <a:lstStyle/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Decision</a:t>
                      </a:r>
                      <a:r>
                        <a:rPr lang="es-ES_tradnl" sz="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making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Autonomy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Compensation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Risk-taking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Completing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tasks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&amp;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attaining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goals</a:t>
                      </a:r>
                      <a:endParaRPr lang="es-ES_tradnl" sz="800" b="0" i="1" dirty="0" smtClean="0">
                        <a:effectLst/>
                        <a:latin typeface="Montserrat"/>
                        <a:ea typeface="Montserrat"/>
                        <a:cs typeface="Montserra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Organising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managing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information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Using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math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skills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11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5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956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Completing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tasks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&amp;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attaining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goals</a:t>
                      </a:r>
                      <a:endParaRPr lang="es-ES_tradnl" sz="800" b="0" i="1" dirty="0" smtClean="0">
                        <a:effectLst/>
                        <a:latin typeface="Montserrat"/>
                        <a:ea typeface="Montserrat"/>
                        <a:cs typeface="Montserra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Solving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problems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Meeting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deadlines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time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management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Making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decisions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Organising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projects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activities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Analysing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ideas &amp; data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Calculating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comparing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data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Using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math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skills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Organising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managing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information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Using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logic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in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practical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applications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900" i="1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Get</a:t>
                      </a:r>
                      <a:r>
                        <a:rPr lang="es-ES_tradnl" sz="900" i="1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es-ES_tradnl" sz="900" i="1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job</a:t>
                      </a:r>
                      <a:r>
                        <a:rPr lang="es-ES_tradnl" sz="900" i="1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,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in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first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half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of 2021,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where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 can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put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in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practice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my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skills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new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ones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I’lll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learn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in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Data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analysis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bootcamp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, so I can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become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better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proffesional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a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better</a:t>
                      </a:r>
                      <a:r>
                        <a:rPr lang="es-ES_tradnl" sz="900" i="1" baseline="0" dirty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human </a:t>
                      </a:r>
                      <a:r>
                        <a:rPr lang="es-ES_tradnl" sz="900" i="1" baseline="0" dirty="0" err="1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being</a:t>
                      </a:r>
                      <a:r>
                        <a:rPr lang="es-ES_tradnl" sz="900" i="1" baseline="0" smtClean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 dirty="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900" i="1" dirty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8"/>
          <p:cNvGraphicFramePr/>
          <p:nvPr>
            <p:extLst>
              <p:ext uri="{D42A27DB-BD31-4B8C-83A1-F6EECF244321}">
                <p14:modId xmlns:p14="http://schemas.microsoft.com/office/powerpoint/2010/main" val="1180842556"/>
              </p:ext>
            </p:extLst>
          </p:nvPr>
        </p:nvGraphicFramePr>
        <p:xfrm>
          <a:off x="113688" y="479700"/>
          <a:ext cx="8916625" cy="4406759"/>
        </p:xfrm>
        <a:graphic>
          <a:graphicData uri="http://schemas.openxmlformats.org/drawingml/2006/table">
            <a:tbl>
              <a:tblPr>
                <a:noFill/>
                <a:tableStyleId>{B48BF13C-DB25-4454-9D7B-408C5B8E896E}</a:tableStyleId>
              </a:tblPr>
              <a:tblGrid>
                <a:gridCol w="1879850"/>
                <a:gridCol w="2326275"/>
                <a:gridCol w="2217175"/>
                <a:gridCol w="2493325"/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293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contribution to society at large.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in a growing startup developing a new product with a team that will impact and improve people’s live.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working with a kickass team. 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18" name="Google Shape;1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9"/>
          <p:cNvGraphicFramePr/>
          <p:nvPr/>
        </p:nvGraphicFramePr>
        <p:xfrm>
          <a:off x="113688" y="479700"/>
          <a:ext cx="8916625" cy="4406759"/>
        </p:xfrm>
        <a:graphic>
          <a:graphicData uri="http://schemas.openxmlformats.org/drawingml/2006/table">
            <a:tbl>
              <a:tblPr>
                <a:noFill/>
                <a:tableStyleId>{B48BF13C-DB25-4454-9D7B-408C5B8E896E}</a:tableStyleId>
              </a:tblPr>
              <a:tblGrid>
                <a:gridCol w="1879850"/>
                <a:gridCol w="2326275"/>
                <a:gridCol w="2217175"/>
                <a:gridCol w="2493325"/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2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596</Words>
  <Application>Microsoft Macintosh PowerPoint</Application>
  <PresentationFormat>Presentación en pantalla (16:9)</PresentationFormat>
  <Paragraphs>154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Simple Light</vt:lpstr>
      <vt:lpstr>White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Azul Leyson</cp:lastModifiedBy>
  <cp:revision>3</cp:revision>
  <dcterms:modified xsi:type="dcterms:W3CDTF">2021-01-05T01:44:13Z</dcterms:modified>
</cp:coreProperties>
</file>