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48BF13C-DB25-4454-9D7B-408C5B8E896E}">
  <a:tblStyle styleId="{B48BF13C-DB25-4454-9D7B-408C5B8E8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>
        <p:scale>
          <a:sx n="165" d="100"/>
          <a:sy n="165" d="100"/>
        </p:scale>
        <p:origin x="64" y="6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116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3757673315"/>
              </p:ext>
            </p:extLst>
          </p:nvPr>
        </p:nvGraphicFramePr>
        <p:xfrm>
          <a:off x="113675" y="509650"/>
          <a:ext cx="8912825" cy="4736776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075"/>
                <a:gridCol w="2148554"/>
                <a:gridCol w="2392946"/>
                <a:gridCol w="2492250"/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01349">
                <a:tc>
                  <a:txBody>
                    <a:bodyPr/>
                    <a:lstStyle/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Decision</a:t>
                      </a:r>
                      <a:r>
                        <a:rPr lang="es-ES_tradnl" sz="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making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Autonomy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Compensation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Risk-taking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Completing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tasks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&amp;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attaining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goals</a:t>
                      </a:r>
                      <a:endParaRPr lang="es-ES_tradnl" sz="800" b="0" i="1" dirty="0" smtClean="0">
                        <a:effectLst/>
                        <a:latin typeface="Montserrat"/>
                        <a:ea typeface="Montserrat"/>
                        <a:cs typeface="Montserra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information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math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skills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11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9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HR of </a:t>
                      </a:r>
                      <a:r>
                        <a:rPr lang="es-ES_tradnl" sz="9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banks</a:t>
                      </a:r>
                      <a:r>
                        <a:rPr lang="es-ES_tradnl" sz="9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9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with</a:t>
                      </a:r>
                      <a:r>
                        <a:rPr lang="es-ES_tradnl" sz="9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9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operations</a:t>
                      </a:r>
                      <a:r>
                        <a:rPr lang="es-ES_tradnl" sz="9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in </a:t>
                      </a:r>
                      <a:r>
                        <a:rPr lang="es-ES_tradnl" sz="9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Mexico</a:t>
                      </a:r>
                      <a:endParaRPr lang="es-ES_tradnl" sz="900" b="0" i="1" dirty="0" smtClean="0">
                        <a:effectLst/>
                        <a:latin typeface="Montserrat"/>
                        <a:ea typeface="Montserrat"/>
                        <a:cs typeface="Montserra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9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CFO’s</a:t>
                      </a:r>
                      <a:r>
                        <a:rPr lang="es-ES_tradnl" sz="9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of </a:t>
                      </a:r>
                      <a:r>
                        <a:rPr lang="es-ES_tradnl" sz="9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mexican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top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companies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with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orientitation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to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e-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commerce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and new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businesses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.</a:t>
                      </a:r>
                      <a:endParaRPr lang="es-ES_tradnl" sz="900" b="0" i="1" u="none" strike="noStrike" cap="none" dirty="0" smtClean="0">
                        <a:solidFill>
                          <a:srgbClr val="000000"/>
                        </a:solidFill>
                        <a:effectLst/>
                        <a:latin typeface="Montserrat"/>
                        <a:ea typeface="Arial"/>
                        <a:cs typeface="Montserrat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9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Hedge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funds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with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specific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projects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in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infraestructure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and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agricultural</a:t>
                      </a:r>
                      <a:r>
                        <a:rPr lang="es-ES_tradnl" sz="9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900" b="0" i="1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activities</a:t>
                      </a:r>
                      <a:endParaRPr lang="es-ES_tradnl" sz="900" b="0" dirty="0" smtClean="0">
                        <a:effectLst/>
                        <a:latin typeface="Montserrat"/>
                        <a:cs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95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Completing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tasks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&amp;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attaining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goals</a:t>
                      </a:r>
                      <a:endParaRPr lang="es-ES_tradnl" sz="800" b="0" i="1" dirty="0" smtClean="0">
                        <a:effectLst/>
                        <a:latin typeface="Montserrat"/>
                        <a:ea typeface="Montserrat"/>
                        <a:cs typeface="Montserra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Solving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problems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Meeting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deadlines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time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management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Making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decisions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projects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activities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Analysing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ideas &amp; data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Calculating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comparing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data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math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skills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information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logic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in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practical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applications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900" i="1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Get</a:t>
                      </a:r>
                      <a:r>
                        <a:rPr lang="es-ES_tradnl" sz="900" i="1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_tradnl" sz="900" i="1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job</a:t>
                      </a:r>
                      <a:r>
                        <a:rPr lang="es-ES_tradnl" sz="900" i="1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,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first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half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of 2021,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where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 can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put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practice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my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skills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new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ones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I’lll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learn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Data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analysis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bootcamp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, so I can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become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better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proffesional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a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better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human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being</a:t>
                      </a:r>
                      <a:r>
                        <a:rPr lang="es-ES_tradnl" sz="900" i="1" baseline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900" i="1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Transforma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tus datos en informaci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ón valiosa. Con análisis y organización, haz </a:t>
                      </a:r>
                      <a:r>
                        <a:rPr lang="es-ES_tradnl" sz="900" i="1" baseline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que tus utilidades 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se disparen.</a:t>
                      </a: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900" i="1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>
            <p:extLst>
              <p:ext uri="{D42A27DB-BD31-4B8C-83A1-F6EECF244321}">
                <p14:modId xmlns:p14="http://schemas.microsoft.com/office/powerpoint/2010/main" val="1180842556"/>
              </p:ext>
            </p:extLst>
          </p:nvPr>
        </p:nvGraphicFramePr>
        <p:xfrm>
          <a:off x="113688" y="479700"/>
          <a:ext cx="8916625" cy="4406759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406759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648</Words>
  <Application>Microsoft Macintosh PowerPoint</Application>
  <PresentationFormat>Presentación en pantalla (16:9)</PresentationFormat>
  <Paragraphs>158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Simple Light</vt:lpstr>
      <vt:lpstr>White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Azul Leyson</cp:lastModifiedBy>
  <cp:revision>5</cp:revision>
  <dcterms:modified xsi:type="dcterms:W3CDTF">2021-01-05T01:57:52Z</dcterms:modified>
</cp:coreProperties>
</file>