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aa016e4a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aa016e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aa016e4a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aa016e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aa016e4a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aa016e4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Equations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Marlon Toro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359300" y="3696250"/>
            <a:ext cx="62271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Where will A.I. be used extensively in the future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25" y="262525"/>
            <a:ext cx="76009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u="sng">
                <a:solidFill>
                  <a:srgbClr val="000000"/>
                </a:solidFill>
              </a:rPr>
              <a:t>Conclusion</a:t>
            </a:r>
            <a:endParaRPr sz="4200" u="sng">
              <a:solidFill>
                <a:srgbClr val="000000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592625"/>
            <a:ext cx="85206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Learning about differential equations and their applications into the artificial intelligence world has been a wonderful experience and an eye-opening one. I now understand we are on the precipice of A.I. taking over almost every industry and expanding </a:t>
            </a:r>
            <a:r>
              <a:rPr lang="en" sz="1900">
                <a:solidFill>
                  <a:srgbClr val="000000"/>
                </a:solidFill>
              </a:rPr>
              <a:t>into</a:t>
            </a:r>
            <a:r>
              <a:rPr lang="en" sz="1900">
                <a:solidFill>
                  <a:srgbClr val="000000"/>
                </a:solidFill>
              </a:rPr>
              <a:t> every aspect of our lives. I look forward to bring with me all that I have learned and to apply it to my future career and life and to take full advantage of the </a:t>
            </a:r>
            <a:r>
              <a:rPr lang="en" sz="1900">
                <a:solidFill>
                  <a:srgbClr val="000000"/>
                </a:solidFill>
              </a:rPr>
              <a:t>possibilities</a:t>
            </a:r>
            <a:r>
              <a:rPr lang="en" sz="1900">
                <a:solidFill>
                  <a:srgbClr val="000000"/>
                </a:solidFill>
              </a:rPr>
              <a:t> A.I. has to offer. 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differential equations?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they used?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99425" y="10043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Equations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equation that relates one or more unknown functions and their derivatives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 physical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 their rate of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in: Engineering, Biology, Physics and Economics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done on computers due to complexities and depth.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model biological processes, celestial motion, and even bridge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13125" y="54000"/>
            <a:ext cx="6227100" cy="50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neural network and how does it work and learn?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99425" y="10043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Convoluted Neural Networks or CNN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265500" y="3442950"/>
            <a:ext cx="40452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 artificial neural network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Functions: analyze visual imagery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Shared-weighted architecture using feature maps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Fully connected neurons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Inspired by neurons in animal brains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Optimizes filters through automated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336000" y="4219550"/>
            <a:ext cx="5998800" cy="605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EA9999"/>
                </a:highlight>
              </a:rPr>
              <a:t>Convoluted Neural Network (CNN) example </a:t>
            </a:r>
            <a:r>
              <a:rPr lang="en">
                <a:highlight>
                  <a:srgbClr val="EA9999"/>
                </a:highlight>
              </a:rPr>
              <a:t> </a:t>
            </a:r>
            <a:endParaRPr>
              <a:highlight>
                <a:srgbClr val="EA9999"/>
              </a:highlight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550" y="471825"/>
            <a:ext cx="6876699" cy="367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“Alexnet” neural network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Uses convolutional neural network architecture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Created by Alex Krizhevsky and in </a:t>
            </a:r>
            <a:r>
              <a:rPr lang="en" sz="1600">
                <a:solidFill>
                  <a:srgbClr val="000000"/>
                </a:solidFill>
              </a:rPr>
              <a:t>collaboration with Ilya Sutskever and Geoffrey Hinton.</a:t>
            </a:r>
            <a:endParaRPr sz="2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First image net to win an image recognition contest with top-5 error of 15.3 percent.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Open source and free to use and edit.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Uses convolution, relu and dense function.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825" y="132436"/>
            <a:ext cx="3170575" cy="4768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CNN (convoluted neural network) 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Purpose: to construct an A.I. that will differentiate between pictures of a pickup truck and that of a regular car.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Used “Alexnet” architecture and code structure.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Intended possible use in transportation or traffic monitoring and analyses in private companies or </a:t>
            </a:r>
            <a:r>
              <a:rPr lang="en">
                <a:solidFill>
                  <a:srgbClr val="000000"/>
                </a:solidFill>
              </a:rPr>
              <a:t>governments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Coded with python and run on Google Colab notebooks.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Pre-loaded with 50 images of cars and 50 images of trucks for training and testing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Was successful at about 80 percent rate and can test any image of a vehicle it has not seen.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566725" y="852225"/>
            <a:ext cx="3999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 u="sng">
                <a:solidFill>
                  <a:srgbClr val="000000"/>
                </a:solidFill>
              </a:rPr>
              <a:t>Test Images</a:t>
            </a:r>
            <a:endParaRPr sz="2100" u="sng">
              <a:solidFill>
                <a:srgbClr val="000000"/>
              </a:solidFill>
            </a:endParaRPr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7390975" y="885375"/>
            <a:ext cx="12201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065" u="sng">
                <a:solidFill>
                  <a:srgbClr val="000000"/>
                </a:solidFill>
              </a:rPr>
              <a:t>Decision</a:t>
            </a:r>
            <a:endParaRPr sz="1879" u="sng">
              <a:solidFill>
                <a:srgbClr val="000000"/>
              </a:solidFill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6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N</a:t>
            </a:r>
            <a:r>
              <a:rPr lang="en" u="sng">
                <a:solidFill>
                  <a:srgbClr val="000000"/>
                </a:solidFill>
              </a:rPr>
              <a:t>eural networks in action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5" y="1980750"/>
            <a:ext cx="1376699" cy="102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26" y="4159250"/>
            <a:ext cx="1567800" cy="7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25" y="3067413"/>
            <a:ext cx="1686875" cy="915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6625" y="3982500"/>
            <a:ext cx="1220134" cy="9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813025" y="830475"/>
            <a:ext cx="137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latin typeface="Average"/>
                <a:ea typeface="Average"/>
                <a:cs typeface="Average"/>
                <a:sym typeface="Average"/>
              </a:rPr>
              <a:t>Process</a:t>
            </a:r>
            <a:endParaRPr b="1" sz="2300" u="sng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709800" y="1746900"/>
            <a:ext cx="24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Car or Pickup-truck?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85225" y="1702750"/>
            <a:ext cx="2929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AutoNum type="arabicPeriod"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Convolution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AutoNum type="arabicPeriod"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Maxpool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AutoNum type="arabicPeriod"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Repeat steps 1 &amp; 2 as desired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AutoNum type="arabicPeriod"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Dense function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