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61" r:id="rId5"/>
    <p:sldId id="256" r:id="rId6"/>
    <p:sldId id="258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>
        <p:scale>
          <a:sx n="100" d="100"/>
          <a:sy n="100" d="100"/>
        </p:scale>
        <p:origin x="7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73207-D60B-A5B2-0165-044A600D7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A2928C-13D9-2017-5D60-4FF538814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2F6A7-65D5-EBD0-0BB1-271F1A62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4C3E6-3DDB-0D8A-4EC7-B8EDA4AA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EDE15-0EF6-2E40-8740-6B48D6D6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3614B-8792-9871-4850-614E1B28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80BD4-0F63-BB45-8604-7EF28393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C783E-BE18-C89E-138E-830E15E0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23A65-931B-ECD6-F5E9-78333074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EA65C-99D3-2BCD-C73F-625AEE51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6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ED905E-9BB0-98F3-BEC9-C6623C684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307E01-6986-E177-6E16-C1EE1D82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8C606-228D-4D18-EE73-37487874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6B9A4-185B-0E5B-0788-3E034001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539D3-C2EC-DAFD-D5AF-6CE511F3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A69A8-8DB8-EC75-CBDC-74B40714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A7EF2-0582-8018-C050-8D03C1C7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2C55F-7BD0-AE6C-6A11-ECB0044F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C1556-B84B-42C2-6274-CF37AB37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B09DA-84DA-E785-03E0-27B20AFD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2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95422-A454-6283-7138-AEC713EB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CA36-CD9B-F019-FB24-6BF68689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17706-E30B-7DAB-CF6E-6E834369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51B86-AD3C-0E95-83EF-AE26F4C4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3C5EE-636D-6D9F-0CB9-3CFAACF8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5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3D322-6E84-9A27-D295-FB25F7E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E54F5-DC28-D1DC-BFD3-1016F236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5CA07-E6EF-E2BE-6A29-8D3E1BA6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E491F-CDA8-FAE1-14C8-87E1CD40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5A4CF-48D4-8D33-E790-BA9A429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E1C12-B620-EF22-C41B-63FADBB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F25DE-0C8B-8B23-5300-FE8360BE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8C028-59FB-CB8C-091E-C6490410E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D5587-FD05-690D-74B4-2A85C804B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7E3A9E-978B-E9C9-1956-FDEB92FC4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FFAD4-FFC7-4943-606E-C4C97A493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D180A3-EF63-AA7B-457B-9543B851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B6D5DB-5C21-C2B6-A173-3A6199EC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D80DBB-ED6F-2086-E8CE-732F276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1358D-FDF7-1972-E944-6F1D2118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A7CEE8-83F7-A7AC-6652-C0A5A325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9B4D9-E154-0679-F9BA-18EA38FF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84BDF-4344-7EAE-FBF3-838C4F14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1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4E3208-E46C-7A16-B217-2B0EFA8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35A2CA-9EA6-8C7F-35DB-98CF1557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606F1-70D6-B96B-9A57-49E7E43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1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D438F-8B9A-CB9A-2B13-07313596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39AA7-FDC3-1591-556B-B992FF5C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F3AD04-CF3D-CD2B-85B4-D8880E4AC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37D1E-1FAA-861B-4AFB-3F6A298F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118D3-9926-EAFF-417C-558C2637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02417-A1BD-A986-D502-D7431644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7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9F5D8-5900-0125-C3ED-213FE353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7D64A-EB3B-D7FE-D3BA-FDD9EF8A0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EC244-8195-BDF1-2ECF-18F3132D2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676F8-9F3F-2901-3667-23FE16B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E576B-1654-AFE7-3BC6-25C422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59F9F-4D9D-7C33-B84D-F2D40FD2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D0EDBF-8F09-3706-B4AB-81CA1310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C2E1F-BF60-3A12-CE65-825D7436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FBB6E-EE14-9795-C18F-822E0431B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BB0BC-DE50-4917-BA2C-075325F1F588}" type="datetimeFigureOut">
              <a:rPr lang="ko-KR" altLang="en-US" smtClean="0"/>
              <a:t>25-06-11 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6426D-B362-2528-F43F-5A4E6E4BE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42580-B9EB-76D6-9705-F29801B8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708B9-AFE7-4140-842C-95700FD04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05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FE46-E13D-0599-4E69-1E3321CA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47244-03C7-FF28-3D3F-CC979BC0DD69}"/>
              </a:ext>
            </a:extLst>
          </p:cNvPr>
          <p:cNvSpPr txBox="1"/>
          <p:nvPr/>
        </p:nvSpPr>
        <p:spPr>
          <a:xfrm>
            <a:off x="2119085" y="2921168"/>
            <a:ext cx="795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실행방법</a:t>
            </a:r>
          </a:p>
        </p:txBody>
      </p:sp>
    </p:spTree>
    <p:extLst>
      <p:ext uri="{BB962C8B-B14F-4D97-AF65-F5344CB8AC3E}">
        <p14:creationId xmlns:p14="http://schemas.microsoft.com/office/powerpoint/2010/main" val="14889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734F3-813A-4E31-F3A0-71017711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C3730A00-83C0-AE20-D50E-982A31A9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0" y="270113"/>
            <a:ext cx="4552950" cy="538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ACD5C-3B53-D772-C096-1848B8B1DD70}"/>
              </a:ext>
            </a:extLst>
          </p:cNvPr>
          <p:cNvSpPr txBox="1"/>
          <p:nvPr/>
        </p:nvSpPr>
        <p:spPr>
          <a:xfrm>
            <a:off x="2583802" y="1170755"/>
            <a:ext cx="35325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python</a:t>
            </a:r>
            <a:r>
              <a:rPr lang="ko-KR" altLang="en-US" sz="1000" dirty="0">
                <a:solidFill>
                  <a:schemeClr val="bg1"/>
                </a:solidFill>
              </a:rPr>
              <a:t> yahooserver.py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73539-0EFF-16BA-C0C6-5DA9117FA35E}"/>
              </a:ext>
            </a:extLst>
          </p:cNvPr>
          <p:cNvSpPr txBox="1"/>
          <p:nvPr/>
        </p:nvSpPr>
        <p:spPr>
          <a:xfrm>
            <a:off x="2583802" y="2025859"/>
            <a:ext cx="3804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node server.js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57BC2A-BB5D-ADEB-AA84-341BF6C8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483" y="0"/>
            <a:ext cx="5872925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187981-13E3-B01C-798A-59A7A5523D54}"/>
              </a:ext>
            </a:extLst>
          </p:cNvPr>
          <p:cNvSpPr txBox="1"/>
          <p:nvPr/>
        </p:nvSpPr>
        <p:spPr>
          <a:xfrm>
            <a:off x="2583802" y="2880963"/>
            <a:ext cx="18197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python -m </a:t>
            </a:r>
            <a:r>
              <a:rPr lang="en-US" altLang="ko-KR" sz="1000" dirty="0" err="1">
                <a:solidFill>
                  <a:schemeClr val="bg1"/>
                </a:solidFill>
              </a:rPr>
              <a:t>http.server</a:t>
            </a:r>
            <a:r>
              <a:rPr lang="en-US" altLang="ko-KR" sz="1000" dirty="0">
                <a:solidFill>
                  <a:schemeClr val="bg1"/>
                </a:solidFill>
              </a:rPr>
              <a:t> 8000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B31392-32D8-2D5A-19FE-5FB30B7EF3E9}"/>
              </a:ext>
            </a:extLst>
          </p:cNvPr>
          <p:cNvSpPr txBox="1"/>
          <p:nvPr/>
        </p:nvSpPr>
        <p:spPr>
          <a:xfrm>
            <a:off x="2583802" y="4020129"/>
            <a:ext cx="30669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http://localhost:8000/index.html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7DCD8-624B-998C-B3EC-279F00F219D3}"/>
              </a:ext>
            </a:extLst>
          </p:cNvPr>
          <p:cNvSpPr txBox="1"/>
          <p:nvPr/>
        </p:nvSpPr>
        <p:spPr>
          <a:xfrm>
            <a:off x="1948616" y="1521288"/>
            <a:ext cx="3804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새 </a:t>
            </a:r>
            <a:r>
              <a:rPr lang="en-US" altLang="ko-KR" sz="1000" dirty="0">
                <a:solidFill>
                  <a:schemeClr val="bg1"/>
                </a:solidFill>
              </a:rPr>
              <a:t>prompt </a:t>
            </a:r>
            <a:r>
              <a:rPr lang="ko-KR" altLang="en-US" sz="1000" dirty="0">
                <a:solidFill>
                  <a:schemeClr val="bg1"/>
                </a:solidFill>
              </a:rPr>
              <a:t>열고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4E83B6-5FE6-A72F-3EF8-1898BB01987E}"/>
              </a:ext>
            </a:extLst>
          </p:cNvPr>
          <p:cNvSpPr txBox="1"/>
          <p:nvPr/>
        </p:nvSpPr>
        <p:spPr>
          <a:xfrm>
            <a:off x="1948616" y="2300917"/>
            <a:ext cx="15092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새 </a:t>
            </a:r>
            <a:r>
              <a:rPr lang="en-US" altLang="ko-KR" sz="1000" dirty="0">
                <a:solidFill>
                  <a:schemeClr val="bg1"/>
                </a:solidFill>
              </a:rPr>
              <a:t>prompt </a:t>
            </a:r>
            <a:r>
              <a:rPr lang="ko-KR" altLang="en-US" sz="1000" dirty="0">
                <a:solidFill>
                  <a:schemeClr val="bg1"/>
                </a:solidFill>
              </a:rPr>
              <a:t>열고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40BED5-316D-5C35-A8F7-4E2F0DBF028E}"/>
              </a:ext>
            </a:extLst>
          </p:cNvPr>
          <p:cNvSpPr txBox="1"/>
          <p:nvPr/>
        </p:nvSpPr>
        <p:spPr>
          <a:xfrm>
            <a:off x="1631341" y="924534"/>
            <a:ext cx="35325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프롬프트에 </a:t>
            </a:r>
            <a:r>
              <a:rPr lang="en-US" altLang="ko-KR" sz="1000" dirty="0">
                <a:solidFill>
                  <a:schemeClr val="bg1"/>
                </a:solidFill>
              </a:rPr>
              <a:t>cd </a:t>
            </a:r>
            <a:r>
              <a:rPr lang="ko-KR" altLang="en-US" sz="1000" dirty="0">
                <a:solidFill>
                  <a:schemeClr val="bg1"/>
                </a:solidFill>
              </a:rPr>
              <a:t>파일경로</a:t>
            </a:r>
            <a:r>
              <a:rPr lang="en-US" altLang="ko-KR" sz="1000" dirty="0">
                <a:solidFill>
                  <a:schemeClr val="bg1"/>
                </a:solidFill>
              </a:rPr>
              <a:t>~ </a:t>
            </a:r>
            <a:r>
              <a:rPr lang="ko-KR" altLang="en-US" sz="1000" dirty="0">
                <a:solidFill>
                  <a:schemeClr val="bg1"/>
                </a:solidFill>
              </a:rPr>
              <a:t>먼저 입력하고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D1AE0A3-EE9B-9947-459C-CFC1881E1380}"/>
              </a:ext>
            </a:extLst>
          </p:cNvPr>
          <p:cNvCxnSpPr/>
          <p:nvPr/>
        </p:nvCxnSpPr>
        <p:spPr>
          <a:xfrm flipV="1">
            <a:off x="4650658" y="353961"/>
            <a:ext cx="1297858" cy="2773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DCC4A5-577B-F700-B729-F7285FADC330}"/>
              </a:ext>
            </a:extLst>
          </p:cNvPr>
          <p:cNvSpPr txBox="1"/>
          <p:nvPr/>
        </p:nvSpPr>
        <p:spPr>
          <a:xfrm>
            <a:off x="5010928" y="767038"/>
            <a:ext cx="577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1416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C401-2EE9-854D-148A-0919D4FC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2B55E0-EBD1-2E7B-BF5A-0D50FEC8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56" y="238125"/>
            <a:ext cx="4133850" cy="6381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5D8686-98A8-C66B-6CE3-B23C4524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830" y="238125"/>
            <a:ext cx="58578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7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22B8-6AE0-EEB4-8BA2-9EB34D44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7E22A-A753-677B-8E50-50BB7BAD7A84}"/>
              </a:ext>
            </a:extLst>
          </p:cNvPr>
          <p:cNvSpPr txBox="1"/>
          <p:nvPr/>
        </p:nvSpPr>
        <p:spPr>
          <a:xfrm>
            <a:off x="2119085" y="2921168"/>
            <a:ext cx="7953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28976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160082-CF7A-2109-C1A3-821CDE6D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4" y="0"/>
            <a:ext cx="52235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53A8F9-25E5-61AE-55D3-D52DA6E4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096138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6E26F1-98E5-10E9-2C0A-24686DE05B3A}"/>
              </a:ext>
            </a:extLst>
          </p:cNvPr>
          <p:cNvSpPr txBox="1"/>
          <p:nvPr/>
        </p:nvSpPr>
        <p:spPr>
          <a:xfrm>
            <a:off x="11339348" y="879505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python</a:t>
            </a:r>
            <a:r>
              <a:rPr lang="ko-KR" altLang="en-US" dirty="0"/>
              <a:t> yahoo_server.py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9132F-0813-4D7F-17D6-E1C038867892}"/>
              </a:ext>
            </a:extLst>
          </p:cNvPr>
          <p:cNvSpPr txBox="1"/>
          <p:nvPr/>
        </p:nvSpPr>
        <p:spPr>
          <a:xfrm>
            <a:off x="11512756" y="1809932"/>
            <a:ext cx="8716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http://localhost:5000/stock?symbol=AAPL</a:t>
            </a:r>
          </a:p>
        </p:txBody>
      </p:sp>
    </p:spTree>
    <p:extLst>
      <p:ext uri="{BB962C8B-B14F-4D97-AF65-F5344CB8AC3E}">
        <p14:creationId xmlns:p14="http://schemas.microsoft.com/office/powerpoint/2010/main" val="3544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47AC6-CFC2-4E4A-EEB1-A4BD125CB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8FAB16-5E37-B608-72C5-5885177F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6" y="509587"/>
            <a:ext cx="4962525" cy="5838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371EA1-E49B-097A-BAAD-48F184CC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66" y="6348412"/>
            <a:ext cx="4781550" cy="11620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840676-74CC-C941-0098-09F2845C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152" y="452437"/>
            <a:ext cx="5800725" cy="647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FD61F5-26C4-FC04-CBA4-31F020B62974}"/>
              </a:ext>
            </a:extLst>
          </p:cNvPr>
          <p:cNvSpPr txBox="1"/>
          <p:nvPr/>
        </p:nvSpPr>
        <p:spPr>
          <a:xfrm>
            <a:off x="2772228" y="4133333"/>
            <a:ext cx="287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python</a:t>
            </a:r>
            <a:r>
              <a:rPr lang="ko-KR" altLang="en-US" sz="1400" dirty="0">
                <a:solidFill>
                  <a:schemeClr val="bg1"/>
                </a:solidFill>
              </a:rPr>
              <a:t> -</a:t>
            </a:r>
            <a:r>
              <a:rPr lang="ko-KR" altLang="en-US" sz="1400" dirty="0" err="1">
                <a:solidFill>
                  <a:schemeClr val="bg1"/>
                </a:solidFill>
              </a:rPr>
              <a:t>m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http.server</a:t>
            </a:r>
            <a:r>
              <a:rPr lang="ko-KR" altLang="en-US" sz="1400" dirty="0">
                <a:solidFill>
                  <a:schemeClr val="bg1"/>
                </a:solidFill>
              </a:rPr>
              <a:t> 8000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2183D-1B4D-90D7-78BE-6ED75F5FCFD8}"/>
              </a:ext>
            </a:extLst>
          </p:cNvPr>
          <p:cNvSpPr txBox="1"/>
          <p:nvPr/>
        </p:nvSpPr>
        <p:spPr>
          <a:xfrm>
            <a:off x="2903992" y="5025429"/>
            <a:ext cx="653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bg1"/>
                </a:solidFill>
              </a:rPr>
              <a:t>python</a:t>
            </a:r>
            <a:r>
              <a:rPr lang="ko-KR" altLang="en-US" sz="1400" dirty="0">
                <a:solidFill>
                  <a:schemeClr val="bg1"/>
                </a:solidFill>
              </a:rPr>
              <a:t> -</a:t>
            </a:r>
            <a:r>
              <a:rPr lang="ko-KR" altLang="en-US" sz="1400" dirty="0" err="1">
                <a:solidFill>
                  <a:schemeClr val="bg1"/>
                </a:solidFill>
              </a:rPr>
              <a:t>m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http.server</a:t>
            </a:r>
            <a:r>
              <a:rPr lang="ko-KR" altLang="en-US" sz="1400" dirty="0">
                <a:solidFill>
                  <a:schemeClr val="bg1"/>
                </a:solidFill>
              </a:rPr>
              <a:t> 8000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9DBA9EE-6859-C983-C7D2-870D5A09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2548" y="452437"/>
            <a:ext cx="58578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EF925-2FA8-56F4-04BB-7B8AE306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ED022-B015-DB1A-D339-F20E3479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4" y="554718"/>
            <a:ext cx="5619750" cy="5429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11DC68-9DEE-2642-1856-DEDE5B71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9318"/>
            <a:ext cx="4457700" cy="491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FCB2ED-BA9D-69B7-1E59-5FB09CA1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444218"/>
            <a:ext cx="53625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6600-3D6D-4DA6-DE87-02FD2E87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3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F547-D6DC-5B6A-945D-E69FC9D06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64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75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 L</dc:creator>
  <cp:lastModifiedBy>DS L</cp:lastModifiedBy>
  <cp:revision>6</cp:revision>
  <dcterms:created xsi:type="dcterms:W3CDTF">2025-06-11T14:35:52Z</dcterms:created>
  <dcterms:modified xsi:type="dcterms:W3CDTF">2025-06-11T15:49:50Z</dcterms:modified>
</cp:coreProperties>
</file>