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6" r:id="rId5"/>
    <p:sldId id="268" r:id="rId6"/>
    <p:sldId id="269" r:id="rId7"/>
    <p:sldId id="270" r:id="rId8"/>
    <p:sldId id="274" r:id="rId9"/>
    <p:sldId id="277" r:id="rId10"/>
    <p:sldId id="275" r:id="rId11"/>
    <p:sldId id="267" r:id="rId12"/>
    <p:sldId id="260" r:id="rId13"/>
    <p:sldId id="259" r:id="rId14"/>
    <p:sldId id="263" r:id="rId15"/>
    <p:sldId id="264" r:id="rId16"/>
    <p:sldId id="265" r:id="rId17"/>
    <p:sldId id="262" r:id="rId18"/>
    <p:sldId id="261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>
        <p:scale>
          <a:sx n="125" d="100"/>
          <a:sy n="125" d="100"/>
        </p:scale>
        <p:origin x="-48" y="-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68F6A-CE12-E41D-49D1-C111651E2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D41227-AE5B-C77F-00A3-264492628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72747-5703-F5DE-E36A-970A12F0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01328-7E89-3877-E669-AE2F4500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03956-A367-2C43-F06F-6B2C6E98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6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D7D11-8CA5-DAB6-6BB7-7E23C0A1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BD79A-29D3-D557-0E1F-CB17A913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ED4C64-F88C-7550-92ED-41EFBBD4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CCF6A-3CD9-9D55-85DB-A2C354F0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719CF-F2F2-8214-EC63-9BDD2E46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8378DB-F1E5-C53F-318B-B350E57E7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CAA8AD-532E-C717-6338-AC72AC86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29407-2F6C-017B-09E4-17817D32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D896B-B8AD-157B-87A9-2CD314D3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72D39-4A2B-5013-7AE8-DD83C8E3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9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87029-929A-77A4-0169-C5FEAD41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34007-FC35-B9A2-33D6-413B9184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D627F-DD8A-AFB6-86D7-F1FD4577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0CA9AC-8C2A-4F7A-83A2-9EB046D9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10D49-093A-3C19-0492-AE405337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1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14588-00CA-50BA-3D3C-F481CCCF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3E7C6-4456-B397-239B-DF9BEECA9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14BC0-BC3A-D384-A142-844BCB7A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EBE26-9E97-6DEF-C706-B7A4D16B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08E4B-E0BD-7572-EAC9-E1697DA5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6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06DD4-0DAC-9E78-82C2-1C8C7E4D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9593A-47A8-D780-6EF2-79D57641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ACFCCF-F346-59F7-8CD3-4D49B87AF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81933-35AD-CEF1-171C-16CC2B52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8D94A-7E3F-A830-9D54-70B224F7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26995-F6EB-2EA7-3CC6-1EEA0416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6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B75FD-6557-9AE7-7F0F-B52206CD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51980-B578-655C-DA21-45C37A45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60325-A868-E0CD-F213-00D494027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E89AA2-4295-9E77-0822-5438A87D4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32340D-0EB3-D890-7EFE-9F3EBA875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47F28F-605F-0D6E-AEEB-361C494C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61E70F-21EF-BCD1-CDB6-681BDBC5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0C713D-EF25-C500-BB51-2928214B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849C-1059-98AF-FC4B-AF3ACDD3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0B02F8-F344-7489-1E71-4614CCC7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3EEC0-FA72-F687-50F8-3151A540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CC1038-05C1-15E4-D3CB-DFF033D7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8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E715DE-9F0F-5D36-8048-44CCD307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A89E14-BDC1-DD8C-53D0-C38E737C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FC035-EF98-43B6-3CB8-DB0E2887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0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DC9F1-F2AF-6288-433E-8D054729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16424-1137-1FF9-3FB7-A55764E1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5A74CD-F727-28A6-F817-3AB5AF5E2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85E26-CB17-C1AC-8673-58546A57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19D1D7-3ACF-5609-E8F8-12B65D84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2E8F1-2314-BC97-B92D-F376ABFE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8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45928-A5E8-F336-3759-B5D4F666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B3A1F-7578-6035-27C3-E133F932B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F2FEF-C5FD-7D6D-3AB9-D9E5D0ED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D1AF8-D83F-A940-8C2A-25923895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38513-7EE0-568C-E310-7FECC5B9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11EEF-3D52-D6D3-7530-5402E08A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2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E32D93-B93D-E3DA-7230-F7CE7CF7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B29D9-1F86-469C-6D3C-89246534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2096C-1B8D-60D3-D8CE-BC387A0BE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252AB-493E-4417-A951-793F3AE5389C}" type="datetimeFigureOut">
              <a:rPr lang="ko-KR" altLang="en-US" smtClean="0"/>
              <a:t>25-06-14 (Sat)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07276-9D74-300B-9795-8F2BDE5FA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03BF6-3B98-CE7B-DEBB-32964C39B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C0153-5354-4918-BE6B-8D83B9AD7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42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2E51B-65F2-0B86-EBEE-811C5DAF6C13}"/>
              </a:ext>
            </a:extLst>
          </p:cNvPr>
          <p:cNvSpPr txBox="1"/>
          <p:nvPr/>
        </p:nvSpPr>
        <p:spPr>
          <a:xfrm>
            <a:off x="2836606" y="2921168"/>
            <a:ext cx="6518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GitHub </a:t>
            </a:r>
            <a:r>
              <a:rPr lang="ko-KR" altLang="en-US" sz="6000" dirty="0"/>
              <a:t>등록하기</a:t>
            </a:r>
          </a:p>
        </p:txBody>
      </p:sp>
    </p:spTree>
    <p:extLst>
      <p:ext uri="{BB962C8B-B14F-4D97-AF65-F5344CB8AC3E}">
        <p14:creationId xmlns:p14="http://schemas.microsoft.com/office/powerpoint/2010/main" val="390021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7143E-3A35-1B22-037C-DF2CFB362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5DB890-8A84-6BCC-7E39-300370A4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8" y="3208335"/>
            <a:ext cx="4086225" cy="572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AE1AE-4E0C-83A7-6086-5A9B7ADAED19}"/>
              </a:ext>
            </a:extLst>
          </p:cNvPr>
          <p:cNvSpPr txBox="1"/>
          <p:nvPr/>
        </p:nvSpPr>
        <p:spPr>
          <a:xfrm>
            <a:off x="235630" y="0"/>
            <a:ext cx="80084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■ 서버실행을 위해서</a:t>
            </a:r>
            <a:r>
              <a:rPr lang="en-US" altLang="ko-KR" dirty="0"/>
              <a:t>, </a:t>
            </a:r>
            <a:r>
              <a:rPr lang="ko-KR" altLang="en-US" dirty="0"/>
              <a:t>늘 </a:t>
            </a:r>
            <a:r>
              <a:rPr lang="en-US" altLang="ko-KR" dirty="0"/>
              <a:t>Anaconda prompt</a:t>
            </a:r>
            <a:r>
              <a:rPr lang="ko-KR" altLang="en-US" dirty="0"/>
              <a:t>에서 실행해야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/>
              <a:t>cd</a:t>
            </a:r>
            <a:r>
              <a:rPr lang="ko-KR" altLang="en-US" b="1" dirty="0"/>
              <a:t> C:\Users\toron\Desktop\cursor AI2</a:t>
            </a:r>
          </a:p>
          <a:p>
            <a:r>
              <a:rPr lang="ko-KR" altLang="en-US" b="1" dirty="0" err="1"/>
              <a:t>python</a:t>
            </a:r>
            <a:r>
              <a:rPr lang="ko-KR" altLang="en-US" b="1" dirty="0"/>
              <a:t> yahooserver.py</a:t>
            </a:r>
          </a:p>
          <a:p>
            <a:endParaRPr lang="ko-KR" altLang="en-US" b="1" dirty="0"/>
          </a:p>
          <a:p>
            <a:r>
              <a:rPr lang="ko-KR" altLang="en-US" b="1" dirty="0" err="1"/>
              <a:t>cd</a:t>
            </a:r>
            <a:r>
              <a:rPr lang="ko-KR" altLang="en-US" b="1" dirty="0"/>
              <a:t> C:\Users\toron\Desktop\cursor AI2</a:t>
            </a:r>
          </a:p>
          <a:p>
            <a:r>
              <a:rPr lang="ko-KR" altLang="en-US" b="1" dirty="0" err="1"/>
              <a:t>node</a:t>
            </a:r>
            <a:r>
              <a:rPr lang="ko-KR" altLang="en-US" b="1" dirty="0"/>
              <a:t> server.js</a:t>
            </a:r>
          </a:p>
          <a:p>
            <a:endParaRPr lang="ko-KR" altLang="en-US" b="1" dirty="0"/>
          </a:p>
          <a:p>
            <a:r>
              <a:rPr lang="ko-KR" altLang="en-US" b="1" dirty="0" err="1"/>
              <a:t>cd</a:t>
            </a:r>
            <a:r>
              <a:rPr lang="ko-KR" altLang="en-US" b="1" dirty="0"/>
              <a:t> C:\Users\toron\Desktop\cursor AI2</a:t>
            </a:r>
          </a:p>
          <a:p>
            <a:r>
              <a:rPr lang="ko-KR" altLang="en-US" b="1" dirty="0" err="1"/>
              <a:t>python</a:t>
            </a:r>
            <a:r>
              <a:rPr lang="ko-KR" altLang="en-US" b="1" dirty="0"/>
              <a:t> -</a:t>
            </a:r>
            <a:r>
              <a:rPr lang="ko-KR" altLang="en-US" b="1" dirty="0" err="1"/>
              <a:t>m</a:t>
            </a:r>
            <a:r>
              <a:rPr lang="ko-KR" altLang="en-US" b="1" dirty="0"/>
              <a:t> </a:t>
            </a:r>
            <a:r>
              <a:rPr lang="ko-KR" altLang="en-US" b="1" dirty="0" err="1"/>
              <a:t>http.server</a:t>
            </a:r>
            <a:r>
              <a:rPr lang="ko-KR" altLang="en-US" b="1" dirty="0"/>
              <a:t> 8000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CBCFC7-D7CF-A933-EE60-3BA46D91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230" y="1103086"/>
            <a:ext cx="4370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2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ADA59-DC16-A556-7787-B128735C5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E1D31-28EE-DEAE-0C8C-88F06D1653A9}"/>
              </a:ext>
            </a:extLst>
          </p:cNvPr>
          <p:cNvSpPr txBox="1"/>
          <p:nvPr/>
        </p:nvSpPr>
        <p:spPr>
          <a:xfrm>
            <a:off x="2836606" y="2921168"/>
            <a:ext cx="6518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/>
              <a:t>QnA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7499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AF91D-2D6B-7D2B-0131-D0ADAFAD6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561DF7-5696-6DCA-7A59-0B5E4D92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038" y="101600"/>
            <a:ext cx="5124450" cy="6343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5B2A53-E8D3-80D7-7D9D-A367EB04E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600"/>
            <a:ext cx="4410075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170DA-A351-0658-9A51-8C8496569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632" y="76200"/>
            <a:ext cx="4559335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F956FD-2487-6C68-21C0-BB418E7F0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4725" y="76200"/>
            <a:ext cx="4705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C6634-E7C4-3629-B2D4-A12272EA1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AB2C27-C06A-2F6C-787F-CBF7E5FB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350837"/>
            <a:ext cx="5038725" cy="6410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BD9011-4C36-45EB-8074-90CAA06C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350837"/>
            <a:ext cx="39433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1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BC620-63C8-41C5-0965-CD3B314A4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32907E-5F32-1103-D03A-E57228D3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56" y="376544"/>
            <a:ext cx="3743325" cy="5514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213FF8-AAA9-556C-BFB7-63563643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76544"/>
            <a:ext cx="3657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4B5A7-61A0-9683-3A2D-D4F9DA62D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F8EE44-A4B3-DE9A-310E-E0E40246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565048"/>
            <a:ext cx="5934075" cy="3486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22341E-0CE0-E919-8D78-C22AD4A8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76" y="161925"/>
            <a:ext cx="4962525" cy="653415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038A35-1BCA-9ADB-8186-E4A5093BE3D3}"/>
              </a:ext>
            </a:extLst>
          </p:cNvPr>
          <p:cNvGrpSpPr/>
          <p:nvPr/>
        </p:nvGrpSpPr>
        <p:grpSpPr>
          <a:xfrm>
            <a:off x="11565040" y="184150"/>
            <a:ext cx="3048000" cy="8321675"/>
            <a:chOff x="11565040" y="184150"/>
            <a:chExt cx="3048000" cy="83216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925366D-EF0C-7317-4BE6-A3D912A72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65040" y="184150"/>
              <a:ext cx="3048000" cy="66770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A3FA50-B142-CB3A-DC9A-C9E7B4187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72977" y="6858000"/>
              <a:ext cx="2305050" cy="164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46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BA06-7B42-20DE-A400-15D07D7B8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2812D5-DABD-EDBE-852B-AFC5A1F8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71475"/>
            <a:ext cx="59436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CDF6A-5C2D-9C4F-32DC-71A26D85F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601EF-DD63-4F4C-580C-2E0AA77EF811}"/>
              </a:ext>
            </a:extLst>
          </p:cNvPr>
          <p:cNvSpPr txBox="1"/>
          <p:nvPr/>
        </p:nvSpPr>
        <p:spPr>
          <a:xfrm>
            <a:off x="2836606" y="2921168"/>
            <a:ext cx="65187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오류 모음</a:t>
            </a:r>
          </a:p>
        </p:txBody>
      </p:sp>
    </p:spTree>
    <p:extLst>
      <p:ext uri="{BB962C8B-B14F-4D97-AF65-F5344CB8AC3E}">
        <p14:creationId xmlns:p14="http://schemas.microsoft.com/office/powerpoint/2010/main" val="69209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1F2EB-BB97-B05D-AA68-94D5BC72B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6B9D0E-B49B-8806-4633-F78A3901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0" y="219075"/>
            <a:ext cx="4495800" cy="6419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950E00-7A32-6ABA-1356-E53F29D4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214" y="219075"/>
            <a:ext cx="58864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8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8D03-FB55-1615-78EE-D37FB5C5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0D949E-35B6-6027-51B7-E1358BA5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061"/>
            <a:ext cx="8553450" cy="1619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4FB746-036F-023E-813B-3E545A1E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35" y="2844800"/>
            <a:ext cx="4742329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AC0768-9738-B727-F050-B78E1274D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764" y="2844800"/>
            <a:ext cx="4667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6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4F04C-9D1B-F030-78C8-46C2A37A1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D3A86B-42B4-C158-AF18-0C68B4ED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63" y="0"/>
            <a:ext cx="364507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7F80E-697B-ED3C-FDD4-BBD980FE12D0}"/>
              </a:ext>
            </a:extLst>
          </p:cNvPr>
          <p:cNvSpPr txBox="1"/>
          <p:nvPr/>
        </p:nvSpPr>
        <p:spPr>
          <a:xfrm>
            <a:off x="5178645" y="4463214"/>
            <a:ext cx="1288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init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E5ABA-0DD2-1C77-49BF-151D924B6F84}"/>
              </a:ext>
            </a:extLst>
          </p:cNvPr>
          <p:cNvSpPr txBox="1"/>
          <p:nvPr/>
        </p:nvSpPr>
        <p:spPr>
          <a:xfrm>
            <a:off x="5178645" y="6048206"/>
            <a:ext cx="1288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add 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5CB8D03-579C-3A0C-8935-41AC7CF66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3" y="102616"/>
            <a:ext cx="3895725" cy="537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28DF45-D040-2D93-E803-9D399E7366F2}"/>
              </a:ext>
            </a:extLst>
          </p:cNvPr>
          <p:cNvSpPr txBox="1"/>
          <p:nvPr/>
        </p:nvSpPr>
        <p:spPr>
          <a:xfrm>
            <a:off x="4329113" y="1296845"/>
            <a:ext cx="3873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config</a:t>
            </a:r>
            <a:r>
              <a:rPr lang="ko-KR" altLang="en-US" sz="1200" dirty="0">
                <a:solidFill>
                  <a:schemeClr val="bg1"/>
                </a:solidFill>
              </a:rPr>
              <a:t> --</a:t>
            </a:r>
            <a:r>
              <a:rPr lang="ko-KR" altLang="en-US" sz="1200" dirty="0" err="1">
                <a:solidFill>
                  <a:schemeClr val="bg1"/>
                </a:solidFill>
              </a:rPr>
              <a:t>global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user.email</a:t>
            </a:r>
            <a:r>
              <a:rPr lang="ko-KR" altLang="en-US" sz="1200" dirty="0">
                <a:solidFill>
                  <a:schemeClr val="bg1"/>
                </a:solidFill>
              </a:rPr>
              <a:t> "</a:t>
            </a:r>
            <a:r>
              <a:rPr lang="ko-KR" altLang="en-US" sz="1200" dirty="0" err="1">
                <a:solidFill>
                  <a:schemeClr val="bg1"/>
                </a:solidFill>
              </a:rPr>
              <a:t>toronce@naver.com</a:t>
            </a:r>
            <a:r>
              <a:rPr lang="ko-KR" altLang="en-US" sz="1200" dirty="0">
                <a:solidFill>
                  <a:schemeClr val="bg1"/>
                </a:solidFill>
              </a:rPr>
              <a:t>"</a:t>
            </a:r>
          </a:p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config</a:t>
            </a:r>
            <a:r>
              <a:rPr lang="ko-KR" altLang="en-US" sz="1200" dirty="0">
                <a:solidFill>
                  <a:schemeClr val="bg1"/>
                </a:solidFill>
              </a:rPr>
              <a:t> --</a:t>
            </a:r>
            <a:r>
              <a:rPr lang="ko-KR" altLang="en-US" sz="1200" dirty="0" err="1">
                <a:solidFill>
                  <a:schemeClr val="bg1"/>
                </a:solidFill>
              </a:rPr>
              <a:t>global</a:t>
            </a:r>
            <a:r>
              <a:rPr lang="ko-KR" altLang="en-US" sz="1200" dirty="0">
                <a:solidFill>
                  <a:schemeClr val="bg1"/>
                </a:solidFill>
              </a:rPr>
              <a:t> user.name "</a:t>
            </a:r>
            <a:r>
              <a:rPr lang="ko-KR" altLang="en-US" sz="1200" dirty="0" err="1">
                <a:solidFill>
                  <a:schemeClr val="bg1"/>
                </a:solidFill>
              </a:rPr>
              <a:t>toronce</a:t>
            </a:r>
            <a:r>
              <a:rPr lang="ko-KR" altLang="en-US" sz="1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175333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617A7-BE68-2FFF-0BA2-103E5CED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EF2E8E-FB0F-CB5E-8378-C9C3A0BB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65125"/>
            <a:ext cx="5848350" cy="5314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60558F-A615-7288-FD0F-8BD0363B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365125"/>
            <a:ext cx="4381500" cy="5476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D4369-5BB2-FDDF-431F-3121F3E1C0AD}"/>
              </a:ext>
            </a:extLst>
          </p:cNvPr>
          <p:cNvSpPr txBox="1"/>
          <p:nvPr/>
        </p:nvSpPr>
        <p:spPr>
          <a:xfrm>
            <a:off x="7213600" y="1941677"/>
            <a:ext cx="37301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pull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origin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main</a:t>
            </a:r>
            <a:r>
              <a:rPr lang="ko-KR" altLang="en-US" sz="1200" dirty="0">
                <a:solidFill>
                  <a:schemeClr val="bg1"/>
                </a:solidFill>
              </a:rPr>
              <a:t> --</a:t>
            </a:r>
            <a:r>
              <a:rPr lang="ko-KR" altLang="en-US" sz="1200" dirty="0" err="1">
                <a:solidFill>
                  <a:schemeClr val="bg1"/>
                </a:solidFill>
              </a:rPr>
              <a:t>allow-unrelated-histories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CC146-4635-ACC2-76B7-BC7C3F12FB40}"/>
              </a:ext>
            </a:extLst>
          </p:cNvPr>
          <p:cNvSpPr txBox="1"/>
          <p:nvPr/>
        </p:nvSpPr>
        <p:spPr>
          <a:xfrm>
            <a:off x="8460921" y="5033220"/>
            <a:ext cx="1960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push</a:t>
            </a:r>
            <a:r>
              <a:rPr lang="ko-KR" altLang="en-US" sz="1200" dirty="0">
                <a:solidFill>
                  <a:schemeClr val="bg1"/>
                </a:solidFill>
              </a:rPr>
              <a:t> -</a:t>
            </a:r>
            <a:r>
              <a:rPr lang="ko-KR" altLang="en-US" sz="1200" dirty="0" err="1">
                <a:solidFill>
                  <a:schemeClr val="bg1"/>
                </a:solidFill>
              </a:rPr>
              <a:t>u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origin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main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5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ED75F-B1FC-3644-1C1E-54C14DD4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D20C5D-F2EF-AD6B-C978-260DBD12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9525"/>
            <a:ext cx="5857875" cy="6848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EFDBD2-FF1E-1C96-F358-502AF1F09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7" y="9525"/>
            <a:ext cx="3781425" cy="6086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76FB4E-5949-560A-DC22-3E753132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464" y="9525"/>
            <a:ext cx="5659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3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1287-9DFA-5358-704D-277EB5954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0AF0D1-8DCF-BB39-5D7C-29B0525BA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12" y="323850"/>
            <a:ext cx="4886325" cy="5772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EF033-0179-A1DE-D2C5-99916A8A2E06}"/>
              </a:ext>
            </a:extLst>
          </p:cNvPr>
          <p:cNvSpPr txBox="1"/>
          <p:nvPr/>
        </p:nvSpPr>
        <p:spPr>
          <a:xfrm>
            <a:off x="2020837" y="1059843"/>
            <a:ext cx="2113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git commit -m “Ver 1"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BF16B-BC10-054C-0C37-DDF4DFDF6590}"/>
              </a:ext>
            </a:extLst>
          </p:cNvPr>
          <p:cNvSpPr txBox="1"/>
          <p:nvPr/>
        </p:nvSpPr>
        <p:spPr>
          <a:xfrm>
            <a:off x="582563" y="3311601"/>
            <a:ext cx="43894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git remote add origin </a:t>
            </a:r>
            <a:r>
              <a:rPr lang="en-US" altLang="ko-KR" sz="1000" dirty="0">
                <a:solidFill>
                  <a:schemeClr val="bg1"/>
                </a:solidFill>
              </a:rPr>
              <a:t>https://github.com/toronce/Yahoo-Finance.git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620234-2AFE-BBE2-6742-E9E53AD6D348}"/>
              </a:ext>
            </a:extLst>
          </p:cNvPr>
          <p:cNvSpPr txBox="1"/>
          <p:nvPr/>
        </p:nvSpPr>
        <p:spPr>
          <a:xfrm>
            <a:off x="2020837" y="4009959"/>
            <a:ext cx="2990850" cy="24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git branch -M main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69A7A-282B-D795-D57D-53A7DA804961}"/>
              </a:ext>
            </a:extLst>
          </p:cNvPr>
          <p:cNvSpPr txBox="1"/>
          <p:nvPr/>
        </p:nvSpPr>
        <p:spPr>
          <a:xfrm>
            <a:off x="2020837" y="5366525"/>
            <a:ext cx="3302087" cy="24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git push -u origin main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8C7AEC-D644-9399-47D5-238A219B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924" y="323850"/>
            <a:ext cx="5716547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7DB4AB-71E2-6408-5458-CA2FE26D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558" y="323850"/>
            <a:ext cx="53340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0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863C0-8E14-160E-621F-8F06C91D5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8C6A25E-AB4A-5966-0567-C3F0B4378EF3}"/>
              </a:ext>
            </a:extLst>
          </p:cNvPr>
          <p:cNvSpPr txBox="1"/>
          <p:nvPr/>
        </p:nvSpPr>
        <p:spPr>
          <a:xfrm>
            <a:off x="10040887" y="73599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git commit -m “Ver 1"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3C536B-96AD-C4CD-05F1-62516BB24F21}"/>
              </a:ext>
            </a:extLst>
          </p:cNvPr>
          <p:cNvSpPr txBox="1"/>
          <p:nvPr/>
        </p:nvSpPr>
        <p:spPr>
          <a:xfrm>
            <a:off x="10040887" y="5042675"/>
            <a:ext cx="3302087" cy="24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git push -u origin main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8D6538-9A4F-E546-396B-786428AAD1DB}"/>
              </a:ext>
            </a:extLst>
          </p:cNvPr>
          <p:cNvGrpSpPr/>
          <p:nvPr/>
        </p:nvGrpSpPr>
        <p:grpSpPr>
          <a:xfrm>
            <a:off x="0" y="-140677"/>
            <a:ext cx="14620600" cy="6772275"/>
            <a:chOff x="13342974" y="0"/>
            <a:chExt cx="14620600" cy="677227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DAC5DFE-E697-C022-F7FB-5C105D942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53399" y="26905"/>
              <a:ext cx="5210175" cy="53911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59D4150-597A-BE86-3E78-FD65F4CD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2974" y="0"/>
              <a:ext cx="4219575" cy="650557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BD1541-5F19-3AEF-E1A0-6D39EF4300E8}"/>
                </a:ext>
              </a:extLst>
            </p:cNvPr>
            <p:cNvSpPr txBox="1"/>
            <p:nvPr/>
          </p:nvSpPr>
          <p:spPr>
            <a:xfrm>
              <a:off x="13398573" y="2722480"/>
              <a:ext cx="4389488" cy="2333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ko-KR" sz="8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git remote add origin </a:t>
              </a:r>
              <a:r>
                <a:rPr lang="en-US" altLang="ko-KR" sz="800" dirty="0">
                  <a:solidFill>
                    <a:schemeClr val="bg1"/>
                  </a:solidFill>
                </a:rPr>
                <a:t>https://github.com/toronce/Yahoo-Finance.git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909255E-071F-B7FF-18CC-6EE992681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79835" y="0"/>
              <a:ext cx="4886325" cy="6772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910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834E1-9001-8920-2F70-FD977377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6C220C-5EBD-22AD-8126-DB7247C2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7" y="439840"/>
            <a:ext cx="3914775" cy="3343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6D401D-3A16-ED19-BD7A-1E8A1124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280" y="157162"/>
            <a:ext cx="53625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9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7775-C6BB-1C58-4A7D-AD2C0186E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89517D-FC71-FE35-2DED-A49D2146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8" y="233362"/>
            <a:ext cx="501804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77C4F1-CF9D-CD09-A96E-DCC884CD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00" y="233362"/>
            <a:ext cx="56673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C05AF-84FE-4040-5764-E653CB792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E8E984-95B7-11F3-6CD2-59D76773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58" t="16112" r="30829" b="22500"/>
          <a:stretch>
            <a:fillRect/>
          </a:stretch>
        </p:blipFill>
        <p:spPr>
          <a:xfrm>
            <a:off x="209550" y="438150"/>
            <a:ext cx="5238750" cy="4210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19B975-2D6E-0468-338C-4C30C50B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569043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2BB77-1CD3-0B07-E51E-6E44B13E6FA4}"/>
              </a:ext>
            </a:extLst>
          </p:cNvPr>
          <p:cNvSpPr txBox="1"/>
          <p:nvPr/>
        </p:nvSpPr>
        <p:spPr>
          <a:xfrm>
            <a:off x="7791450" y="3749159"/>
            <a:ext cx="1047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git push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7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E0CBE-E645-2621-B5DA-51A040138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20DE43-91E2-96C4-AC8B-3E65DAA10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7" y="597353"/>
            <a:ext cx="4257675" cy="470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A28A49-DD49-A268-631B-C67FE09E1C79}"/>
              </a:ext>
            </a:extLst>
          </p:cNvPr>
          <p:cNvSpPr txBox="1"/>
          <p:nvPr/>
        </p:nvSpPr>
        <p:spPr>
          <a:xfrm>
            <a:off x="2002972" y="1555297"/>
            <a:ext cx="2641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add</a:t>
            </a:r>
            <a:r>
              <a:rPr lang="ko-KR" altLang="en-US" sz="1200" dirty="0">
                <a:solidFill>
                  <a:schemeClr val="bg1"/>
                </a:solidFill>
              </a:rPr>
              <a:t> .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commit</a:t>
            </a:r>
            <a:r>
              <a:rPr lang="ko-KR" altLang="en-US" sz="1200" dirty="0">
                <a:solidFill>
                  <a:schemeClr val="bg1"/>
                </a:solidFill>
              </a:rPr>
              <a:t> -</a:t>
            </a:r>
            <a:r>
              <a:rPr lang="ko-KR" altLang="en-US" sz="1200" dirty="0" err="1">
                <a:solidFill>
                  <a:schemeClr val="bg1"/>
                </a:solidFill>
              </a:rPr>
              <a:t>m</a:t>
            </a:r>
            <a:r>
              <a:rPr lang="ko-KR" altLang="en-US" sz="1200" dirty="0">
                <a:solidFill>
                  <a:schemeClr val="bg1"/>
                </a:solidFill>
              </a:rPr>
              <a:t> "변경 내용 설명"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push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 err="1">
                <a:solidFill>
                  <a:schemeClr val="bg1"/>
                </a:solidFill>
              </a:rPr>
              <a:t>git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pull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FD7532-3A83-D377-5236-13F9806F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7" y="5302703"/>
            <a:ext cx="3486150" cy="116205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F55AB8-FC78-1973-7EF1-935BE4252FEA}"/>
              </a:ext>
            </a:extLst>
          </p:cNvPr>
          <p:cNvGrpSpPr/>
          <p:nvPr/>
        </p:nvGrpSpPr>
        <p:grpSpPr>
          <a:xfrm>
            <a:off x="4644571" y="597353"/>
            <a:ext cx="4800600" cy="8572500"/>
            <a:chOff x="193447" y="6464753"/>
            <a:chExt cx="4800600" cy="85725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171390B-497F-3DE1-B6B5-27CD23048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447" y="6464753"/>
              <a:ext cx="4800600" cy="58674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A9F55BD-883C-C1CA-E977-0371A4A4A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447" y="12332153"/>
              <a:ext cx="3743325" cy="270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86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DBC6A-B73C-6FA1-3D61-C5FE30BE6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7B97FA-6406-5A3E-2997-BFECBF53A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7" y="597353"/>
            <a:ext cx="5029200" cy="501015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8D2981-2920-84DA-844E-98BEF03DFE87}"/>
              </a:ext>
            </a:extLst>
          </p:cNvPr>
          <p:cNvGrpSpPr/>
          <p:nvPr/>
        </p:nvGrpSpPr>
        <p:grpSpPr>
          <a:xfrm>
            <a:off x="5706922" y="597353"/>
            <a:ext cx="4848225" cy="7620000"/>
            <a:chOff x="10101941" y="597353"/>
            <a:chExt cx="4848225" cy="7620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78986E8-C52E-7F59-2AA3-302484B5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1941" y="597353"/>
              <a:ext cx="4848225" cy="53911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C7C3324-6DD6-9CF9-E7DC-6EE2ACDE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01941" y="5988503"/>
              <a:ext cx="3886200" cy="2228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233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186</Words>
  <Application>Microsoft Office PowerPoint</Application>
  <PresentationFormat>와이드스크린</PresentationFormat>
  <Paragraphs>34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DS L</dc:creator>
  <cp:lastModifiedBy>DS L</cp:lastModifiedBy>
  <cp:revision>23</cp:revision>
  <dcterms:created xsi:type="dcterms:W3CDTF">2025-06-12T15:15:55Z</dcterms:created>
  <dcterms:modified xsi:type="dcterms:W3CDTF">2025-06-13T16:27:00Z</dcterms:modified>
</cp:coreProperties>
</file>