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48D84-8708-46F9-9E56-E799AE2993E5}" v="4" dt="2024-02-27T01:16:21.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OSSA TORO" userId="15d071de576b822c" providerId="LiveId" clId="{35248D84-8708-46F9-9E56-E799AE2993E5}"/>
    <pc:docChg chg="undo custSel delSld modSld">
      <pc:chgData name="JULIANA OSSA TORO" userId="15d071de576b822c" providerId="LiveId" clId="{35248D84-8708-46F9-9E56-E799AE2993E5}" dt="2024-02-27T01:21:01.373" v="156"/>
      <pc:docMkLst>
        <pc:docMk/>
      </pc:docMkLst>
      <pc:sldChg chg="addSp delSp modSp mod">
        <pc:chgData name="JULIANA OSSA TORO" userId="15d071de576b822c" providerId="LiveId" clId="{35248D84-8708-46F9-9E56-E799AE2993E5}" dt="2024-02-27T01:21:01.373" v="156"/>
        <pc:sldMkLst>
          <pc:docMk/>
          <pc:sldMk cId="1693453353" sldId="256"/>
        </pc:sldMkLst>
        <pc:spChg chg="add mod">
          <ac:chgData name="JULIANA OSSA TORO" userId="15d071de576b822c" providerId="LiveId" clId="{35248D84-8708-46F9-9E56-E799AE2993E5}" dt="2024-02-27T01:15:50.769" v="13" actId="20577"/>
          <ac:spMkLst>
            <pc:docMk/>
            <pc:sldMk cId="1693453353" sldId="256"/>
            <ac:spMk id="2" creationId="{27DF1EDC-2652-8F89-2C4C-D91208AC0E18}"/>
          </ac:spMkLst>
        </pc:spChg>
        <pc:spChg chg="add del mod">
          <ac:chgData name="JULIANA OSSA TORO" userId="15d071de576b822c" providerId="LiveId" clId="{35248D84-8708-46F9-9E56-E799AE2993E5}" dt="2024-02-27T01:14:49.755" v="4"/>
          <ac:spMkLst>
            <pc:docMk/>
            <pc:sldMk cId="1693453353" sldId="256"/>
            <ac:spMk id="3" creationId="{30D73C1E-CEF5-31D7-7B28-F01FA4CFD03E}"/>
          </ac:spMkLst>
        </pc:spChg>
        <pc:spChg chg="add mod">
          <ac:chgData name="JULIANA OSSA TORO" userId="15d071de576b822c" providerId="LiveId" clId="{35248D84-8708-46F9-9E56-E799AE2993E5}" dt="2024-02-27T01:16:02.034" v="16" actId="1076"/>
          <ac:spMkLst>
            <pc:docMk/>
            <pc:sldMk cId="1693453353" sldId="256"/>
            <ac:spMk id="10" creationId="{16C33E09-A1BC-3A1F-BDB3-A9779F524F2A}"/>
          </ac:spMkLst>
        </pc:spChg>
        <pc:spChg chg="add mod">
          <ac:chgData name="JULIANA OSSA TORO" userId="15d071de576b822c" providerId="LiveId" clId="{35248D84-8708-46F9-9E56-E799AE2993E5}" dt="2024-02-27T01:21:01.373" v="156"/>
          <ac:spMkLst>
            <pc:docMk/>
            <pc:sldMk cId="1693453353" sldId="256"/>
            <ac:spMk id="11" creationId="{6D6BF501-BB2C-8589-A354-BE4386E138EF}"/>
          </ac:spMkLst>
        </pc:spChg>
      </pc:sldChg>
      <pc:sldChg chg="del">
        <pc:chgData name="JULIANA OSSA TORO" userId="15d071de576b822c" providerId="LiveId" clId="{35248D84-8708-46F9-9E56-E799AE2993E5}" dt="2024-02-27T01:19:21.249" v="141" actId="2696"/>
        <pc:sldMkLst>
          <pc:docMk/>
          <pc:sldMk cId="1497582896"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2/26/2024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76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2/26/2024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85808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2/26/2024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88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2/26/2024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88758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2/26/2024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01933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2/26/2024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97659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2/26/2024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38457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2/26/2024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85364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2/26/2024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62926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2/26/2024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58842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2/26/2024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3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2/26/2024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0996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 descr="Patrón de fondo&#10;&#10;Descripción generada automáticamente">
            <a:extLst>
              <a:ext uri="{FF2B5EF4-FFF2-40B4-BE49-F238E27FC236}">
                <a16:creationId xmlns:a16="http://schemas.microsoft.com/office/drawing/2014/main" id="{50BFB144-85F6-3460-6460-9A826CB49B07}"/>
              </a:ext>
            </a:extLst>
          </p:cNvPr>
          <p:cNvPicPr>
            <a:picLocks noChangeAspect="1"/>
          </p:cNvPicPr>
          <p:nvPr/>
        </p:nvPicPr>
        <p:blipFill rotWithShape="1">
          <a:blip r:embed="rId2"/>
          <a:srcRect l="2303" r="8831"/>
          <a:stretch/>
        </p:blipFill>
        <p:spPr>
          <a:xfrm>
            <a:off x="20" y="10"/>
            <a:ext cx="12188932" cy="6857990"/>
          </a:xfrm>
          <a:prstGeom prst="rect">
            <a:avLst/>
          </a:prstGeom>
        </p:spPr>
      </p:pic>
      <p:sp>
        <p:nvSpPr>
          <p:cNvPr id="5" name="Rectángulo 4">
            <a:extLst>
              <a:ext uri="{FF2B5EF4-FFF2-40B4-BE49-F238E27FC236}">
                <a16:creationId xmlns:a16="http://schemas.microsoft.com/office/drawing/2014/main" id="{E9F6034A-8885-7C8D-C9DC-CD8C0738D2FF}"/>
              </a:ext>
            </a:extLst>
          </p:cNvPr>
          <p:cNvSpPr/>
          <p:nvPr/>
        </p:nvSpPr>
        <p:spPr>
          <a:xfrm>
            <a:off x="597837" y="324465"/>
            <a:ext cx="4941216" cy="6164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931B802D-CCF9-A0AF-CA9C-FD03544A4837}"/>
              </a:ext>
            </a:extLst>
          </p:cNvPr>
          <p:cNvSpPr txBox="1"/>
          <p:nvPr/>
        </p:nvSpPr>
        <p:spPr>
          <a:xfrm>
            <a:off x="1666191" y="564216"/>
            <a:ext cx="2724538" cy="461665"/>
          </a:xfrm>
          <a:prstGeom prst="rect">
            <a:avLst/>
          </a:prstGeom>
          <a:noFill/>
        </p:spPr>
        <p:txBody>
          <a:bodyPr wrap="square" rtlCol="0">
            <a:spAutoFit/>
          </a:bodyPr>
          <a:lstStyle/>
          <a:p>
            <a:r>
              <a:rPr lang="es-ES" sz="2400" b="1" dirty="0"/>
              <a:t>Creación de perfil</a:t>
            </a:r>
            <a:endParaRPr lang="es-CO" sz="2400" b="1" dirty="0"/>
          </a:p>
        </p:txBody>
      </p:sp>
      <p:sp>
        <p:nvSpPr>
          <p:cNvPr id="8" name="CuadroTexto 7">
            <a:extLst>
              <a:ext uri="{FF2B5EF4-FFF2-40B4-BE49-F238E27FC236}">
                <a16:creationId xmlns:a16="http://schemas.microsoft.com/office/drawing/2014/main" id="{81FE4DB3-8F85-0E25-75D2-EE7BC568587A}"/>
              </a:ext>
            </a:extLst>
          </p:cNvPr>
          <p:cNvSpPr txBox="1"/>
          <p:nvPr/>
        </p:nvSpPr>
        <p:spPr>
          <a:xfrm>
            <a:off x="835766" y="1366265"/>
            <a:ext cx="4385388" cy="4832092"/>
          </a:xfrm>
          <a:prstGeom prst="rect">
            <a:avLst/>
          </a:prstGeom>
          <a:noFill/>
        </p:spPr>
        <p:txBody>
          <a:bodyPr wrap="square" rtlCol="0">
            <a:spAutoFit/>
          </a:bodyPr>
          <a:lstStyle/>
          <a:p>
            <a:pPr marL="285750" indent="-285750">
              <a:buFont typeface="Arial" panose="020B0604020202020204" pitchFamily="34" charset="0"/>
              <a:buChar char="•"/>
            </a:pPr>
            <a:r>
              <a:rPr lang="es-MX" sz="1400" dirty="0">
                <a:cs typeface="Times New Roman" panose="02020603050405020304" pitchFamily="18" charset="0"/>
              </a:rPr>
              <a:t>Como nuevo usuario deseo poder ingresar mi información personal para registro de contacto de manera completa y precisa. Esto incluye campos como nombre, dirección y número de teléfono.</a:t>
            </a:r>
          </a:p>
          <a:p>
            <a:pPr marL="285750" indent="-285750">
              <a:buFont typeface="Arial" panose="020B0604020202020204" pitchFamily="34" charset="0"/>
              <a:buChar char="•"/>
            </a:pPr>
            <a:endParaRPr lang="es-MX" sz="1400" dirty="0">
              <a:cs typeface="Times New Roman" panose="02020603050405020304" pitchFamily="18" charset="0"/>
            </a:endParaRPr>
          </a:p>
          <a:p>
            <a:pPr marL="285750" indent="-285750">
              <a:buFont typeface="Arial" panose="020B0604020202020204" pitchFamily="34" charset="0"/>
              <a:buChar char="•"/>
            </a:pPr>
            <a:endParaRPr lang="es-MX" sz="1400" dirty="0">
              <a:cs typeface="Times New Roman" panose="02020603050405020304" pitchFamily="18" charset="0"/>
            </a:endParaRPr>
          </a:p>
          <a:p>
            <a:pPr marL="285750" indent="-285750">
              <a:buFont typeface="Arial" panose="020B0604020202020204" pitchFamily="34" charset="0"/>
              <a:buChar char="•"/>
            </a:pPr>
            <a:r>
              <a:rPr lang="es-MX" sz="1400" dirty="0">
                <a:cs typeface="Times New Roman" panose="02020603050405020304" pitchFamily="18" charset="0"/>
              </a:rPr>
              <a:t>Como administrador deseo que después del nuevo usuario finalice el registro, el sistema enviará automáticamente un correo electrónico de verificación al nuevo usuario. Este correo electrónico contendrá un enlace de confirmación que el usuario deberá seguir para validar su dirección de correo electrónico.</a:t>
            </a:r>
          </a:p>
          <a:p>
            <a:pPr marL="285750" indent="-285750">
              <a:buFont typeface="Arial" panose="020B0604020202020204" pitchFamily="34" charset="0"/>
              <a:buChar char="•"/>
            </a:pPr>
            <a:endParaRPr lang="es-MX" sz="1400" dirty="0">
              <a:cs typeface="Times New Roman" panose="02020603050405020304" pitchFamily="18" charset="0"/>
            </a:endParaRPr>
          </a:p>
          <a:p>
            <a:pPr marL="285750" indent="-285750">
              <a:buFont typeface="Arial" panose="020B0604020202020204" pitchFamily="34" charset="0"/>
              <a:buChar char="•"/>
            </a:pPr>
            <a:endParaRPr lang="es-MX" sz="1400" dirty="0">
              <a:cs typeface="Times New Roman" panose="02020603050405020304" pitchFamily="18" charset="0"/>
            </a:endParaRPr>
          </a:p>
          <a:p>
            <a:pPr marL="285750" indent="-285750">
              <a:buFont typeface="Arial" panose="020B0604020202020204" pitchFamily="34" charset="0"/>
              <a:buChar char="•"/>
            </a:pPr>
            <a:r>
              <a:rPr lang="es-MX" sz="1400" dirty="0">
                <a:cs typeface="Times New Roman" panose="02020603050405020304" pitchFamily="18" charset="0"/>
              </a:rPr>
              <a:t>Como administrador deseo que el sistema verifique la disponibilidad del nombre de usuario propuesto por el nuevo usuario. Si el nombre de usuario deseado no está en uso por otro usuario, se asignará al nuevo usuario. En caso contrario, se le pedirá al nuevo usuario que elija otro nombre de usuario único.</a:t>
            </a:r>
            <a:endParaRPr lang="es-CO" sz="1400" dirty="0">
              <a:cs typeface="Times New Roman" panose="02020603050405020304" pitchFamily="18" charset="0"/>
            </a:endParaRPr>
          </a:p>
        </p:txBody>
      </p:sp>
      <p:sp>
        <p:nvSpPr>
          <p:cNvPr id="2" name="Rectángulo 1">
            <a:extLst>
              <a:ext uri="{FF2B5EF4-FFF2-40B4-BE49-F238E27FC236}">
                <a16:creationId xmlns:a16="http://schemas.microsoft.com/office/drawing/2014/main" id="{27DF1EDC-2652-8F89-2C4C-D91208AC0E18}"/>
              </a:ext>
            </a:extLst>
          </p:cNvPr>
          <p:cNvSpPr/>
          <p:nvPr/>
        </p:nvSpPr>
        <p:spPr>
          <a:xfrm>
            <a:off x="6652947" y="324465"/>
            <a:ext cx="4941216" cy="6164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 name="CuadroTexto 9">
            <a:extLst>
              <a:ext uri="{FF2B5EF4-FFF2-40B4-BE49-F238E27FC236}">
                <a16:creationId xmlns:a16="http://schemas.microsoft.com/office/drawing/2014/main" id="{16C33E09-A1BC-3A1F-BDB3-A9779F524F2A}"/>
              </a:ext>
            </a:extLst>
          </p:cNvPr>
          <p:cNvSpPr txBox="1"/>
          <p:nvPr/>
        </p:nvSpPr>
        <p:spPr>
          <a:xfrm>
            <a:off x="7296539" y="587114"/>
            <a:ext cx="3900196" cy="646331"/>
          </a:xfrm>
          <a:prstGeom prst="rect">
            <a:avLst/>
          </a:prstGeom>
          <a:noFill/>
        </p:spPr>
        <p:txBody>
          <a:bodyPr wrap="square" rtlCol="0">
            <a:spAutoFit/>
          </a:bodyPr>
          <a:lstStyle/>
          <a:p>
            <a:r>
              <a:rPr lang="es-CO" b="1" dirty="0">
                <a:solidFill>
                  <a:schemeClr val="tx1"/>
                </a:solidFill>
              </a:rPr>
              <a:t>Filtros de Búsqueda de Campañas</a:t>
            </a:r>
            <a:endParaRPr lang="es-CO" dirty="0">
              <a:solidFill>
                <a:schemeClr val="tx1"/>
              </a:solidFill>
            </a:endParaRPr>
          </a:p>
          <a:p>
            <a:endParaRPr lang="es-CO" dirty="0"/>
          </a:p>
        </p:txBody>
      </p:sp>
      <p:sp>
        <p:nvSpPr>
          <p:cNvPr id="11" name="CuadroTexto 10">
            <a:extLst>
              <a:ext uri="{FF2B5EF4-FFF2-40B4-BE49-F238E27FC236}">
                <a16:creationId xmlns:a16="http://schemas.microsoft.com/office/drawing/2014/main" id="{6D6BF501-BB2C-8589-A354-BE4386E138EF}"/>
              </a:ext>
            </a:extLst>
          </p:cNvPr>
          <p:cNvSpPr txBox="1"/>
          <p:nvPr/>
        </p:nvSpPr>
        <p:spPr>
          <a:xfrm>
            <a:off x="7212563" y="1366265"/>
            <a:ext cx="4058817" cy="2739211"/>
          </a:xfrm>
          <a:prstGeom prst="rect">
            <a:avLst/>
          </a:prstGeom>
          <a:noFill/>
        </p:spPr>
        <p:txBody>
          <a:bodyPr wrap="square" rtlCol="0">
            <a:spAutoFit/>
          </a:bodyPr>
          <a:lstStyle/>
          <a:p>
            <a:pPr marL="285750" indent="-285750">
              <a:buFont typeface="Arial" panose="020B0604020202020204" pitchFamily="34" charset="0"/>
              <a:buChar char="•"/>
            </a:pPr>
            <a:r>
              <a:rPr lang="es-CO" sz="1400" dirty="0"/>
              <a:t>Como administrador  quiero poder encontrar rápidamente las campañas mediante un id, para mejorar la eficiencia en la gestión de mis campañas.</a:t>
            </a:r>
          </a:p>
          <a:p>
            <a:endParaRPr lang="es-CO" sz="1400" dirty="0"/>
          </a:p>
          <a:p>
            <a:pPr marL="285750" indent="-285750">
              <a:buFont typeface="Arial" panose="020B0604020202020204" pitchFamily="34" charset="0"/>
              <a:buChar char="•"/>
            </a:pPr>
            <a:endParaRPr lang="es-CO" sz="1400" dirty="0"/>
          </a:p>
          <a:p>
            <a:pPr marL="285750" indent="-285750">
              <a:buFont typeface="Arial" panose="020B0604020202020204" pitchFamily="34" charset="0"/>
              <a:buChar char="•"/>
            </a:pPr>
            <a:r>
              <a:rPr lang="es-CO" sz="1400" dirty="0"/>
              <a:t>Como usuario, quiero que los resultados de la búsqueda se muestren de manera clara y organizada, con información relevante como nombre de la campaña, estado, segmentos y fechas para filtros.</a:t>
            </a:r>
          </a:p>
          <a:p>
            <a:endParaRPr lang="es-CO" dirty="0"/>
          </a:p>
        </p:txBody>
      </p:sp>
    </p:spTree>
    <p:extLst>
      <p:ext uri="{BB962C8B-B14F-4D97-AF65-F5344CB8AC3E}">
        <p14:creationId xmlns:p14="http://schemas.microsoft.com/office/powerpoint/2010/main" val="1693453353"/>
      </p:ext>
    </p:extLst>
  </p:cSld>
  <p:clrMapOvr>
    <a:masterClrMapping/>
  </p:clrMapOvr>
</p:sld>
</file>

<file path=ppt/theme/theme1.xml><?xml version="1.0" encoding="utf-8"?>
<a:theme xmlns:a="http://schemas.openxmlformats.org/drawingml/2006/main" name="Gestalt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33</TotalTime>
  <Words>200</Words>
  <Application>Microsoft Office PowerPoint</Application>
  <PresentationFormat>Panorámica</PresentationFormat>
  <Paragraphs>13</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Bierstadt</vt:lpstr>
      <vt:lpstr>Times New Roman</vt:lpstr>
      <vt:lpstr>GestaltVTI</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JULIANA OSSA TORO</dc:creator>
  <cp:lastModifiedBy>JULIANA OSSA TORO</cp:lastModifiedBy>
  <cp:revision>3</cp:revision>
  <dcterms:created xsi:type="dcterms:W3CDTF">2024-02-24T01:34:56Z</dcterms:created>
  <dcterms:modified xsi:type="dcterms:W3CDTF">2024-02-27T01:21:04Z</dcterms:modified>
</cp:coreProperties>
</file>