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8"/>
    <p:sldId id="257" r:id="rId19"/>
  </p:sldIdLst>
  <p:sldSz cx="13004800" cy="73152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Open Sans" charset="1" panose="020B0606030504020204"/>
      <p:regular r:id="rId10"/>
    </p:embeddedFont>
    <p:embeddedFont>
      <p:font typeface="Open Sans Bold" charset="1" panose="020B0806030504020204"/>
      <p:regular r:id="rId11"/>
    </p:embeddedFont>
    <p:embeddedFont>
      <p:font typeface="Open Sans Italics" charset="1" panose="020B0606030504020204"/>
      <p:regular r:id="rId12"/>
    </p:embeddedFont>
    <p:embeddedFont>
      <p:font typeface="Open Sans Bold Italics" charset="1" panose="020B0806030504020204"/>
      <p:regular r:id="rId13"/>
    </p:embeddedFont>
    <p:embeddedFont>
      <p:font typeface="Open Sans Light" charset="1" panose="020B0306030504020204"/>
      <p:regular r:id="rId14"/>
    </p:embeddedFont>
    <p:embeddedFont>
      <p:font typeface="Open Sans Light Italics" charset="1" panose="020B0306030504020204"/>
      <p:regular r:id="rId15"/>
    </p:embeddedFont>
    <p:embeddedFont>
      <p:font typeface="Open Sans Ultra-Bold" charset="1" panose="00000000000000000000"/>
      <p:regular r:id="rId16"/>
    </p:embeddedFont>
    <p:embeddedFont>
      <p:font typeface="Open Sans Ultra-Bold Italics" charset="1" panose="0000000000000000000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slides/slide1.xml" Type="http://schemas.openxmlformats.org/officeDocument/2006/relationships/slide"/><Relationship Id="rId19" Target="slides/slide2.xml" Type="http://schemas.openxmlformats.org/officeDocument/2006/relationships/slide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0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pn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.png" Type="http://schemas.openxmlformats.org/officeDocument/2006/relationships/image"/><Relationship Id="rId11" Target="../media/image6.svg" Type="http://schemas.openxmlformats.org/officeDocument/2006/relationships/image"/><Relationship Id="rId12" Target="../media/image14.png" Type="http://schemas.openxmlformats.org/officeDocument/2006/relationships/image"/><Relationship Id="rId13" Target="../media/image15.svg" Type="http://schemas.openxmlformats.org/officeDocument/2006/relationships/image"/><Relationship Id="rId2" Target="../media/image11.png" Type="http://schemas.openxmlformats.org/officeDocument/2006/relationships/image"/><Relationship Id="rId3" Target="../media/image12.png" Type="http://schemas.openxmlformats.org/officeDocument/2006/relationships/image"/><Relationship Id="rId4" Target="../media/image13.svg" Type="http://schemas.openxmlformats.org/officeDocument/2006/relationships/image"/><Relationship Id="rId5" Target="../media/image7.png" Type="http://schemas.openxmlformats.org/officeDocument/2006/relationships/image"/><Relationship Id="rId6" Target="../media/image3.png" Type="http://schemas.openxmlformats.org/officeDocument/2006/relationships/image"/><Relationship Id="rId7" Target="../media/image4.svg" Type="http://schemas.openxmlformats.org/officeDocument/2006/relationships/image"/><Relationship Id="rId8" Target="../media/image1.png" Type="http://schemas.openxmlformats.org/officeDocument/2006/relationships/image"/><Relationship Id="rId9" Target="../media/image2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FFF7AD">
                <a:alpha val="100000"/>
              </a:srgbClr>
            </a:gs>
            <a:gs pos="100000">
              <a:srgbClr val="FFA9F9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3221" y="139165"/>
            <a:ext cx="12724708" cy="679208"/>
            <a:chOff x="0" y="0"/>
            <a:chExt cx="4712855" cy="25155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712855" cy="251559"/>
            </a:xfrm>
            <a:custGeom>
              <a:avLst/>
              <a:gdLst/>
              <a:ahLst/>
              <a:cxnLst/>
              <a:rect r="r" b="b" t="t" l="l"/>
              <a:pathLst>
                <a:path h="251559" w="4712855">
                  <a:moveTo>
                    <a:pt x="21903" y="0"/>
                  </a:moveTo>
                  <a:lnTo>
                    <a:pt x="4690952" y="0"/>
                  </a:lnTo>
                  <a:cubicBezTo>
                    <a:pt x="4703049" y="0"/>
                    <a:pt x="4712855" y="9806"/>
                    <a:pt x="4712855" y="21903"/>
                  </a:cubicBezTo>
                  <a:lnTo>
                    <a:pt x="4712855" y="229656"/>
                  </a:lnTo>
                  <a:cubicBezTo>
                    <a:pt x="4712855" y="241752"/>
                    <a:pt x="4703049" y="251559"/>
                    <a:pt x="4690952" y="251559"/>
                  </a:cubicBezTo>
                  <a:lnTo>
                    <a:pt x="21903" y="251559"/>
                  </a:lnTo>
                  <a:cubicBezTo>
                    <a:pt x="9806" y="251559"/>
                    <a:pt x="0" y="241752"/>
                    <a:pt x="0" y="229656"/>
                  </a:cubicBezTo>
                  <a:lnTo>
                    <a:pt x="0" y="21903"/>
                  </a:lnTo>
                  <a:cubicBezTo>
                    <a:pt x="0" y="9806"/>
                    <a:pt x="9806" y="0"/>
                    <a:pt x="21903" y="0"/>
                  </a:cubicBezTo>
                  <a:close/>
                </a:path>
              </a:pathLst>
            </a:custGeom>
            <a:solidFill>
              <a:srgbClr val="8C52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28575"/>
              <a:ext cx="4712855" cy="28013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3838824" y="1617439"/>
            <a:ext cx="5333503" cy="5147950"/>
            <a:chOff x="0" y="0"/>
            <a:chExt cx="1975371" cy="190664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975371" cy="1906648"/>
            </a:xfrm>
            <a:custGeom>
              <a:avLst/>
              <a:gdLst/>
              <a:ahLst/>
              <a:cxnLst/>
              <a:rect r="r" b="b" t="t" l="l"/>
              <a:pathLst>
                <a:path h="1906648" w="1975371">
                  <a:moveTo>
                    <a:pt x="52256" y="0"/>
                  </a:moveTo>
                  <a:lnTo>
                    <a:pt x="1923115" y="0"/>
                  </a:lnTo>
                  <a:cubicBezTo>
                    <a:pt x="1936974" y="0"/>
                    <a:pt x="1950266" y="5506"/>
                    <a:pt x="1960066" y="15306"/>
                  </a:cubicBezTo>
                  <a:cubicBezTo>
                    <a:pt x="1969866" y="25105"/>
                    <a:pt x="1975371" y="38397"/>
                    <a:pt x="1975371" y="52256"/>
                  </a:cubicBezTo>
                  <a:lnTo>
                    <a:pt x="1975371" y="1854392"/>
                  </a:lnTo>
                  <a:cubicBezTo>
                    <a:pt x="1975371" y="1868251"/>
                    <a:pt x="1969866" y="1881543"/>
                    <a:pt x="1960066" y="1891343"/>
                  </a:cubicBezTo>
                  <a:cubicBezTo>
                    <a:pt x="1950266" y="1901142"/>
                    <a:pt x="1936974" y="1906648"/>
                    <a:pt x="1923115" y="1906648"/>
                  </a:cubicBezTo>
                  <a:lnTo>
                    <a:pt x="52256" y="1906648"/>
                  </a:lnTo>
                  <a:cubicBezTo>
                    <a:pt x="38397" y="1906648"/>
                    <a:pt x="25105" y="1901142"/>
                    <a:pt x="15306" y="1891343"/>
                  </a:cubicBezTo>
                  <a:cubicBezTo>
                    <a:pt x="5506" y="1881543"/>
                    <a:pt x="0" y="1868251"/>
                    <a:pt x="0" y="1854392"/>
                  </a:cubicBezTo>
                  <a:lnTo>
                    <a:pt x="0" y="52256"/>
                  </a:lnTo>
                  <a:cubicBezTo>
                    <a:pt x="0" y="38397"/>
                    <a:pt x="5506" y="25105"/>
                    <a:pt x="15306" y="15306"/>
                  </a:cubicBezTo>
                  <a:cubicBezTo>
                    <a:pt x="25105" y="5506"/>
                    <a:pt x="38397" y="0"/>
                    <a:pt x="52256" y="0"/>
                  </a:cubicBezTo>
                  <a:close/>
                </a:path>
              </a:pathLst>
            </a:custGeom>
            <a:solidFill>
              <a:srgbClr val="8C52FF">
                <a:alpha val="38824"/>
              </a:srgbClr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28575"/>
              <a:ext cx="1975371" cy="193522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4372289" y="2978929"/>
            <a:ext cx="4266571" cy="555506"/>
            <a:chOff x="0" y="0"/>
            <a:chExt cx="1580212" cy="20574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580212" cy="205743"/>
            </a:xfrm>
            <a:custGeom>
              <a:avLst/>
              <a:gdLst/>
              <a:ahLst/>
              <a:cxnLst/>
              <a:rect r="r" b="b" t="t" l="l"/>
              <a:pathLst>
                <a:path h="205743" w="1580212">
                  <a:moveTo>
                    <a:pt x="0" y="0"/>
                  </a:moveTo>
                  <a:lnTo>
                    <a:pt x="1580212" y="0"/>
                  </a:lnTo>
                  <a:lnTo>
                    <a:pt x="1580212" y="205743"/>
                  </a:lnTo>
                  <a:lnTo>
                    <a:pt x="0" y="20574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28575"/>
              <a:ext cx="1580212" cy="23431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4372289" y="3820185"/>
            <a:ext cx="4266571" cy="555506"/>
            <a:chOff x="0" y="0"/>
            <a:chExt cx="1580212" cy="205743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580212" cy="205743"/>
            </a:xfrm>
            <a:custGeom>
              <a:avLst/>
              <a:gdLst/>
              <a:ahLst/>
              <a:cxnLst/>
              <a:rect r="r" b="b" t="t" l="l"/>
              <a:pathLst>
                <a:path h="205743" w="1580212">
                  <a:moveTo>
                    <a:pt x="0" y="0"/>
                  </a:moveTo>
                  <a:lnTo>
                    <a:pt x="1580212" y="0"/>
                  </a:lnTo>
                  <a:lnTo>
                    <a:pt x="1580212" y="205743"/>
                  </a:lnTo>
                  <a:lnTo>
                    <a:pt x="0" y="20574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28575"/>
              <a:ext cx="1580212" cy="23431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5408295" y="4589057"/>
            <a:ext cx="2194560" cy="632820"/>
            <a:chOff x="0" y="0"/>
            <a:chExt cx="812800" cy="234378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234378"/>
            </a:xfrm>
            <a:custGeom>
              <a:avLst/>
              <a:gdLst/>
              <a:ahLst/>
              <a:cxnLst/>
              <a:rect r="r" b="b" t="t" l="l"/>
              <a:pathLst>
                <a:path h="234378" w="812800">
                  <a:moveTo>
                    <a:pt x="117189" y="0"/>
                  </a:moveTo>
                  <a:lnTo>
                    <a:pt x="695611" y="0"/>
                  </a:lnTo>
                  <a:cubicBezTo>
                    <a:pt x="726692" y="0"/>
                    <a:pt x="756499" y="12347"/>
                    <a:pt x="778476" y="34324"/>
                  </a:cubicBezTo>
                  <a:cubicBezTo>
                    <a:pt x="800453" y="56301"/>
                    <a:pt x="812800" y="86108"/>
                    <a:pt x="812800" y="117189"/>
                  </a:cubicBezTo>
                  <a:lnTo>
                    <a:pt x="812800" y="117189"/>
                  </a:lnTo>
                  <a:cubicBezTo>
                    <a:pt x="812800" y="181911"/>
                    <a:pt x="760333" y="234378"/>
                    <a:pt x="695611" y="234378"/>
                  </a:cubicBezTo>
                  <a:lnTo>
                    <a:pt x="117189" y="234378"/>
                  </a:lnTo>
                  <a:cubicBezTo>
                    <a:pt x="86108" y="234378"/>
                    <a:pt x="56301" y="222031"/>
                    <a:pt x="34324" y="200054"/>
                  </a:cubicBezTo>
                  <a:cubicBezTo>
                    <a:pt x="12347" y="178077"/>
                    <a:pt x="0" y="148269"/>
                    <a:pt x="0" y="117189"/>
                  </a:cubicBezTo>
                  <a:lnTo>
                    <a:pt x="0" y="117189"/>
                  </a:lnTo>
                  <a:cubicBezTo>
                    <a:pt x="0" y="86108"/>
                    <a:pt x="12347" y="56301"/>
                    <a:pt x="34324" y="34324"/>
                  </a:cubicBezTo>
                  <a:cubicBezTo>
                    <a:pt x="56301" y="12347"/>
                    <a:pt x="86108" y="0"/>
                    <a:pt x="117189" y="0"/>
                  </a:cubicBezTo>
                  <a:close/>
                </a:path>
              </a:pathLst>
            </a:custGeom>
            <a:solidFill>
              <a:srgbClr val="E6CFFF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28575"/>
              <a:ext cx="812800" cy="26295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0511010" y="202684"/>
            <a:ext cx="2194560" cy="528836"/>
            <a:chOff x="0" y="0"/>
            <a:chExt cx="812800" cy="195865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195865"/>
            </a:xfrm>
            <a:custGeom>
              <a:avLst/>
              <a:gdLst/>
              <a:ahLst/>
              <a:cxnLst/>
              <a:rect r="r" b="b" t="t" l="l"/>
              <a:pathLst>
                <a:path h="195865" w="812800">
                  <a:moveTo>
                    <a:pt x="97933" y="0"/>
                  </a:moveTo>
                  <a:lnTo>
                    <a:pt x="714867" y="0"/>
                  </a:lnTo>
                  <a:cubicBezTo>
                    <a:pt x="740841" y="0"/>
                    <a:pt x="765750" y="10318"/>
                    <a:pt x="784116" y="28684"/>
                  </a:cubicBezTo>
                  <a:cubicBezTo>
                    <a:pt x="802482" y="47050"/>
                    <a:pt x="812800" y="71959"/>
                    <a:pt x="812800" y="97933"/>
                  </a:cubicBezTo>
                  <a:lnTo>
                    <a:pt x="812800" y="97933"/>
                  </a:lnTo>
                  <a:cubicBezTo>
                    <a:pt x="812800" y="152019"/>
                    <a:pt x="768954" y="195865"/>
                    <a:pt x="714867" y="195865"/>
                  </a:cubicBezTo>
                  <a:lnTo>
                    <a:pt x="97933" y="195865"/>
                  </a:lnTo>
                  <a:cubicBezTo>
                    <a:pt x="71959" y="195865"/>
                    <a:pt x="47050" y="185547"/>
                    <a:pt x="28684" y="167181"/>
                  </a:cubicBezTo>
                  <a:cubicBezTo>
                    <a:pt x="10318" y="148816"/>
                    <a:pt x="0" y="123906"/>
                    <a:pt x="0" y="97933"/>
                  </a:cubicBezTo>
                  <a:lnTo>
                    <a:pt x="0" y="97933"/>
                  </a:lnTo>
                  <a:cubicBezTo>
                    <a:pt x="0" y="71959"/>
                    <a:pt x="10318" y="47050"/>
                    <a:pt x="28684" y="28684"/>
                  </a:cubicBezTo>
                  <a:cubicBezTo>
                    <a:pt x="47050" y="10318"/>
                    <a:pt x="71959" y="0"/>
                    <a:pt x="97933" y="0"/>
                  </a:cubicBezTo>
                  <a:close/>
                </a:path>
              </a:pathLst>
            </a:custGeom>
            <a:solidFill>
              <a:srgbClr val="E6CFFF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28575"/>
              <a:ext cx="812800" cy="22444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sp>
        <p:nvSpPr>
          <p:cNvPr name="Freeform 20" id="20"/>
          <p:cNvSpPr/>
          <p:nvPr/>
        </p:nvSpPr>
        <p:spPr>
          <a:xfrm flipH="false" flipV="false" rot="0">
            <a:off x="731520" y="227407"/>
            <a:ext cx="525930" cy="525930"/>
          </a:xfrm>
          <a:custGeom>
            <a:avLst/>
            <a:gdLst/>
            <a:ahLst/>
            <a:cxnLst/>
            <a:rect r="r" b="b" t="t" l="l"/>
            <a:pathLst>
              <a:path h="525930" w="525930">
                <a:moveTo>
                  <a:pt x="0" y="0"/>
                </a:moveTo>
                <a:lnTo>
                  <a:pt x="525930" y="0"/>
                </a:lnTo>
                <a:lnTo>
                  <a:pt x="525930" y="525930"/>
                </a:lnTo>
                <a:lnTo>
                  <a:pt x="0" y="5259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296604" y="204201"/>
            <a:ext cx="549136" cy="549136"/>
          </a:xfrm>
          <a:custGeom>
            <a:avLst/>
            <a:gdLst/>
            <a:ahLst/>
            <a:cxnLst/>
            <a:rect r="r" b="b" t="t" l="l"/>
            <a:pathLst>
              <a:path h="549136" w="549136">
                <a:moveTo>
                  <a:pt x="0" y="0"/>
                </a:moveTo>
                <a:lnTo>
                  <a:pt x="549135" y="0"/>
                </a:lnTo>
                <a:lnTo>
                  <a:pt x="549135" y="549136"/>
                </a:lnTo>
                <a:lnTo>
                  <a:pt x="0" y="54913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1156845" y="227407"/>
            <a:ext cx="527319" cy="527319"/>
          </a:xfrm>
          <a:custGeom>
            <a:avLst/>
            <a:gdLst/>
            <a:ahLst/>
            <a:cxnLst/>
            <a:rect r="r" b="b" t="t" l="l"/>
            <a:pathLst>
              <a:path h="527319" w="527319">
                <a:moveTo>
                  <a:pt x="0" y="0"/>
                </a:moveTo>
                <a:lnTo>
                  <a:pt x="527319" y="0"/>
                </a:lnTo>
                <a:lnTo>
                  <a:pt x="527319" y="527319"/>
                </a:lnTo>
                <a:lnTo>
                  <a:pt x="0" y="52731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0">
            <a:off x="6050592" y="1783213"/>
            <a:ext cx="909966" cy="909966"/>
          </a:xfrm>
          <a:custGeom>
            <a:avLst/>
            <a:gdLst/>
            <a:ahLst/>
            <a:cxnLst/>
            <a:rect r="r" b="b" t="t" l="l"/>
            <a:pathLst>
              <a:path h="909966" w="909966">
                <a:moveTo>
                  <a:pt x="0" y="0"/>
                </a:moveTo>
                <a:lnTo>
                  <a:pt x="909966" y="0"/>
                </a:lnTo>
                <a:lnTo>
                  <a:pt x="909966" y="909966"/>
                </a:lnTo>
                <a:lnTo>
                  <a:pt x="0" y="909966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0">
            <a:off x="4594961" y="3959061"/>
            <a:ext cx="223212" cy="277753"/>
          </a:xfrm>
          <a:custGeom>
            <a:avLst/>
            <a:gdLst/>
            <a:ahLst/>
            <a:cxnLst/>
            <a:rect r="r" b="b" t="t" l="l"/>
            <a:pathLst>
              <a:path h="277753" w="223212">
                <a:moveTo>
                  <a:pt x="0" y="0"/>
                </a:moveTo>
                <a:lnTo>
                  <a:pt x="223212" y="0"/>
                </a:lnTo>
                <a:lnTo>
                  <a:pt x="223212" y="277753"/>
                </a:lnTo>
                <a:lnTo>
                  <a:pt x="0" y="277753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0">
            <a:off x="4566706" y="3116821"/>
            <a:ext cx="279721" cy="279721"/>
          </a:xfrm>
          <a:custGeom>
            <a:avLst/>
            <a:gdLst/>
            <a:ahLst/>
            <a:cxnLst/>
            <a:rect r="r" b="b" t="t" l="l"/>
            <a:pathLst>
              <a:path h="279721" w="279721">
                <a:moveTo>
                  <a:pt x="0" y="0"/>
                </a:moveTo>
                <a:lnTo>
                  <a:pt x="279722" y="0"/>
                </a:lnTo>
                <a:lnTo>
                  <a:pt x="279722" y="279721"/>
                </a:lnTo>
                <a:lnTo>
                  <a:pt x="0" y="279721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TextBox 26" id="26"/>
          <p:cNvSpPr txBox="true"/>
          <p:nvPr/>
        </p:nvSpPr>
        <p:spPr>
          <a:xfrm rot="0">
            <a:off x="5218485" y="5656211"/>
            <a:ext cx="2620569" cy="3241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10"/>
              </a:lnSpc>
            </a:pPr>
            <a:r>
              <a:rPr lang="en-US" sz="1864">
                <a:solidFill>
                  <a:srgbClr val="004AAD"/>
                </a:solidFill>
                <a:latin typeface="Open Sans Bold"/>
              </a:rPr>
              <a:t>Recuperar contraseña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5218485" y="6076636"/>
            <a:ext cx="2620569" cy="3241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10"/>
              </a:lnSpc>
            </a:pPr>
            <a:r>
              <a:rPr lang="en-US" sz="1864">
                <a:solidFill>
                  <a:srgbClr val="004AAD"/>
                </a:solidFill>
                <a:latin typeface="Open Sans Bold"/>
              </a:rPr>
              <a:t>Recuperar usuario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5609804" y="4671158"/>
            <a:ext cx="1791542" cy="372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9"/>
              </a:lnSpc>
            </a:pPr>
            <a:r>
              <a:rPr lang="en-US" sz="2199">
                <a:solidFill>
                  <a:srgbClr val="000000"/>
                </a:solidFill>
                <a:latin typeface="Open Sans Bold"/>
              </a:rPr>
              <a:t>Acceder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0818786" y="273347"/>
            <a:ext cx="1579007" cy="372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9"/>
              </a:lnSpc>
            </a:pPr>
            <a:r>
              <a:rPr lang="en-US" sz="2199">
                <a:solidFill>
                  <a:srgbClr val="000000"/>
                </a:solidFill>
                <a:latin typeface="Open Sans Bold"/>
              </a:rPr>
              <a:t>Registrarse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5095752" y="3907150"/>
            <a:ext cx="2160452" cy="372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9"/>
              </a:lnSpc>
            </a:pPr>
            <a:r>
              <a:rPr lang="en-US" sz="2199">
                <a:solidFill>
                  <a:srgbClr val="B6B4B4"/>
                </a:solidFill>
                <a:latin typeface="Open Sans"/>
              </a:rPr>
              <a:t>Contraseña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4970366" y="3078721"/>
            <a:ext cx="2160452" cy="372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9"/>
              </a:lnSpc>
            </a:pPr>
            <a:r>
              <a:rPr lang="en-US" sz="2199">
                <a:solidFill>
                  <a:srgbClr val="B6B4B4"/>
                </a:solidFill>
                <a:latin typeface="Open Sans"/>
              </a:rPr>
              <a:t>Usuario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FFF7AD">
                <a:alpha val="100000"/>
              </a:srgbClr>
            </a:gs>
            <a:gs pos="100000">
              <a:srgbClr val="FFA9F9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167966" y="1672284"/>
            <a:ext cx="4086820" cy="3970633"/>
          </a:xfrm>
          <a:custGeom>
            <a:avLst/>
            <a:gdLst/>
            <a:ahLst/>
            <a:cxnLst/>
            <a:rect r="r" b="b" t="t" l="l"/>
            <a:pathLst>
              <a:path h="3970633" w="4086820">
                <a:moveTo>
                  <a:pt x="0" y="0"/>
                </a:moveTo>
                <a:lnTo>
                  <a:pt x="4086820" y="0"/>
                </a:lnTo>
                <a:lnTo>
                  <a:pt x="4086820" y="3970632"/>
                </a:lnTo>
                <a:lnTo>
                  <a:pt x="0" y="397063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463" r="0" b="-1463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19353" y="198908"/>
            <a:ext cx="12448691" cy="568907"/>
            <a:chOff x="0" y="0"/>
            <a:chExt cx="4610626" cy="210706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610626" cy="210706"/>
            </a:xfrm>
            <a:custGeom>
              <a:avLst/>
              <a:gdLst/>
              <a:ahLst/>
              <a:cxnLst/>
              <a:rect r="r" b="b" t="t" l="l"/>
              <a:pathLst>
                <a:path h="210706" w="4610626">
                  <a:moveTo>
                    <a:pt x="22389" y="0"/>
                  </a:moveTo>
                  <a:lnTo>
                    <a:pt x="4588238" y="0"/>
                  </a:lnTo>
                  <a:cubicBezTo>
                    <a:pt x="4594175" y="0"/>
                    <a:pt x="4599870" y="2359"/>
                    <a:pt x="4604069" y="6557"/>
                  </a:cubicBezTo>
                  <a:cubicBezTo>
                    <a:pt x="4608268" y="10756"/>
                    <a:pt x="4610626" y="16451"/>
                    <a:pt x="4610626" y="22389"/>
                  </a:cubicBezTo>
                  <a:lnTo>
                    <a:pt x="4610626" y="188318"/>
                  </a:lnTo>
                  <a:cubicBezTo>
                    <a:pt x="4610626" y="194255"/>
                    <a:pt x="4608268" y="199950"/>
                    <a:pt x="4604069" y="204149"/>
                  </a:cubicBezTo>
                  <a:cubicBezTo>
                    <a:pt x="4599870" y="208347"/>
                    <a:pt x="4594175" y="210706"/>
                    <a:pt x="4588238" y="210706"/>
                  </a:cubicBezTo>
                  <a:lnTo>
                    <a:pt x="22389" y="210706"/>
                  </a:lnTo>
                  <a:cubicBezTo>
                    <a:pt x="16451" y="210706"/>
                    <a:pt x="10756" y="208347"/>
                    <a:pt x="6557" y="204149"/>
                  </a:cubicBezTo>
                  <a:cubicBezTo>
                    <a:pt x="2359" y="199950"/>
                    <a:pt x="0" y="194255"/>
                    <a:pt x="0" y="188318"/>
                  </a:cubicBezTo>
                  <a:lnTo>
                    <a:pt x="0" y="22389"/>
                  </a:lnTo>
                  <a:cubicBezTo>
                    <a:pt x="0" y="16451"/>
                    <a:pt x="2359" y="10756"/>
                    <a:pt x="6557" y="6557"/>
                  </a:cubicBezTo>
                  <a:cubicBezTo>
                    <a:pt x="10756" y="2359"/>
                    <a:pt x="16451" y="0"/>
                    <a:pt x="22389" y="0"/>
                  </a:cubicBezTo>
                  <a:close/>
                </a:path>
              </a:pathLst>
            </a:custGeom>
            <a:solidFill>
              <a:srgbClr val="7267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28575"/>
              <a:ext cx="4610626" cy="23928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5400000">
            <a:off x="2726131" y="414998"/>
            <a:ext cx="186750" cy="191564"/>
          </a:xfrm>
          <a:custGeom>
            <a:avLst/>
            <a:gdLst/>
            <a:ahLst/>
            <a:cxnLst/>
            <a:rect r="r" b="b" t="t" l="l"/>
            <a:pathLst>
              <a:path h="191564" w="186750">
                <a:moveTo>
                  <a:pt x="0" y="0"/>
                </a:moveTo>
                <a:lnTo>
                  <a:pt x="186750" y="0"/>
                </a:lnTo>
                <a:lnTo>
                  <a:pt x="186750" y="191565"/>
                </a:lnTo>
                <a:lnTo>
                  <a:pt x="0" y="19156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2099138" y="205533"/>
            <a:ext cx="568907" cy="568907"/>
          </a:xfrm>
          <a:custGeom>
            <a:avLst/>
            <a:gdLst/>
            <a:ahLst/>
            <a:cxnLst/>
            <a:rect r="r" b="b" t="t" l="l"/>
            <a:pathLst>
              <a:path h="568907" w="568907">
                <a:moveTo>
                  <a:pt x="0" y="0"/>
                </a:moveTo>
                <a:lnTo>
                  <a:pt x="568906" y="0"/>
                </a:lnTo>
                <a:lnTo>
                  <a:pt x="568906" y="568907"/>
                </a:lnTo>
                <a:lnTo>
                  <a:pt x="0" y="56890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219353" y="225304"/>
            <a:ext cx="549136" cy="549136"/>
          </a:xfrm>
          <a:custGeom>
            <a:avLst/>
            <a:gdLst/>
            <a:ahLst/>
            <a:cxnLst/>
            <a:rect r="r" b="b" t="t" l="l"/>
            <a:pathLst>
              <a:path h="549136" w="549136">
                <a:moveTo>
                  <a:pt x="0" y="0"/>
                </a:moveTo>
                <a:lnTo>
                  <a:pt x="549136" y="0"/>
                </a:lnTo>
                <a:lnTo>
                  <a:pt x="549136" y="549136"/>
                </a:lnTo>
                <a:lnTo>
                  <a:pt x="0" y="54913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623794" y="236907"/>
            <a:ext cx="525930" cy="525930"/>
          </a:xfrm>
          <a:custGeom>
            <a:avLst/>
            <a:gdLst/>
            <a:ahLst/>
            <a:cxnLst/>
            <a:rect r="r" b="b" t="t" l="l"/>
            <a:pathLst>
              <a:path h="525930" w="525930">
                <a:moveTo>
                  <a:pt x="0" y="0"/>
                </a:moveTo>
                <a:lnTo>
                  <a:pt x="525930" y="0"/>
                </a:lnTo>
                <a:lnTo>
                  <a:pt x="525930" y="525930"/>
                </a:lnTo>
                <a:lnTo>
                  <a:pt x="0" y="52593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014797" y="247121"/>
            <a:ext cx="527319" cy="527319"/>
          </a:xfrm>
          <a:custGeom>
            <a:avLst/>
            <a:gdLst/>
            <a:ahLst/>
            <a:cxnLst/>
            <a:rect r="r" b="b" t="t" l="l"/>
            <a:pathLst>
              <a:path h="527319" w="527319">
                <a:moveTo>
                  <a:pt x="0" y="0"/>
                </a:moveTo>
                <a:lnTo>
                  <a:pt x="527319" y="0"/>
                </a:lnTo>
                <a:lnTo>
                  <a:pt x="527319" y="527319"/>
                </a:lnTo>
                <a:lnTo>
                  <a:pt x="0" y="527319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3038799" y="305827"/>
            <a:ext cx="1320872" cy="409907"/>
            <a:chOff x="0" y="0"/>
            <a:chExt cx="489212" cy="151818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89212" cy="151818"/>
            </a:xfrm>
            <a:custGeom>
              <a:avLst/>
              <a:gdLst/>
              <a:ahLst/>
              <a:cxnLst/>
              <a:rect r="r" b="b" t="t" l="l"/>
              <a:pathLst>
                <a:path h="151818" w="489212">
                  <a:moveTo>
                    <a:pt x="58612" y="0"/>
                  </a:moveTo>
                  <a:lnTo>
                    <a:pt x="430600" y="0"/>
                  </a:lnTo>
                  <a:cubicBezTo>
                    <a:pt x="462970" y="0"/>
                    <a:pt x="489212" y="26242"/>
                    <a:pt x="489212" y="58612"/>
                  </a:cubicBezTo>
                  <a:lnTo>
                    <a:pt x="489212" y="93205"/>
                  </a:lnTo>
                  <a:cubicBezTo>
                    <a:pt x="489212" y="125576"/>
                    <a:pt x="462970" y="151818"/>
                    <a:pt x="430600" y="151818"/>
                  </a:cubicBezTo>
                  <a:lnTo>
                    <a:pt x="58612" y="151818"/>
                  </a:lnTo>
                  <a:cubicBezTo>
                    <a:pt x="26242" y="151818"/>
                    <a:pt x="0" y="125576"/>
                    <a:pt x="0" y="93205"/>
                  </a:cubicBezTo>
                  <a:lnTo>
                    <a:pt x="0" y="58612"/>
                  </a:lnTo>
                  <a:cubicBezTo>
                    <a:pt x="0" y="26242"/>
                    <a:pt x="26242" y="0"/>
                    <a:pt x="58612" y="0"/>
                  </a:cubicBezTo>
                  <a:close/>
                </a:path>
              </a:pathLst>
            </a:custGeom>
            <a:solidFill>
              <a:srgbClr val="8D40C4"/>
            </a:solidFill>
            <a:ln cap="sq">
              <a:noFill/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28575"/>
              <a:ext cx="489212" cy="18039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4561777" y="322664"/>
            <a:ext cx="1447493" cy="394283"/>
            <a:chOff x="0" y="0"/>
            <a:chExt cx="536109" cy="146031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536109" cy="146031"/>
            </a:xfrm>
            <a:custGeom>
              <a:avLst/>
              <a:gdLst/>
              <a:ahLst/>
              <a:cxnLst/>
              <a:rect r="r" b="b" t="t" l="l"/>
              <a:pathLst>
                <a:path h="146031" w="536109">
                  <a:moveTo>
                    <a:pt x="53485" y="0"/>
                  </a:moveTo>
                  <a:lnTo>
                    <a:pt x="482624" y="0"/>
                  </a:lnTo>
                  <a:cubicBezTo>
                    <a:pt x="512163" y="0"/>
                    <a:pt x="536109" y="23946"/>
                    <a:pt x="536109" y="53485"/>
                  </a:cubicBezTo>
                  <a:lnTo>
                    <a:pt x="536109" y="92546"/>
                  </a:lnTo>
                  <a:cubicBezTo>
                    <a:pt x="536109" y="106731"/>
                    <a:pt x="530474" y="120335"/>
                    <a:pt x="520443" y="130365"/>
                  </a:cubicBezTo>
                  <a:cubicBezTo>
                    <a:pt x="510413" y="140396"/>
                    <a:pt x="496809" y="146031"/>
                    <a:pt x="482624" y="146031"/>
                  </a:cubicBezTo>
                  <a:lnTo>
                    <a:pt x="53485" y="146031"/>
                  </a:lnTo>
                  <a:cubicBezTo>
                    <a:pt x="23946" y="146031"/>
                    <a:pt x="0" y="122085"/>
                    <a:pt x="0" y="92546"/>
                  </a:cubicBezTo>
                  <a:lnTo>
                    <a:pt x="0" y="53485"/>
                  </a:lnTo>
                  <a:cubicBezTo>
                    <a:pt x="0" y="23946"/>
                    <a:pt x="23946" y="0"/>
                    <a:pt x="53485" y="0"/>
                  </a:cubicBezTo>
                  <a:close/>
                </a:path>
              </a:pathLst>
            </a:custGeom>
            <a:solidFill>
              <a:srgbClr val="8D40C4"/>
            </a:solidFill>
            <a:ln cap="sq">
              <a:noFill/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28575"/>
              <a:ext cx="536109" cy="17460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6211376" y="305827"/>
            <a:ext cx="1834006" cy="411120"/>
            <a:chOff x="0" y="0"/>
            <a:chExt cx="679262" cy="152267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679262" cy="152267"/>
            </a:xfrm>
            <a:custGeom>
              <a:avLst/>
              <a:gdLst/>
              <a:ahLst/>
              <a:cxnLst/>
              <a:rect r="r" b="b" t="t" l="l"/>
              <a:pathLst>
                <a:path h="152267" w="679262">
                  <a:moveTo>
                    <a:pt x="42213" y="0"/>
                  </a:moveTo>
                  <a:lnTo>
                    <a:pt x="637048" y="0"/>
                  </a:lnTo>
                  <a:cubicBezTo>
                    <a:pt x="648244" y="0"/>
                    <a:pt x="658981" y="4447"/>
                    <a:pt x="666898" y="12364"/>
                  </a:cubicBezTo>
                  <a:cubicBezTo>
                    <a:pt x="674814" y="20280"/>
                    <a:pt x="679262" y="31018"/>
                    <a:pt x="679262" y="42213"/>
                  </a:cubicBezTo>
                  <a:lnTo>
                    <a:pt x="679262" y="110053"/>
                  </a:lnTo>
                  <a:cubicBezTo>
                    <a:pt x="679262" y="133367"/>
                    <a:pt x="660362" y="152267"/>
                    <a:pt x="637048" y="152267"/>
                  </a:cubicBezTo>
                  <a:lnTo>
                    <a:pt x="42213" y="152267"/>
                  </a:lnTo>
                  <a:cubicBezTo>
                    <a:pt x="31018" y="152267"/>
                    <a:pt x="20280" y="147819"/>
                    <a:pt x="12364" y="139903"/>
                  </a:cubicBezTo>
                  <a:cubicBezTo>
                    <a:pt x="4447" y="131986"/>
                    <a:pt x="0" y="121249"/>
                    <a:pt x="0" y="110053"/>
                  </a:cubicBezTo>
                  <a:lnTo>
                    <a:pt x="0" y="42213"/>
                  </a:lnTo>
                  <a:cubicBezTo>
                    <a:pt x="0" y="31018"/>
                    <a:pt x="4447" y="20280"/>
                    <a:pt x="12364" y="12364"/>
                  </a:cubicBezTo>
                  <a:cubicBezTo>
                    <a:pt x="20280" y="4447"/>
                    <a:pt x="31018" y="0"/>
                    <a:pt x="42213" y="0"/>
                  </a:cubicBezTo>
                  <a:close/>
                </a:path>
              </a:pathLst>
            </a:custGeom>
            <a:solidFill>
              <a:srgbClr val="8D40C4"/>
            </a:solidFill>
            <a:ln cap="sq">
              <a:noFill/>
              <a:prstDash val="solid"/>
              <a:miter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28575"/>
              <a:ext cx="679262" cy="18084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sp>
        <p:nvSpPr>
          <p:cNvPr name="Freeform 20" id="20"/>
          <p:cNvSpPr/>
          <p:nvPr/>
        </p:nvSpPr>
        <p:spPr>
          <a:xfrm flipH="false" flipV="false" rot="0">
            <a:off x="11550582" y="381314"/>
            <a:ext cx="389608" cy="281491"/>
          </a:xfrm>
          <a:custGeom>
            <a:avLst/>
            <a:gdLst/>
            <a:ahLst/>
            <a:cxnLst/>
            <a:rect r="r" b="b" t="t" l="l"/>
            <a:pathLst>
              <a:path h="281491" w="389608">
                <a:moveTo>
                  <a:pt x="0" y="0"/>
                </a:moveTo>
                <a:lnTo>
                  <a:pt x="389608" y="0"/>
                </a:lnTo>
                <a:lnTo>
                  <a:pt x="389608" y="281491"/>
                </a:lnTo>
                <a:lnTo>
                  <a:pt x="0" y="281491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1" id="21"/>
          <p:cNvSpPr txBox="true"/>
          <p:nvPr/>
        </p:nvSpPr>
        <p:spPr>
          <a:xfrm rot="0">
            <a:off x="2157595" y="284564"/>
            <a:ext cx="613529" cy="372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9"/>
              </a:lnSpc>
            </a:pPr>
            <a:r>
              <a:rPr lang="en-US" sz="2199">
                <a:solidFill>
                  <a:srgbClr val="FFFFFF"/>
                </a:solidFill>
                <a:latin typeface="Open Sans"/>
              </a:rPr>
              <a:t>Mas</a:t>
            </a:r>
            <a:r>
              <a:rPr lang="en-US" sz="2199">
                <a:solidFill>
                  <a:srgbClr val="000000"/>
                </a:solidFill>
                <a:latin typeface="Open Sans"/>
              </a:rPr>
              <a:t> 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3392411" y="284924"/>
            <a:ext cx="613648" cy="34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>
                <a:solidFill>
                  <a:srgbClr val="FFFFFF"/>
                </a:solidFill>
                <a:latin typeface="Open Sans"/>
              </a:rPr>
              <a:t>Perfil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4659076" y="313555"/>
            <a:ext cx="1252895" cy="34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>
                <a:solidFill>
                  <a:srgbClr val="FFFFFF"/>
                </a:solidFill>
                <a:latin typeface="Open Sans"/>
              </a:rPr>
              <a:t>Campañas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6242197" y="297045"/>
            <a:ext cx="1772364" cy="34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>
                <a:solidFill>
                  <a:srgbClr val="FFFFFF"/>
                </a:solidFill>
                <a:latin typeface="Open Sans"/>
              </a:rPr>
              <a:t>Filtros activos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DAF971lGVcQ</dc:identifier>
  <dcterms:modified xsi:type="dcterms:W3CDTF">2011-08-01T06:04:30Z</dcterms:modified>
  <cp:revision>1</cp:revision>
  <dc:title>Login</dc:title>
</cp:coreProperties>
</file>