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F234-6661-4B15-AC83-7DA702C4E4F2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5AB-245D-4D6E-B4B3-383E5BA95D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413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F234-6661-4B15-AC83-7DA702C4E4F2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5AB-245D-4D6E-B4B3-383E5BA95D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245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F234-6661-4B15-AC83-7DA702C4E4F2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5AB-245D-4D6E-B4B3-383E5BA95D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7145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F234-6661-4B15-AC83-7DA702C4E4F2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5AB-245D-4D6E-B4B3-383E5BA95D5D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2484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F234-6661-4B15-AC83-7DA702C4E4F2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5AB-245D-4D6E-B4B3-383E5BA95D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619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F234-6661-4B15-AC83-7DA702C4E4F2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5AB-245D-4D6E-B4B3-383E5BA95D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3974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F234-6661-4B15-AC83-7DA702C4E4F2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5AB-245D-4D6E-B4B3-383E5BA95D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6254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F234-6661-4B15-AC83-7DA702C4E4F2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5AB-245D-4D6E-B4B3-383E5BA95D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8394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F234-6661-4B15-AC83-7DA702C4E4F2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5AB-245D-4D6E-B4B3-383E5BA95D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036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F234-6661-4B15-AC83-7DA702C4E4F2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5AB-245D-4D6E-B4B3-383E5BA95D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066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F234-6661-4B15-AC83-7DA702C4E4F2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5AB-245D-4D6E-B4B3-383E5BA95D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923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F234-6661-4B15-AC83-7DA702C4E4F2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5AB-245D-4D6E-B4B3-383E5BA95D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307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F234-6661-4B15-AC83-7DA702C4E4F2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5AB-245D-4D6E-B4B3-383E5BA95D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101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F234-6661-4B15-AC83-7DA702C4E4F2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5AB-245D-4D6E-B4B3-383E5BA95D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933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F234-6661-4B15-AC83-7DA702C4E4F2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5AB-245D-4D6E-B4B3-383E5BA95D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025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F234-6661-4B15-AC83-7DA702C4E4F2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5AB-245D-4D6E-B4B3-383E5BA95D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545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F234-6661-4B15-AC83-7DA702C4E4F2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5AB-245D-4D6E-B4B3-383E5BA95D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37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79F234-6661-4B15-AC83-7DA702C4E4F2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7A5AB-245D-4D6E-B4B3-383E5BA95D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73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5A988-49BD-4DA8-AD0A-109BA20E7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5428" y="1888901"/>
            <a:ext cx="8825658" cy="1540099"/>
          </a:xfrm>
        </p:spPr>
        <p:txBody>
          <a:bodyPr/>
          <a:lstStyle/>
          <a:p>
            <a:r>
              <a:rPr lang="es-ES" dirty="0"/>
              <a:t>Tema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4DF1F6-06B4-44E2-B213-47CFBCC91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358" y="3693749"/>
            <a:ext cx="8825658" cy="861420"/>
          </a:xfrm>
        </p:spPr>
        <p:txBody>
          <a:bodyPr>
            <a:normAutofit/>
          </a:bodyPr>
          <a:lstStyle/>
          <a:p>
            <a:r>
              <a:rPr lang="es-ES" sz="4000" dirty="0"/>
              <a:t>Los valores humanos</a:t>
            </a:r>
          </a:p>
        </p:txBody>
      </p:sp>
    </p:spTree>
    <p:extLst>
      <p:ext uri="{BB962C8B-B14F-4D97-AF65-F5344CB8AC3E}">
        <p14:creationId xmlns:p14="http://schemas.microsoft.com/office/powerpoint/2010/main" val="810538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5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Tema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</dc:title>
  <dc:creator>marvin toro cruz</dc:creator>
  <cp:lastModifiedBy>marvin toro cruz</cp:lastModifiedBy>
  <cp:revision>1</cp:revision>
  <dcterms:created xsi:type="dcterms:W3CDTF">2019-02-18T13:46:52Z</dcterms:created>
  <dcterms:modified xsi:type="dcterms:W3CDTF">2019-02-18T13:47:53Z</dcterms:modified>
</cp:coreProperties>
</file>