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0" r:id="rId2"/>
    <p:sldMasterId id="2147483749" r:id="rId3"/>
  </p:sldMasterIdLst>
  <p:sldIdLst>
    <p:sldId id="25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8816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977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716002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597037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783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687779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69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6169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5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885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310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57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99061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8775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775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40270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005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239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6541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5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4810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2619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70865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096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639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502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86440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3952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5217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3696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8649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1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941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40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22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0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766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449039-C0E4-45CD-B4C1-7E25E8383C97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27D8EE-A3C4-4C79-A13F-8A7BF0A9C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313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004" y="325677"/>
            <a:ext cx="8001000" cy="1055319"/>
          </a:xfrm>
        </p:spPr>
        <p:txBody>
          <a:bodyPr/>
          <a:lstStyle/>
          <a:p>
            <a:r>
              <a:rPr lang="en-US" dirty="0" smtClean="0"/>
              <a:t>Snake Game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72" y="1409644"/>
            <a:ext cx="6400800" cy="1947333"/>
          </a:xfrm>
        </p:spPr>
        <p:txBody>
          <a:bodyPr/>
          <a:lstStyle/>
          <a:p>
            <a:r>
              <a:rPr lang="en-US" dirty="0" smtClean="0"/>
              <a:t>By IRIDONIA</a:t>
            </a:r>
            <a:endParaRPr lang="bg-BG" dirty="0"/>
          </a:p>
        </p:txBody>
      </p:sp>
      <p:pic>
        <p:nvPicPr>
          <p:cNvPr id="2050" name="Picture 2" descr="C:\Users\Ivo\Desktop\doyoev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3" y="2167003"/>
            <a:ext cx="5755686" cy="2847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047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90" y="652758"/>
            <a:ext cx="8534400" cy="1507067"/>
          </a:xfrm>
        </p:spPr>
        <p:txBody>
          <a:bodyPr/>
          <a:lstStyle/>
          <a:p>
            <a:r>
              <a:rPr lang="en-US" dirty="0" smtClean="0"/>
              <a:t>Menu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85" y="1229479"/>
            <a:ext cx="8534400" cy="3615267"/>
          </a:xfrm>
        </p:spPr>
        <p:txBody>
          <a:bodyPr/>
          <a:lstStyle/>
          <a:p>
            <a:r>
              <a:rPr lang="en-US" dirty="0" smtClean="0"/>
              <a:t>Play Game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Credits</a:t>
            </a:r>
          </a:p>
          <a:p>
            <a:r>
              <a:rPr lang="en-US" dirty="0" smtClean="0"/>
              <a:t>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58" y="1406292"/>
            <a:ext cx="648061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Play game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0" y="1447550"/>
            <a:ext cx="6960553" cy="373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38200" y="1825625"/>
            <a:ext cx="261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game starts in easy mode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change the starting speed of the snake from the options.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0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55" y="2529412"/>
            <a:ext cx="6024924" cy="28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Ivo\Desktop\POW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413" y="1009341"/>
            <a:ext cx="4864229" cy="30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vo\Desktop\Speech_bubbl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58" y="0"/>
            <a:ext cx="4127310" cy="167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82099" y="278692"/>
            <a:ext cx="27203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You are dead !..</a:t>
            </a:r>
            <a:br>
              <a:rPr lang="en-US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en-US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Not big surprise !</a:t>
            </a:r>
            <a:endParaRPr lang="en-US" sz="2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59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66" y="728139"/>
            <a:ext cx="5918641" cy="2784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2207" y="815822"/>
            <a:ext cx="8534400" cy="1507067"/>
          </a:xfrm>
        </p:spPr>
        <p:txBody>
          <a:bodyPr/>
          <a:lstStyle/>
          <a:p>
            <a:r>
              <a:rPr lang="en-US" dirty="0" smtClean="0"/>
              <a:t>Options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8848" y="1681807"/>
            <a:ext cx="8534400" cy="3615267"/>
          </a:xfrm>
        </p:spPr>
        <p:txBody>
          <a:bodyPr/>
          <a:lstStyle/>
          <a:p>
            <a:r>
              <a:rPr lang="en-US" dirty="0" smtClean="0"/>
              <a:t>You can change the starting speed.</a:t>
            </a:r>
          </a:p>
          <a:p>
            <a:r>
              <a:rPr lang="en-US" dirty="0" smtClean="0"/>
              <a:t>You can change the color of </a:t>
            </a:r>
            <a:br>
              <a:rPr lang="en-US" dirty="0" smtClean="0"/>
            </a:br>
            <a:r>
              <a:rPr lang="en-US" dirty="0" smtClean="0"/>
              <a:t>the console and the snake.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5934" y="2246813"/>
            <a:ext cx="5987441" cy="31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4693" y="500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Let’s Get started 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74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56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HDOfficeLightV0</vt:lpstr>
      <vt:lpstr>1_HDOfficeLightV0</vt:lpstr>
      <vt:lpstr>Slice</vt:lpstr>
      <vt:lpstr>Snake Game</vt:lpstr>
      <vt:lpstr>Menu</vt:lpstr>
      <vt:lpstr>Play game</vt:lpstr>
      <vt:lpstr>PowerPoint Presentation</vt:lpstr>
      <vt:lpstr>Options</vt:lpstr>
      <vt:lpstr>Let’s Get started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AlbolivaPC</dc:creator>
  <cp:lastModifiedBy>Ivo</cp:lastModifiedBy>
  <cp:revision>10</cp:revision>
  <dcterms:created xsi:type="dcterms:W3CDTF">2015-05-27T18:52:38Z</dcterms:created>
  <dcterms:modified xsi:type="dcterms:W3CDTF">2015-05-28T07:27:14Z</dcterms:modified>
</cp:coreProperties>
</file>