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0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93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21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585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5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12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0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8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74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5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85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5E44-A4EE-4EA3-80A0-B5CE24F6D8B8}" type="datetimeFigureOut">
              <a:rPr lang="ru-RU" smtClean="0"/>
              <a:t>01.07.2023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A83FA2-5BC8-4376-9381-31F5560646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0625" y="1604501"/>
            <a:ext cx="9144000" cy="2327419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Экзаменационный билет №11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ПМ01 эксплуатация информационных систем специальность 09.02.04. Информационные системы (по отраслям).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91004" y="5081704"/>
            <a:ext cx="5115098" cy="1655762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студентка группы ИС1-20 Торосян Э.А.</a:t>
            </a:r>
          </a:p>
        </p:txBody>
      </p:sp>
    </p:spTree>
    <p:extLst>
      <p:ext uri="{BB962C8B-B14F-4D97-AF65-F5344CB8AC3E}">
        <p14:creationId xmlns:p14="http://schemas.microsoft.com/office/powerpoint/2010/main" val="63912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5" y="624063"/>
            <a:ext cx="8911687" cy="1280890"/>
          </a:xfrm>
        </p:spPr>
        <p:txBody>
          <a:bodyPr/>
          <a:lstStyle/>
          <a:p>
            <a:r>
              <a:rPr lang="ru-RU" dirty="0"/>
              <a:t>Каскадная модель жизненного цикла</a:t>
            </a:r>
          </a:p>
        </p:txBody>
      </p:sp>
      <p:pic>
        <p:nvPicPr>
          <p:cNvPr id="7" name="Picture 2" descr="1зад">
            <a:extLst>
              <a:ext uri="{FF2B5EF4-FFF2-40B4-BE49-F238E27FC236}">
                <a16:creationId xmlns:a16="http://schemas.microsoft.com/office/drawing/2014/main" id="{3EC12318-C3E2-80E8-1327-A766C00AB7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3" y="2304591"/>
            <a:ext cx="6109114" cy="3294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95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требования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Pentium</a:t>
            </a:r>
            <a:r>
              <a:rPr lang="ru-RU" dirty="0"/>
              <a:t> </a:t>
            </a:r>
            <a:r>
              <a:rPr lang="ru-RU" dirty="0" err="1"/>
              <a:t>Celeron</a:t>
            </a:r>
            <a:r>
              <a:rPr lang="ru-RU" dirty="0"/>
              <a:t> 2700 </a:t>
            </a:r>
            <a:r>
              <a:rPr lang="ru-RU" dirty="0" err="1"/>
              <a:t>Мгц</a:t>
            </a:r>
            <a:r>
              <a:rPr lang="ru-RU" dirty="0"/>
              <a:t> и выше</a:t>
            </a:r>
          </a:p>
          <a:p>
            <a:r>
              <a:rPr lang="ru-RU" dirty="0"/>
              <a:t>Оперативная память 8 Гбайт </a:t>
            </a:r>
          </a:p>
          <a:p>
            <a:r>
              <a:rPr lang="ru-RU" dirty="0"/>
              <a:t>Жесткий диск 40Гб и выше</a:t>
            </a:r>
          </a:p>
          <a:p>
            <a:r>
              <a:rPr lang="ru-RU" dirty="0"/>
              <a:t>Устройство чтения компакт-дисков</a:t>
            </a:r>
          </a:p>
          <a:p>
            <a:r>
              <a:rPr lang="ru-RU" dirty="0"/>
              <a:t>USB-порт</a:t>
            </a:r>
          </a:p>
          <a:p>
            <a:r>
              <a:rPr lang="ru-RU" dirty="0"/>
              <a:t>Видеокарта, поддерживающая монитор с минимальным разрешением 1280x768 точек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3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B1458F-65AC-FB7E-43E3-641E58A8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38" y="1799588"/>
            <a:ext cx="5774014" cy="45096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4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DB9B1-BD43-2AD8-3D97-83B35850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AFEA3DB-8C1D-88F5-7EE1-CEAF1563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25" y="1264555"/>
            <a:ext cx="10283687" cy="5382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77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TO-BE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0B998F8-222C-AAE4-DB71-525DFD082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87" y="1426114"/>
            <a:ext cx="6511318" cy="4807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86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677250-CEA2-FE14-D4D2-0A06EAE11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018" y="1439731"/>
            <a:ext cx="9393720" cy="48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Инфологическая модель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D45D31D-DC69-C4A0-C0B5-AC196031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853" y="1541240"/>
            <a:ext cx="9561793" cy="469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8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Даталогическая</a:t>
            </a:r>
            <a:r>
              <a:rPr lang="ru-RU" dirty="0"/>
              <a:t> модель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2520FA-A72B-3D2E-94FC-CC82663AD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5" y="1510748"/>
            <a:ext cx="8963953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8248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77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Легкий дым</vt:lpstr>
      <vt:lpstr>Экзаменационный билет №11 по ПМ01 эксплуатация информационных систем специальность 09.02.04. Информационные системы (по отраслям). </vt:lpstr>
      <vt:lpstr>Каскадная модель жизненного цикла</vt:lpstr>
      <vt:lpstr>Технические требования</vt:lpstr>
      <vt:lpstr>Диаграмма компонентов</vt:lpstr>
      <vt:lpstr>Диаграмма классов </vt:lpstr>
      <vt:lpstr>Модель TO-BE</vt:lpstr>
      <vt:lpstr>Интерфейс</vt:lpstr>
      <vt:lpstr>Инфологическая модель</vt:lpstr>
      <vt:lpstr>Даталогическая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МДК.01.02. Методы и средства проектирование информационных систем ПроЕктирование информационной системы выстАвочного центра КП.09.02.04.23.01.ПЗ</dc:title>
  <dc:creator>Eleonora</dc:creator>
  <cp:lastModifiedBy>Eleonora</cp:lastModifiedBy>
  <cp:revision>9</cp:revision>
  <dcterms:created xsi:type="dcterms:W3CDTF">2023-06-12T16:30:59Z</dcterms:created>
  <dcterms:modified xsi:type="dcterms:W3CDTF">2023-07-01T00:37:38Z</dcterms:modified>
</cp:coreProperties>
</file>