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4660"/>
  </p:normalViewPr>
  <p:slideViewPr>
    <p:cSldViewPr snapToGrid="0">
      <p:cViewPr>
        <p:scale>
          <a:sx n="74" d="100"/>
          <a:sy n="74" d="100"/>
        </p:scale>
        <p:origin x="702" y="6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94AA-C5EF-4572-B97D-EB930EE6FFE2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1300-B5B3-4069-940D-5F461C7EF7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74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94AA-C5EF-4572-B97D-EB930EE6FFE2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1300-B5B3-4069-940D-5F461C7E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8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94AA-C5EF-4572-B97D-EB930EE6FFE2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1300-B5B3-4069-940D-5F461C7E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2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94AA-C5EF-4572-B97D-EB930EE6FFE2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1300-B5B3-4069-940D-5F461C7E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3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94AA-C5EF-4572-B97D-EB930EE6FFE2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1300-B5B3-4069-940D-5F461C7EF7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94AA-C5EF-4572-B97D-EB930EE6FFE2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1300-B5B3-4069-940D-5F461C7E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5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94AA-C5EF-4572-B97D-EB930EE6FFE2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1300-B5B3-4069-940D-5F461C7E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8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94AA-C5EF-4572-B97D-EB930EE6FFE2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1300-B5B3-4069-940D-5F461C7E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6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94AA-C5EF-4572-B97D-EB930EE6FFE2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1300-B5B3-4069-940D-5F461C7E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4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9794AA-C5EF-4572-B97D-EB930EE6FFE2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351300-B5B3-4069-940D-5F461C7E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94AA-C5EF-4572-B97D-EB930EE6FFE2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1300-B5B3-4069-940D-5F461C7E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9794AA-C5EF-4572-B97D-EB930EE6FFE2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351300-B5B3-4069-940D-5F461C7EF7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70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Sentiment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 Tanner O’Rourke</a:t>
            </a:r>
          </a:p>
        </p:txBody>
      </p:sp>
    </p:spTree>
    <p:extLst>
      <p:ext uri="{BB962C8B-B14F-4D97-AF65-F5344CB8AC3E}">
        <p14:creationId xmlns:p14="http://schemas.microsoft.com/office/powerpoint/2010/main" val="1436871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Working sentiment analyzer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knowledge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26" y="866778"/>
            <a:ext cx="5602068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77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r="29920" b="-2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The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5685" y="2620710"/>
            <a:ext cx="34966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              Parsing the data</a:t>
            </a:r>
          </a:p>
        </p:txBody>
      </p:sp>
    </p:spTree>
    <p:extLst>
      <p:ext uri="{BB962C8B-B14F-4D97-AF65-F5344CB8AC3E}">
        <p14:creationId xmlns:p14="http://schemas.microsoft.com/office/powerpoint/2010/main" val="655575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20" b="-2"/>
          <a:stretch/>
        </p:blipFill>
        <p:spPr>
          <a:xfrm>
            <a:off x="4642834" y="558700"/>
            <a:ext cx="6897265" cy="565922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        Creating sentiment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370" y="516835"/>
            <a:ext cx="3084844" cy="2103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FFFFFF"/>
                </a:solidFill>
              </a:rPr>
              <a:t>The code</a:t>
            </a:r>
          </a:p>
        </p:txBody>
      </p:sp>
      <p:pic>
        <p:nvPicPr>
          <p:cNvPr id="2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79" y="4043966"/>
            <a:ext cx="3433328" cy="152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0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r="29920" b="-2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1300" dirty="0">
                <a:solidFill>
                  <a:srgbClr val="FFFFFF"/>
                </a:solidFill>
              </a:rPr>
              <a:t>         </a:t>
            </a:r>
            <a:r>
              <a:rPr lang="en-US" sz="1500" dirty="0">
                <a:solidFill>
                  <a:srgbClr val="FFFFFF"/>
                </a:solidFill>
              </a:rPr>
              <a:t>Defining a tweet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The code</a:t>
            </a:r>
          </a:p>
        </p:txBody>
      </p:sp>
    </p:spTree>
    <p:extLst>
      <p:ext uri="{BB962C8B-B14F-4D97-AF65-F5344CB8AC3E}">
        <p14:creationId xmlns:p14="http://schemas.microsoft.com/office/powerpoint/2010/main" val="710761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Fun, interesting, useful tool to 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90" y="1945641"/>
            <a:ext cx="4007611" cy="2458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328" y="3174642"/>
            <a:ext cx="4736391" cy="286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4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Large code projects have to be done in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depth coding in another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28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1420</TotalTime>
  <Words>54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 Sentiment Analysis </vt:lpstr>
      <vt:lpstr>Goal</vt:lpstr>
      <vt:lpstr>The code</vt:lpstr>
      <vt:lpstr>PowerPoint Presentation</vt:lpstr>
      <vt:lpstr>The code</vt:lpstr>
      <vt:lpstr>Results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ATLAS Google field trip</dc:title>
  <dc:creator>Tanner O'Rourke</dc:creator>
  <cp:lastModifiedBy>Tanner O'Rourke</cp:lastModifiedBy>
  <cp:revision>19</cp:revision>
  <dcterms:created xsi:type="dcterms:W3CDTF">2016-12-11T08:29:02Z</dcterms:created>
  <dcterms:modified xsi:type="dcterms:W3CDTF">2016-12-12T08:09:55Z</dcterms:modified>
</cp:coreProperties>
</file>