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2" y="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23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91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30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03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6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56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48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46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38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36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670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773ED-BC76-40D8-86A6-447B2B5D2954}" type="datetimeFigureOut">
              <a:rPr kumimoji="1" lang="ja-JP" altLang="en-US" smtClean="0"/>
              <a:t>2015/5/30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6460-DF1A-44C7-8495-36B617369F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03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84" y="2225090"/>
            <a:ext cx="2143125" cy="214312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958389" y="2322096"/>
            <a:ext cx="551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>
                <a:latin typeface="Cambria" panose="02040503050406030204" pitchFamily="18" charset="0"/>
              </a:rPr>
              <a:t>Bible Standard</a:t>
            </a:r>
            <a:endParaRPr kumimoji="1" lang="ja-JP" altLang="en-US" sz="6600" dirty="0">
              <a:latin typeface="Cambria" panose="020405030504060302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17309" y="3430092"/>
            <a:ext cx="386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新改訳聖書 第</a:t>
            </a:r>
            <a:r>
              <a:rPr kumimoji="1" lang="en-US" altLang="ja-JP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3887534" y="3408211"/>
            <a:ext cx="571990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8148412" y="4797682"/>
            <a:ext cx="234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Calibri" panose="020F0502020204030204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INRI Project 2015</a:t>
            </a:r>
            <a:endParaRPr kumimoji="1" lang="ja-JP" altLang="en-US" sz="2400" dirty="0">
              <a:latin typeface="Calibri" panose="020F0502020204030204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50393" y="4051157"/>
            <a:ext cx="3602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聖書新改訳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©1970,1978,2003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真日本聖書刊行会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818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ＭＳ Ｐゴシック</vt:lpstr>
      <vt:lpstr>Arial</vt:lpstr>
      <vt:lpstr>Calibri</vt:lpstr>
      <vt:lpstr>Calibri Light</vt:lpstr>
      <vt:lpstr>Cambria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LINKS</dc:creator>
  <cp:lastModifiedBy>LINKS</cp:lastModifiedBy>
  <cp:revision>3</cp:revision>
  <dcterms:created xsi:type="dcterms:W3CDTF">2015-05-22T13:15:11Z</dcterms:created>
  <dcterms:modified xsi:type="dcterms:W3CDTF">2015-05-30T01:30:06Z</dcterms:modified>
</cp:coreProperties>
</file>