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7562" y="1438475"/>
            <a:ext cx="5143068" cy="313352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4"/>
          <p:cNvSpPr txBox="1"/>
          <p:nvPr/>
        </p:nvSpPr>
        <p:spPr>
          <a:xfrm>
            <a:off x="4711560" y="4582031"/>
            <a:ext cx="257509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3B383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www.makeithappen.club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/>
        </p:nvSpPr>
        <p:spPr>
          <a:xfrm>
            <a:off x="1592052" y="1797977"/>
            <a:ext cx="9007896" cy="365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886968">
              <a:lnSpc>
                <a:spcPct val="72000"/>
              </a:lnSpc>
              <a:defRPr b="1" sz="3201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What’s next</a:t>
            </a:r>
            <a:r>
              <a:t>…</a:t>
            </a:r>
            <a:endParaRPr sz="4656"/>
          </a:p>
          <a:p>
            <a:pPr algn="ctr" defTabSz="886968">
              <a:lnSpc>
                <a:spcPct val="72000"/>
              </a:lnSpc>
              <a:defRPr b="1" sz="4656"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algn="ctr" defTabSz="886968">
              <a:lnSpc>
                <a:spcPct val="160000"/>
              </a:lnSpc>
              <a:defRPr b="1" sz="1843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Finish the winning app idea today</a:t>
            </a:r>
            <a:endParaRPr sz="407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886968">
              <a:lnSpc>
                <a:spcPct val="160000"/>
              </a:lnSpc>
              <a:defRPr b="1" sz="1843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Download and play the winning app</a:t>
            </a:r>
            <a:endParaRPr sz="407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886968">
              <a:lnSpc>
                <a:spcPct val="160000"/>
              </a:lnSpc>
              <a:defRPr b="1" sz="1843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You can take all your ideas forward </a:t>
            </a:r>
            <a:r>
              <a:t>–</a:t>
            </a:r>
            <a:r>
              <a:t> thunkable.com</a:t>
            </a:r>
            <a:endParaRPr sz="2716"/>
          </a:p>
          <a:p>
            <a:pPr algn="ctr" defTabSz="886968">
              <a:lnSpc>
                <a:spcPct val="160000"/>
              </a:lnSpc>
              <a:defRPr b="1" sz="1843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sz="2134"/>
              <a:t>www.makeithappen.club</a:t>
            </a:r>
            <a:endParaRPr sz="2134"/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1592052" y="924674"/>
            <a:ext cx="9007896" cy="111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4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Inspiring ideas</a:t>
            </a:r>
          </a:p>
        </p:txBody>
      </p:sp>
      <p:pic>
        <p:nvPicPr>
          <p:cNvPr id="9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0638" y="2692784"/>
            <a:ext cx="2150725" cy="3054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Add photo(s) of inspiring ideas"/>
          <p:cNvSpPr txBox="1"/>
          <p:nvPr/>
        </p:nvSpPr>
        <p:spPr>
          <a:xfrm>
            <a:off x="4484136" y="3249929"/>
            <a:ext cx="32237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Add photo(s) of inspiring ideas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0435">
            <a:off x="9312733" y="1045978"/>
            <a:ext cx="4717980" cy="33339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05" name="Title 1"/>
          <p:cNvSpPr txBox="1"/>
          <p:nvPr/>
        </p:nvSpPr>
        <p:spPr>
          <a:xfrm>
            <a:off x="1592052" y="2537717"/>
            <a:ext cx="9007896" cy="111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4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Runners up - 1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463984">
            <a:off x="10045978" y="2586364"/>
            <a:ext cx="4766869" cy="33685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417815" y="277402"/>
            <a:ext cx="11356370" cy="111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731520">
              <a:lnSpc>
                <a:spcPct val="81000"/>
              </a:lnSpc>
              <a:defRPr b="1" sz="3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Runner up </a:t>
            </a:r>
            <a:r>
              <a:t>–</a:t>
            </a:r>
            <a:r>
              <a:t> [pupil name and class]</a:t>
            </a:r>
            <a:endParaRPr sz="48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731520">
              <a:lnSpc>
                <a:spcPct val="81000"/>
              </a:lnSpc>
              <a:defRPr b="1" sz="3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[app name]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Box 1"/>
          <p:cNvSpPr txBox="1"/>
          <p:nvPr/>
        </p:nvSpPr>
        <p:spPr>
          <a:xfrm>
            <a:off x="5238472" y="3249930"/>
            <a:ext cx="17150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Picture of entry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0435">
            <a:off x="9312733" y="1045978"/>
            <a:ext cx="4717980" cy="33339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14" name="Title 1"/>
          <p:cNvSpPr txBox="1"/>
          <p:nvPr/>
        </p:nvSpPr>
        <p:spPr>
          <a:xfrm>
            <a:off x="1592052" y="2537717"/>
            <a:ext cx="9007896" cy="111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4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Runners up - 2</a:t>
            </a:r>
          </a:p>
        </p:txBody>
      </p:sp>
      <p:pic>
        <p:nvPicPr>
          <p:cNvPr id="11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463984">
            <a:off x="10045978" y="2586364"/>
            <a:ext cx="4766869" cy="33685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/>
        </p:nvSpPr>
        <p:spPr>
          <a:xfrm>
            <a:off x="417815" y="277402"/>
            <a:ext cx="11356370" cy="111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731520">
              <a:lnSpc>
                <a:spcPct val="81000"/>
              </a:lnSpc>
              <a:defRPr b="1" sz="3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Runner up </a:t>
            </a:r>
            <a:r>
              <a:t>–</a:t>
            </a:r>
            <a:r>
              <a:t> [pupil name and class]</a:t>
            </a:r>
            <a:endParaRPr sz="48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731520">
              <a:lnSpc>
                <a:spcPct val="81000"/>
              </a:lnSpc>
              <a:defRPr b="1" sz="3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[app name]</a:t>
            </a:r>
          </a:p>
        </p:txBody>
      </p:sp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1"/>
          <p:cNvSpPr txBox="1"/>
          <p:nvPr/>
        </p:nvSpPr>
        <p:spPr>
          <a:xfrm>
            <a:off x="5238472" y="3249929"/>
            <a:ext cx="17150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Picture of entry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/>
        </p:nvSpPr>
        <p:spPr>
          <a:xfrm>
            <a:off x="1592052" y="2537717"/>
            <a:ext cx="9007896" cy="111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4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Winner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61741" y="1353377"/>
            <a:ext cx="4528229" cy="4394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/>
        </p:nvSpPr>
        <p:spPr>
          <a:xfrm>
            <a:off x="678872" y="162974"/>
            <a:ext cx="10834256" cy="134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lnSpc>
                <a:spcPct val="110000"/>
              </a:lnSpc>
              <a:defRPr b="1" sz="36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Winner </a:t>
            </a:r>
            <a:r>
              <a:t>–</a:t>
            </a:r>
            <a:r>
              <a:t> [pupil name + class]</a:t>
            </a:r>
          </a:p>
          <a:p>
            <a:pPr algn="ctr">
              <a:lnSpc>
                <a:spcPct val="110000"/>
              </a:lnSpc>
              <a:defRPr b="1" sz="3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[app name]</a:t>
            </a:r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54" y="5747436"/>
            <a:ext cx="1055505" cy="64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9048" y="2049410"/>
            <a:ext cx="2260198" cy="4341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5829" y="2049410"/>
            <a:ext cx="2260197" cy="434111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12"/>
          <p:cNvSpPr txBox="1"/>
          <p:nvPr/>
        </p:nvSpPr>
        <p:spPr>
          <a:xfrm>
            <a:off x="2189034" y="2924160"/>
            <a:ext cx="171505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Picture of entry</a:t>
            </a:r>
          </a:p>
        </p:txBody>
      </p:sp>
      <p:sp>
        <p:nvSpPr>
          <p:cNvPr id="131" name="TextBox 12"/>
          <p:cNvSpPr txBox="1"/>
          <p:nvPr/>
        </p:nvSpPr>
        <p:spPr>
          <a:xfrm>
            <a:off x="5326686" y="5889910"/>
            <a:ext cx="5285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Icon</a:t>
            </a:r>
          </a:p>
        </p:txBody>
      </p:sp>
      <p:sp>
        <p:nvSpPr>
          <p:cNvPr id="132" name="TextBox 12"/>
          <p:cNvSpPr txBox="1"/>
          <p:nvPr/>
        </p:nvSpPr>
        <p:spPr>
          <a:xfrm>
            <a:off x="7808580" y="4040898"/>
            <a:ext cx="12211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Screenshot</a:t>
            </a:r>
          </a:p>
        </p:txBody>
      </p:sp>
      <p:sp>
        <p:nvSpPr>
          <p:cNvPr id="133" name="TextBox 12"/>
          <p:cNvSpPr txBox="1"/>
          <p:nvPr/>
        </p:nvSpPr>
        <p:spPr>
          <a:xfrm>
            <a:off x="10115361" y="4040898"/>
            <a:ext cx="12211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Screenshot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