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 algn="l" defTabSz="1300480"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 anchor="t"/>
          <a:lstStyle>
            <a:lvl1pPr marL="310242" indent="-310242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0835" y="2515633"/>
            <a:ext cx="7063130" cy="430336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4"/>
          <p:cNvSpPr txBox="1"/>
          <p:nvPr/>
        </p:nvSpPr>
        <p:spPr>
          <a:xfrm>
            <a:off x="4675428" y="7329531"/>
            <a:ext cx="38690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0" sz="2100">
                <a:solidFill>
                  <a:srgbClr val="3B383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www.makeithappen.club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62" y="1983150"/>
            <a:ext cx="12655876" cy="680463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hink It"/>
          <p:cNvSpPr txBox="1"/>
          <p:nvPr>
            <p:ph type="title" idx="4294967295"/>
          </p:nvPr>
        </p:nvSpPr>
        <p:spPr>
          <a:xfrm>
            <a:off x="965200" y="809625"/>
            <a:ext cx="2675563" cy="534286"/>
          </a:xfrm>
          <a:prstGeom prst="rect">
            <a:avLst/>
          </a:prstGeom>
        </p:spPr>
        <p:txBody>
          <a:bodyPr lIns="45719" tIns="45719" rIns="45719" bIns="45719"/>
          <a:lstStyle>
            <a:lvl1pPr defTabSz="731520">
              <a:lnSpc>
                <a:spcPct val="90000"/>
              </a:lnSpc>
              <a:defRPr b="1" sz="256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Think It</a:t>
            </a:r>
          </a:p>
        </p:txBody>
      </p:sp>
      <p:sp>
        <p:nvSpPr>
          <p:cNvPr id="133" name="Straight Connector 4"/>
          <p:cNvSpPr/>
          <p:nvPr/>
        </p:nvSpPr>
        <p:spPr>
          <a:xfrm>
            <a:off x="1514637" y="1443477"/>
            <a:ext cx="1611596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Title 1"/>
          <p:cNvSpPr txBox="1"/>
          <p:nvPr/>
        </p:nvSpPr>
        <p:spPr>
          <a:xfrm>
            <a:off x="4806272" y="809625"/>
            <a:ext cx="2675563" cy="534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31520">
              <a:lnSpc>
                <a:spcPct val="90000"/>
              </a:lnSpc>
              <a:defRPr sz="256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Design It</a:t>
            </a:r>
          </a:p>
        </p:txBody>
      </p:sp>
      <p:sp>
        <p:nvSpPr>
          <p:cNvPr id="135" name="Straight Connector 14"/>
          <p:cNvSpPr/>
          <p:nvPr/>
        </p:nvSpPr>
        <p:spPr>
          <a:xfrm>
            <a:off x="5258174" y="1443477"/>
            <a:ext cx="1818266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" name="Title 1"/>
          <p:cNvSpPr txBox="1"/>
          <p:nvPr/>
        </p:nvSpPr>
        <p:spPr>
          <a:xfrm>
            <a:off x="8564905" y="797640"/>
            <a:ext cx="2675563" cy="534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31520">
              <a:lnSpc>
                <a:spcPct val="90000"/>
              </a:lnSpc>
              <a:defRPr sz="256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Build It</a:t>
            </a:r>
          </a:p>
        </p:txBody>
      </p:sp>
      <p:sp>
        <p:nvSpPr>
          <p:cNvPr id="137" name="Straight Connector 20"/>
          <p:cNvSpPr/>
          <p:nvPr/>
        </p:nvSpPr>
        <p:spPr>
          <a:xfrm>
            <a:off x="9187495" y="1431492"/>
            <a:ext cx="1424625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38" name="Picture 27" descr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340" y="8738829"/>
            <a:ext cx="871355" cy="530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340" y="8738829"/>
            <a:ext cx="871355" cy="5308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" name="Group 8"/>
          <p:cNvGrpSpPr/>
          <p:nvPr/>
        </p:nvGrpSpPr>
        <p:grpSpPr>
          <a:xfrm>
            <a:off x="1418904" y="1006230"/>
            <a:ext cx="10376163" cy="7722204"/>
            <a:chOff x="0" y="1"/>
            <a:chExt cx="10376161" cy="7722203"/>
          </a:xfrm>
        </p:grpSpPr>
        <p:pic>
          <p:nvPicPr>
            <p:cNvPr id="141" name="Picture 17" descr="Picture 1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1333706">
              <a:off x="252139" y="367172"/>
              <a:ext cx="9756752" cy="68946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77800" dist="0" dir="0">
                <a:srgbClr val="000000">
                  <a:alpha val="20000"/>
                </a:srgbClr>
              </a:outerShdw>
            </a:effectLst>
          </p:spPr>
        </p:pic>
        <p:pic>
          <p:nvPicPr>
            <p:cNvPr id="142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17050">
              <a:off x="411621" y="526655"/>
              <a:ext cx="9756753" cy="68946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77800" dist="0" dir="0">
                <a:srgbClr val="000000">
                  <a:alpha val="20000"/>
                </a:srgbClr>
              </a:outerShdw>
            </a:effectLst>
          </p:spPr>
        </p:pic>
      </p:grpSp>
      <p:pic>
        <p:nvPicPr>
          <p:cNvPr id="144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8058" y="1427276"/>
            <a:ext cx="9922719" cy="70118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14300" dist="0" dir="0">
              <a:srgbClr val="000000">
                <a:alpha val="18000"/>
              </a:srgbClr>
            </a:outerShdw>
          </a:effectLst>
        </p:spPr>
      </p:pic>
      <p:sp>
        <p:nvSpPr>
          <p:cNvPr id="145" name="Title 1"/>
          <p:cNvSpPr txBox="1"/>
          <p:nvPr/>
        </p:nvSpPr>
        <p:spPr>
          <a:xfrm>
            <a:off x="1588058" y="1219200"/>
            <a:ext cx="9922718" cy="377141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>
            <a:lvl1pPr defTabSz="1209446">
              <a:lnSpc>
                <a:spcPct val="90000"/>
              </a:lnSpc>
              <a:defRPr sz="1674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Sample Submission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1485" y="5264394"/>
            <a:ext cx="2580308" cy="2580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8123" y="1225473"/>
            <a:ext cx="3572517" cy="697903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itle 1"/>
          <p:cNvSpPr txBox="1"/>
          <p:nvPr>
            <p:ph type="title"/>
          </p:nvPr>
        </p:nvSpPr>
        <p:spPr>
          <a:xfrm>
            <a:off x="650618" y="746413"/>
            <a:ext cx="3453200" cy="569905"/>
          </a:xfrm>
          <a:prstGeom prst="rect">
            <a:avLst/>
          </a:prstGeom>
        </p:spPr>
        <p:txBody>
          <a:bodyPr/>
          <a:lstStyle>
            <a:lvl1pPr defTabSz="1209446">
              <a:defRPr b="1" sz="2232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Make It Happen Winner</a:t>
            </a:r>
          </a:p>
        </p:txBody>
      </p:sp>
      <p:sp>
        <p:nvSpPr>
          <p:cNvPr id="150" name="Straight Connector 12"/>
          <p:cNvSpPr/>
          <p:nvPr/>
        </p:nvSpPr>
        <p:spPr>
          <a:xfrm>
            <a:off x="750688" y="1312931"/>
            <a:ext cx="2731947" cy="3388"/>
          </a:xfrm>
          <a:prstGeom prst="line">
            <a:avLst/>
          </a:prstGeom>
          <a:ln w="12700">
            <a:solidFill>
              <a:srgbClr val="000000"/>
            </a:solidFill>
            <a:prstDash val="dash"/>
            <a:miter/>
          </a:ln>
        </p:spPr>
        <p:txBody>
          <a:bodyPr lIns="48767" tIns="48767" rIns="48767" bIns="48767"/>
          <a:lstStyle/>
          <a:p>
            <a:pPr algn="l" defTabSz="130048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51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340" y="8733717"/>
            <a:ext cx="871355" cy="530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ge4image24582448.png" descr="page4image245824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0366" y="2315338"/>
            <a:ext cx="2708031" cy="480675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"/>
          <p:cNvSpPr txBox="1"/>
          <p:nvPr/>
        </p:nvSpPr>
        <p:spPr>
          <a:xfrm>
            <a:off x="4561697" y="-71743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