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</p:sldMasterIdLst>
  <p:notesMasterIdLst>
    <p:notesMasterId r:id="rId21"/>
  </p:notesMasterIdLst>
  <p:sldIdLst>
    <p:sldId id="256" r:id="rId4"/>
    <p:sldId id="271" r:id="rId5"/>
    <p:sldId id="258" r:id="rId6"/>
    <p:sldId id="262" r:id="rId7"/>
    <p:sldId id="259" r:id="rId8"/>
    <p:sldId id="260" r:id="rId9"/>
    <p:sldId id="263" r:id="rId10"/>
    <p:sldId id="264" r:id="rId11"/>
    <p:sldId id="265" r:id="rId12"/>
    <p:sldId id="277" r:id="rId13"/>
    <p:sldId id="272" r:id="rId14"/>
    <p:sldId id="273" r:id="rId15"/>
    <p:sldId id="274" r:id="rId16"/>
    <p:sldId id="275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2C986-2272-40E6-827D-586ABB9BEFFD}" type="doc">
      <dgm:prSet loTypeId="urn:microsoft.com/office/officeart/2005/8/layout/process3" loCatId="process" qsTypeId="urn:microsoft.com/office/officeart/2005/8/quickstyle/3d3" qsCatId="3D" csTypeId="urn:microsoft.com/office/officeart/2005/8/colors/accent1_2" csCatId="accent1" phldr="1"/>
      <dgm:spPr/>
    </dgm:pt>
    <dgm:pt modelId="{39560CCE-70D7-41E5-95CC-20BDF1374F12}">
      <dgm:prSet phldrT="[Text]"/>
      <dgm:spPr/>
      <dgm:t>
        <a:bodyPr/>
        <a:lstStyle/>
        <a:p>
          <a:r>
            <a:rPr lang="en-CA" dirty="0" smtClean="0"/>
            <a:t>Parsing</a:t>
          </a:r>
          <a:endParaRPr lang="en-CA" dirty="0"/>
        </a:p>
      </dgm:t>
    </dgm:pt>
    <dgm:pt modelId="{86CDFD15-5F9B-48C6-98FE-1C5FA973BA71}" type="parTrans" cxnId="{D183F931-3861-483F-B3F3-4242ABCAEE79}">
      <dgm:prSet/>
      <dgm:spPr/>
      <dgm:t>
        <a:bodyPr/>
        <a:lstStyle/>
        <a:p>
          <a:endParaRPr lang="en-CA"/>
        </a:p>
      </dgm:t>
    </dgm:pt>
    <dgm:pt modelId="{4E77C5EF-E363-410B-8012-D446CA05ED76}" type="sibTrans" cxnId="{D183F931-3861-483F-B3F3-4242ABCAEE79}">
      <dgm:prSet/>
      <dgm:spPr/>
      <dgm:t>
        <a:bodyPr/>
        <a:lstStyle/>
        <a:p>
          <a:endParaRPr lang="en-CA"/>
        </a:p>
      </dgm:t>
    </dgm:pt>
    <dgm:pt modelId="{7795989D-FEAD-442B-B774-48C0CA8F680A}">
      <dgm:prSet phldrT="[Text]"/>
      <dgm:spPr/>
      <dgm:t>
        <a:bodyPr/>
        <a:lstStyle/>
        <a:p>
          <a:r>
            <a:rPr lang="en-CA" dirty="0" smtClean="0"/>
            <a:t>Logic</a:t>
          </a:r>
          <a:endParaRPr lang="en-CA" dirty="0"/>
        </a:p>
      </dgm:t>
    </dgm:pt>
    <dgm:pt modelId="{02BA8F69-F31B-4004-BD1A-0C436509EF41}" type="parTrans" cxnId="{05DD6A0C-CC71-451A-9D08-5AC3798FA599}">
      <dgm:prSet/>
      <dgm:spPr/>
      <dgm:t>
        <a:bodyPr/>
        <a:lstStyle/>
        <a:p>
          <a:endParaRPr lang="en-CA"/>
        </a:p>
      </dgm:t>
    </dgm:pt>
    <dgm:pt modelId="{5B3E5F23-362B-4E0A-AF41-2270E61C2DE7}" type="sibTrans" cxnId="{05DD6A0C-CC71-451A-9D08-5AC3798FA599}">
      <dgm:prSet/>
      <dgm:spPr/>
      <dgm:t>
        <a:bodyPr/>
        <a:lstStyle/>
        <a:p>
          <a:endParaRPr lang="en-CA"/>
        </a:p>
      </dgm:t>
    </dgm:pt>
    <dgm:pt modelId="{EB0DE537-7539-44D3-99C8-0A224F3F66AE}">
      <dgm:prSet phldrT="[Text]"/>
      <dgm:spPr/>
      <dgm:t>
        <a:bodyPr/>
        <a:lstStyle/>
        <a:p>
          <a:r>
            <a:rPr lang="en-CA" dirty="0" smtClean="0"/>
            <a:t>GUI</a:t>
          </a:r>
          <a:endParaRPr lang="en-CA" dirty="0"/>
        </a:p>
      </dgm:t>
    </dgm:pt>
    <dgm:pt modelId="{FDF7EAEE-CFBC-429E-8254-AE0AB7189350}" type="parTrans" cxnId="{9D335FBA-A8C1-4CBC-B41A-7CF7BDE37418}">
      <dgm:prSet/>
      <dgm:spPr/>
      <dgm:t>
        <a:bodyPr/>
        <a:lstStyle/>
        <a:p>
          <a:endParaRPr lang="en-CA"/>
        </a:p>
      </dgm:t>
    </dgm:pt>
    <dgm:pt modelId="{41A3325D-6107-4C35-B98D-D8430279D12D}" type="sibTrans" cxnId="{9D335FBA-A8C1-4CBC-B41A-7CF7BDE37418}">
      <dgm:prSet/>
      <dgm:spPr/>
      <dgm:t>
        <a:bodyPr/>
        <a:lstStyle/>
        <a:p>
          <a:endParaRPr lang="en-CA"/>
        </a:p>
      </dgm:t>
    </dgm:pt>
    <dgm:pt modelId="{0F332FBC-AA47-4632-A42B-6044A6E30AE3}">
      <dgm:prSet/>
      <dgm:spPr/>
      <dgm:t>
        <a:bodyPr/>
        <a:lstStyle/>
        <a:p>
          <a:r>
            <a:rPr lang="en-CA" dirty="0" smtClean="0"/>
            <a:t>Sophie</a:t>
          </a:r>
          <a:endParaRPr lang="en-CA" dirty="0"/>
        </a:p>
      </dgm:t>
    </dgm:pt>
    <dgm:pt modelId="{3CF894F3-D37D-4B65-A654-224BF3706EA5}" type="parTrans" cxnId="{7E1313A6-D773-4A74-A9E6-BDD602D642F3}">
      <dgm:prSet/>
      <dgm:spPr/>
      <dgm:t>
        <a:bodyPr/>
        <a:lstStyle/>
        <a:p>
          <a:endParaRPr lang="en-CA"/>
        </a:p>
      </dgm:t>
    </dgm:pt>
    <dgm:pt modelId="{6112D3D6-A49B-4EFC-9005-EA6493C2EC56}" type="sibTrans" cxnId="{7E1313A6-D773-4A74-A9E6-BDD602D642F3}">
      <dgm:prSet/>
      <dgm:spPr/>
      <dgm:t>
        <a:bodyPr/>
        <a:lstStyle/>
        <a:p>
          <a:endParaRPr lang="en-CA"/>
        </a:p>
      </dgm:t>
    </dgm:pt>
    <dgm:pt modelId="{1227DDAB-3550-452E-ADDE-F412F37E3188}">
      <dgm:prSet/>
      <dgm:spPr/>
      <dgm:t>
        <a:bodyPr/>
        <a:lstStyle/>
        <a:p>
          <a:r>
            <a:rPr lang="en-CA" dirty="0" smtClean="0"/>
            <a:t>Mushy</a:t>
          </a:r>
          <a:endParaRPr lang="en-CA" dirty="0"/>
        </a:p>
      </dgm:t>
    </dgm:pt>
    <dgm:pt modelId="{6E09B316-838D-4D9C-9FA9-419122251078}" type="parTrans" cxnId="{26C7D1A5-D1DC-4DB7-BD26-8E870EBC87A1}">
      <dgm:prSet/>
      <dgm:spPr/>
      <dgm:t>
        <a:bodyPr/>
        <a:lstStyle/>
        <a:p>
          <a:endParaRPr lang="en-CA"/>
        </a:p>
      </dgm:t>
    </dgm:pt>
    <dgm:pt modelId="{25223F48-F48F-4A7C-BBF9-C72CB16E9594}" type="sibTrans" cxnId="{26C7D1A5-D1DC-4DB7-BD26-8E870EBC87A1}">
      <dgm:prSet/>
      <dgm:spPr/>
      <dgm:t>
        <a:bodyPr/>
        <a:lstStyle/>
        <a:p>
          <a:endParaRPr lang="en-CA"/>
        </a:p>
      </dgm:t>
    </dgm:pt>
    <dgm:pt modelId="{6F14CEBB-6EF6-4207-BF33-5EC3B31DBDAD}">
      <dgm:prSet/>
      <dgm:spPr/>
      <dgm:t>
        <a:bodyPr/>
        <a:lstStyle/>
        <a:p>
          <a:r>
            <a:rPr lang="en-CA" dirty="0" smtClean="0"/>
            <a:t>Catherine</a:t>
          </a:r>
          <a:endParaRPr lang="en-CA" dirty="0"/>
        </a:p>
      </dgm:t>
    </dgm:pt>
    <dgm:pt modelId="{82046199-AF5E-44C2-B561-B9AEEC15D554}" type="parTrans" cxnId="{317CB406-8CAB-42C0-8D16-CFDBE4EE9F78}">
      <dgm:prSet/>
      <dgm:spPr/>
      <dgm:t>
        <a:bodyPr/>
        <a:lstStyle/>
        <a:p>
          <a:endParaRPr lang="en-CA"/>
        </a:p>
      </dgm:t>
    </dgm:pt>
    <dgm:pt modelId="{D4FECB0E-6E66-40E3-BF04-056801882914}" type="sibTrans" cxnId="{317CB406-8CAB-42C0-8D16-CFDBE4EE9F78}">
      <dgm:prSet/>
      <dgm:spPr/>
      <dgm:t>
        <a:bodyPr/>
        <a:lstStyle/>
        <a:p>
          <a:endParaRPr lang="en-CA"/>
        </a:p>
      </dgm:t>
    </dgm:pt>
    <dgm:pt modelId="{F8E3D5A0-AA59-406E-86EE-17B245B4809E}">
      <dgm:prSet/>
      <dgm:spPr/>
      <dgm:t>
        <a:bodyPr/>
        <a:lstStyle/>
        <a:p>
          <a:r>
            <a:rPr lang="en-CA" dirty="0" err="1" smtClean="0"/>
            <a:t>Torrencio</a:t>
          </a:r>
          <a:r>
            <a:rPr lang="en-CA" dirty="0" smtClean="0"/>
            <a:t> </a:t>
          </a:r>
          <a:endParaRPr lang="en-CA" dirty="0"/>
        </a:p>
      </dgm:t>
    </dgm:pt>
    <dgm:pt modelId="{F722D0EE-6EF1-4F2C-AA72-FE64ADA6BBFF}" type="parTrans" cxnId="{E8A2F264-3261-42C8-B258-B461166978FA}">
      <dgm:prSet/>
      <dgm:spPr/>
      <dgm:t>
        <a:bodyPr/>
        <a:lstStyle/>
        <a:p>
          <a:endParaRPr lang="en-CA"/>
        </a:p>
      </dgm:t>
    </dgm:pt>
    <dgm:pt modelId="{47AEE414-59D4-4BC2-BD5F-6C4F744D9452}" type="sibTrans" cxnId="{E8A2F264-3261-42C8-B258-B461166978FA}">
      <dgm:prSet/>
      <dgm:spPr/>
      <dgm:t>
        <a:bodyPr/>
        <a:lstStyle/>
        <a:p>
          <a:endParaRPr lang="en-CA"/>
        </a:p>
      </dgm:t>
    </dgm:pt>
    <dgm:pt modelId="{72785EE7-7AB0-49F7-B85E-EF0DEF37026F}">
      <dgm:prSet/>
      <dgm:spPr/>
      <dgm:t>
        <a:bodyPr/>
        <a:lstStyle/>
        <a:p>
          <a:r>
            <a:rPr lang="en-CA" dirty="0" smtClean="0"/>
            <a:t>Rachel</a:t>
          </a:r>
          <a:endParaRPr lang="en-CA" dirty="0"/>
        </a:p>
      </dgm:t>
    </dgm:pt>
    <dgm:pt modelId="{02E9B6D1-4DAB-4907-BD0A-2931ACFDF36F}" type="parTrans" cxnId="{FE859AEF-D0CB-4C2C-BAE8-6E12059C96DF}">
      <dgm:prSet/>
      <dgm:spPr/>
      <dgm:t>
        <a:bodyPr/>
        <a:lstStyle/>
        <a:p>
          <a:endParaRPr lang="en-CA"/>
        </a:p>
      </dgm:t>
    </dgm:pt>
    <dgm:pt modelId="{FB4D92B9-69AC-4732-9231-F4A3E8FCF364}" type="sibTrans" cxnId="{FE859AEF-D0CB-4C2C-BAE8-6E12059C96DF}">
      <dgm:prSet/>
      <dgm:spPr/>
      <dgm:t>
        <a:bodyPr/>
        <a:lstStyle/>
        <a:p>
          <a:endParaRPr lang="en-CA"/>
        </a:p>
      </dgm:t>
    </dgm:pt>
    <dgm:pt modelId="{C941FC61-FADF-4055-B4A2-99C8ED43EC2E}" type="pres">
      <dgm:prSet presAssocID="{3EB2C986-2272-40E6-827D-586ABB9BEFFD}" presName="linearFlow" presStyleCnt="0">
        <dgm:presLayoutVars>
          <dgm:dir/>
          <dgm:animLvl val="lvl"/>
          <dgm:resizeHandles val="exact"/>
        </dgm:presLayoutVars>
      </dgm:prSet>
      <dgm:spPr/>
    </dgm:pt>
    <dgm:pt modelId="{D62EA7AA-B494-414B-B7B7-469C46F47A7E}" type="pres">
      <dgm:prSet presAssocID="{39560CCE-70D7-41E5-95CC-20BDF1374F12}" presName="composite" presStyleCnt="0"/>
      <dgm:spPr/>
    </dgm:pt>
    <dgm:pt modelId="{865D0917-7A53-44AE-81E9-561BB71145E8}" type="pres">
      <dgm:prSet presAssocID="{39560CCE-70D7-41E5-95CC-20BDF1374F1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80B72F8-DA16-41AA-A868-52A1DCA670FE}" type="pres">
      <dgm:prSet presAssocID="{39560CCE-70D7-41E5-95CC-20BDF1374F12}" presName="parSh" presStyleLbl="node1" presStyleIdx="0" presStyleCnt="3"/>
      <dgm:spPr/>
    </dgm:pt>
    <dgm:pt modelId="{594C7C87-54F3-4FD9-845A-1913B3B4AC11}" type="pres">
      <dgm:prSet presAssocID="{39560CCE-70D7-41E5-95CC-20BDF1374F1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0AD5B1-0CA4-4132-9649-F4C1C3ECF8F6}" type="pres">
      <dgm:prSet presAssocID="{4E77C5EF-E363-410B-8012-D446CA05ED76}" presName="sibTrans" presStyleLbl="sibTrans2D1" presStyleIdx="0" presStyleCnt="2"/>
      <dgm:spPr/>
    </dgm:pt>
    <dgm:pt modelId="{7BBA5F5F-D761-443A-83FC-660DB3D71DD9}" type="pres">
      <dgm:prSet presAssocID="{4E77C5EF-E363-410B-8012-D446CA05ED76}" presName="connTx" presStyleLbl="sibTrans2D1" presStyleIdx="0" presStyleCnt="2"/>
      <dgm:spPr/>
    </dgm:pt>
    <dgm:pt modelId="{3CCE39B4-DCB7-4878-B406-84C7059BB588}" type="pres">
      <dgm:prSet presAssocID="{7795989D-FEAD-442B-B774-48C0CA8F680A}" presName="composite" presStyleCnt="0"/>
      <dgm:spPr/>
    </dgm:pt>
    <dgm:pt modelId="{A5136575-B95D-4015-8E7A-81C012E07848}" type="pres">
      <dgm:prSet presAssocID="{7795989D-FEAD-442B-B774-48C0CA8F680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E2CFC9-DD36-4504-A868-E5DF46E536E4}" type="pres">
      <dgm:prSet presAssocID="{7795989D-FEAD-442B-B774-48C0CA8F680A}" presName="parSh" presStyleLbl="node1" presStyleIdx="1" presStyleCnt="3"/>
      <dgm:spPr/>
    </dgm:pt>
    <dgm:pt modelId="{E2C480D0-F974-4708-ACF6-BDD5314758D6}" type="pres">
      <dgm:prSet presAssocID="{7795989D-FEAD-442B-B774-48C0CA8F680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E16A0DC-0DEB-4297-9210-5A647F42977A}" type="pres">
      <dgm:prSet presAssocID="{5B3E5F23-362B-4E0A-AF41-2270E61C2DE7}" presName="sibTrans" presStyleLbl="sibTrans2D1" presStyleIdx="1" presStyleCnt="2"/>
      <dgm:spPr/>
    </dgm:pt>
    <dgm:pt modelId="{50939120-A2A5-4150-94A6-CDA7A092D337}" type="pres">
      <dgm:prSet presAssocID="{5B3E5F23-362B-4E0A-AF41-2270E61C2DE7}" presName="connTx" presStyleLbl="sibTrans2D1" presStyleIdx="1" presStyleCnt="2"/>
      <dgm:spPr/>
    </dgm:pt>
    <dgm:pt modelId="{F1B51B08-DAB3-42FE-AD75-C915369C75E0}" type="pres">
      <dgm:prSet presAssocID="{EB0DE537-7539-44D3-99C8-0A224F3F66AE}" presName="composite" presStyleCnt="0"/>
      <dgm:spPr/>
    </dgm:pt>
    <dgm:pt modelId="{58935B65-268C-4B53-AE00-4081E7B5E37D}" type="pres">
      <dgm:prSet presAssocID="{EB0DE537-7539-44D3-99C8-0A224F3F66A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006726-DA53-4839-9BD2-37DBF5589E91}" type="pres">
      <dgm:prSet presAssocID="{EB0DE537-7539-44D3-99C8-0A224F3F66AE}" presName="parSh" presStyleLbl="node1" presStyleIdx="2" presStyleCnt="3"/>
      <dgm:spPr/>
    </dgm:pt>
    <dgm:pt modelId="{1C8EC79C-571F-4451-AAA7-29DD5EBF64CB}" type="pres">
      <dgm:prSet presAssocID="{EB0DE537-7539-44D3-99C8-0A224F3F66A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B49DF11-0FA7-4E77-A0C3-93216CA54A01}" type="presOf" srcId="{4E77C5EF-E363-410B-8012-D446CA05ED76}" destId="{7BBA5F5F-D761-443A-83FC-660DB3D71DD9}" srcOrd="1" destOrd="0" presId="urn:microsoft.com/office/officeart/2005/8/layout/process3"/>
    <dgm:cxn modelId="{849CB494-39CF-48A0-B618-5C0F04A1A6B0}" type="presOf" srcId="{6F14CEBB-6EF6-4207-BF33-5EC3B31DBDAD}" destId="{1C8EC79C-571F-4451-AAA7-29DD5EBF64CB}" srcOrd="0" destOrd="1" presId="urn:microsoft.com/office/officeart/2005/8/layout/process3"/>
    <dgm:cxn modelId="{D506C131-B3ED-4E05-8EA7-10043659F18B}" type="presOf" srcId="{7795989D-FEAD-442B-B774-48C0CA8F680A}" destId="{A5136575-B95D-4015-8E7A-81C012E07848}" srcOrd="0" destOrd="0" presId="urn:microsoft.com/office/officeart/2005/8/layout/process3"/>
    <dgm:cxn modelId="{877F6A92-0D93-464A-94AC-2C8076C15525}" type="presOf" srcId="{3EB2C986-2272-40E6-827D-586ABB9BEFFD}" destId="{C941FC61-FADF-4055-B4A2-99C8ED43EC2E}" srcOrd="0" destOrd="0" presId="urn:microsoft.com/office/officeart/2005/8/layout/process3"/>
    <dgm:cxn modelId="{317CB406-8CAB-42C0-8D16-CFDBE4EE9F78}" srcId="{EB0DE537-7539-44D3-99C8-0A224F3F66AE}" destId="{6F14CEBB-6EF6-4207-BF33-5EC3B31DBDAD}" srcOrd="1" destOrd="0" parTransId="{82046199-AF5E-44C2-B561-B9AEEC15D554}" sibTransId="{D4FECB0E-6E66-40E3-BF04-056801882914}"/>
    <dgm:cxn modelId="{21C0FD61-7EB1-4776-9834-EF0EC0D59E38}" type="presOf" srcId="{0F332FBC-AA47-4632-A42B-6044A6E30AE3}" destId="{594C7C87-54F3-4FD9-845A-1913B3B4AC11}" srcOrd="0" destOrd="0" presId="urn:microsoft.com/office/officeart/2005/8/layout/process3"/>
    <dgm:cxn modelId="{F3962811-C26A-48E9-91D3-BF094DA7EE2D}" type="presOf" srcId="{7795989D-FEAD-442B-B774-48C0CA8F680A}" destId="{49E2CFC9-DD36-4504-A868-E5DF46E536E4}" srcOrd="1" destOrd="0" presId="urn:microsoft.com/office/officeart/2005/8/layout/process3"/>
    <dgm:cxn modelId="{8993F414-8CF6-4055-8F5D-1F61B81E1BB1}" type="presOf" srcId="{1227DDAB-3550-452E-ADDE-F412F37E3188}" destId="{1C8EC79C-571F-4451-AAA7-29DD5EBF64CB}" srcOrd="0" destOrd="0" presId="urn:microsoft.com/office/officeart/2005/8/layout/process3"/>
    <dgm:cxn modelId="{7E1313A6-D773-4A74-A9E6-BDD602D642F3}" srcId="{39560CCE-70D7-41E5-95CC-20BDF1374F12}" destId="{0F332FBC-AA47-4632-A42B-6044A6E30AE3}" srcOrd="0" destOrd="0" parTransId="{3CF894F3-D37D-4B65-A654-224BF3706EA5}" sibTransId="{6112D3D6-A49B-4EFC-9005-EA6493C2EC56}"/>
    <dgm:cxn modelId="{8168D166-4BFE-44B4-BE5D-A9E6AAA622AA}" type="presOf" srcId="{4E77C5EF-E363-410B-8012-D446CA05ED76}" destId="{8D0AD5B1-0CA4-4132-9649-F4C1C3ECF8F6}" srcOrd="0" destOrd="0" presId="urn:microsoft.com/office/officeart/2005/8/layout/process3"/>
    <dgm:cxn modelId="{9D335FBA-A8C1-4CBC-B41A-7CF7BDE37418}" srcId="{3EB2C986-2272-40E6-827D-586ABB9BEFFD}" destId="{EB0DE537-7539-44D3-99C8-0A224F3F66AE}" srcOrd="2" destOrd="0" parTransId="{FDF7EAEE-CFBC-429E-8254-AE0AB7189350}" sibTransId="{41A3325D-6107-4C35-B98D-D8430279D12D}"/>
    <dgm:cxn modelId="{6BFCEA23-EC96-40B2-A2F9-993CD35948C4}" type="presOf" srcId="{F8E3D5A0-AA59-406E-86EE-17B245B4809E}" destId="{E2C480D0-F974-4708-ACF6-BDD5314758D6}" srcOrd="0" destOrd="0" presId="urn:microsoft.com/office/officeart/2005/8/layout/process3"/>
    <dgm:cxn modelId="{4D6CBA93-124C-4039-9CC9-07F895254EA4}" type="presOf" srcId="{39560CCE-70D7-41E5-95CC-20BDF1374F12}" destId="{865D0917-7A53-44AE-81E9-561BB71145E8}" srcOrd="0" destOrd="0" presId="urn:microsoft.com/office/officeart/2005/8/layout/process3"/>
    <dgm:cxn modelId="{FC67931C-9B9E-4700-971C-837D83291584}" type="presOf" srcId="{EB0DE537-7539-44D3-99C8-0A224F3F66AE}" destId="{BB006726-DA53-4839-9BD2-37DBF5589E91}" srcOrd="1" destOrd="0" presId="urn:microsoft.com/office/officeart/2005/8/layout/process3"/>
    <dgm:cxn modelId="{FE859AEF-D0CB-4C2C-BAE8-6E12059C96DF}" srcId="{7795989D-FEAD-442B-B774-48C0CA8F680A}" destId="{72785EE7-7AB0-49F7-B85E-EF0DEF37026F}" srcOrd="1" destOrd="0" parTransId="{02E9B6D1-4DAB-4907-BD0A-2931ACFDF36F}" sibTransId="{FB4D92B9-69AC-4732-9231-F4A3E8FCF364}"/>
    <dgm:cxn modelId="{A46143DD-3978-4DB2-9C45-A4FE3B652F1F}" type="presOf" srcId="{5B3E5F23-362B-4E0A-AF41-2270E61C2DE7}" destId="{7E16A0DC-0DEB-4297-9210-5A647F42977A}" srcOrd="0" destOrd="0" presId="urn:microsoft.com/office/officeart/2005/8/layout/process3"/>
    <dgm:cxn modelId="{26C7D1A5-D1DC-4DB7-BD26-8E870EBC87A1}" srcId="{EB0DE537-7539-44D3-99C8-0A224F3F66AE}" destId="{1227DDAB-3550-452E-ADDE-F412F37E3188}" srcOrd="0" destOrd="0" parTransId="{6E09B316-838D-4D9C-9FA9-419122251078}" sibTransId="{25223F48-F48F-4A7C-BBF9-C72CB16E9594}"/>
    <dgm:cxn modelId="{B88E9197-123B-43E2-87A4-CAA8C4EB7171}" type="presOf" srcId="{5B3E5F23-362B-4E0A-AF41-2270E61C2DE7}" destId="{50939120-A2A5-4150-94A6-CDA7A092D337}" srcOrd="1" destOrd="0" presId="urn:microsoft.com/office/officeart/2005/8/layout/process3"/>
    <dgm:cxn modelId="{6368BF69-1954-4B76-BB36-5CC0DD16C061}" type="presOf" srcId="{39560CCE-70D7-41E5-95CC-20BDF1374F12}" destId="{980B72F8-DA16-41AA-A868-52A1DCA670FE}" srcOrd="1" destOrd="0" presId="urn:microsoft.com/office/officeart/2005/8/layout/process3"/>
    <dgm:cxn modelId="{E679B042-837F-4F21-B01E-CC4060D3980F}" type="presOf" srcId="{EB0DE537-7539-44D3-99C8-0A224F3F66AE}" destId="{58935B65-268C-4B53-AE00-4081E7B5E37D}" srcOrd="0" destOrd="0" presId="urn:microsoft.com/office/officeart/2005/8/layout/process3"/>
    <dgm:cxn modelId="{DA88B22C-638E-4762-A5D7-EF315E3CDAC0}" type="presOf" srcId="{72785EE7-7AB0-49F7-B85E-EF0DEF37026F}" destId="{E2C480D0-F974-4708-ACF6-BDD5314758D6}" srcOrd="0" destOrd="1" presId="urn:microsoft.com/office/officeart/2005/8/layout/process3"/>
    <dgm:cxn modelId="{D183F931-3861-483F-B3F3-4242ABCAEE79}" srcId="{3EB2C986-2272-40E6-827D-586ABB9BEFFD}" destId="{39560CCE-70D7-41E5-95CC-20BDF1374F12}" srcOrd="0" destOrd="0" parTransId="{86CDFD15-5F9B-48C6-98FE-1C5FA973BA71}" sibTransId="{4E77C5EF-E363-410B-8012-D446CA05ED76}"/>
    <dgm:cxn modelId="{05DD6A0C-CC71-451A-9D08-5AC3798FA599}" srcId="{3EB2C986-2272-40E6-827D-586ABB9BEFFD}" destId="{7795989D-FEAD-442B-B774-48C0CA8F680A}" srcOrd="1" destOrd="0" parTransId="{02BA8F69-F31B-4004-BD1A-0C436509EF41}" sibTransId="{5B3E5F23-362B-4E0A-AF41-2270E61C2DE7}"/>
    <dgm:cxn modelId="{E8A2F264-3261-42C8-B258-B461166978FA}" srcId="{7795989D-FEAD-442B-B774-48C0CA8F680A}" destId="{F8E3D5A0-AA59-406E-86EE-17B245B4809E}" srcOrd="0" destOrd="0" parTransId="{F722D0EE-6EF1-4F2C-AA72-FE64ADA6BBFF}" sibTransId="{47AEE414-59D4-4BC2-BD5F-6C4F744D9452}"/>
    <dgm:cxn modelId="{DA262D56-1028-4020-8C54-80256D614C86}" type="presParOf" srcId="{C941FC61-FADF-4055-B4A2-99C8ED43EC2E}" destId="{D62EA7AA-B494-414B-B7B7-469C46F47A7E}" srcOrd="0" destOrd="0" presId="urn:microsoft.com/office/officeart/2005/8/layout/process3"/>
    <dgm:cxn modelId="{EB96E1B4-287C-4D50-947A-0E909C3F8CB8}" type="presParOf" srcId="{D62EA7AA-B494-414B-B7B7-469C46F47A7E}" destId="{865D0917-7A53-44AE-81E9-561BB71145E8}" srcOrd="0" destOrd="0" presId="urn:microsoft.com/office/officeart/2005/8/layout/process3"/>
    <dgm:cxn modelId="{01FFAFDD-3406-4DB1-9217-F661F3CF73E4}" type="presParOf" srcId="{D62EA7AA-B494-414B-B7B7-469C46F47A7E}" destId="{980B72F8-DA16-41AA-A868-52A1DCA670FE}" srcOrd="1" destOrd="0" presId="urn:microsoft.com/office/officeart/2005/8/layout/process3"/>
    <dgm:cxn modelId="{4457BE86-D99C-4D77-A786-977BF95663A9}" type="presParOf" srcId="{D62EA7AA-B494-414B-B7B7-469C46F47A7E}" destId="{594C7C87-54F3-4FD9-845A-1913B3B4AC11}" srcOrd="2" destOrd="0" presId="urn:microsoft.com/office/officeart/2005/8/layout/process3"/>
    <dgm:cxn modelId="{F060A45B-0F62-4E0D-B728-88E32312254C}" type="presParOf" srcId="{C941FC61-FADF-4055-B4A2-99C8ED43EC2E}" destId="{8D0AD5B1-0CA4-4132-9649-F4C1C3ECF8F6}" srcOrd="1" destOrd="0" presId="urn:microsoft.com/office/officeart/2005/8/layout/process3"/>
    <dgm:cxn modelId="{24E005E8-27AA-4108-AEEC-1B2DFBD0826C}" type="presParOf" srcId="{8D0AD5B1-0CA4-4132-9649-F4C1C3ECF8F6}" destId="{7BBA5F5F-D761-443A-83FC-660DB3D71DD9}" srcOrd="0" destOrd="0" presId="urn:microsoft.com/office/officeart/2005/8/layout/process3"/>
    <dgm:cxn modelId="{4EC907FA-3C9F-4842-8537-3F98742B7005}" type="presParOf" srcId="{C941FC61-FADF-4055-B4A2-99C8ED43EC2E}" destId="{3CCE39B4-DCB7-4878-B406-84C7059BB588}" srcOrd="2" destOrd="0" presId="urn:microsoft.com/office/officeart/2005/8/layout/process3"/>
    <dgm:cxn modelId="{2CB4900F-EF55-41C4-B2E9-1AFE3C831DD1}" type="presParOf" srcId="{3CCE39B4-DCB7-4878-B406-84C7059BB588}" destId="{A5136575-B95D-4015-8E7A-81C012E07848}" srcOrd="0" destOrd="0" presId="urn:microsoft.com/office/officeart/2005/8/layout/process3"/>
    <dgm:cxn modelId="{1CC99F36-F961-44FD-8134-8871C353509A}" type="presParOf" srcId="{3CCE39B4-DCB7-4878-B406-84C7059BB588}" destId="{49E2CFC9-DD36-4504-A868-E5DF46E536E4}" srcOrd="1" destOrd="0" presId="urn:microsoft.com/office/officeart/2005/8/layout/process3"/>
    <dgm:cxn modelId="{D3ADFB53-405B-431B-BEE3-F111175B31D3}" type="presParOf" srcId="{3CCE39B4-DCB7-4878-B406-84C7059BB588}" destId="{E2C480D0-F974-4708-ACF6-BDD5314758D6}" srcOrd="2" destOrd="0" presId="urn:microsoft.com/office/officeart/2005/8/layout/process3"/>
    <dgm:cxn modelId="{BD83E086-106F-49A6-AB00-DF1DF8AA2EC1}" type="presParOf" srcId="{C941FC61-FADF-4055-B4A2-99C8ED43EC2E}" destId="{7E16A0DC-0DEB-4297-9210-5A647F42977A}" srcOrd="3" destOrd="0" presId="urn:microsoft.com/office/officeart/2005/8/layout/process3"/>
    <dgm:cxn modelId="{9DC9E5A9-4BBB-4751-B44E-D854F0A05EE6}" type="presParOf" srcId="{7E16A0DC-0DEB-4297-9210-5A647F42977A}" destId="{50939120-A2A5-4150-94A6-CDA7A092D337}" srcOrd="0" destOrd="0" presId="urn:microsoft.com/office/officeart/2005/8/layout/process3"/>
    <dgm:cxn modelId="{A19A305E-7C4A-4A81-95BB-2AFAED295796}" type="presParOf" srcId="{C941FC61-FADF-4055-B4A2-99C8ED43EC2E}" destId="{F1B51B08-DAB3-42FE-AD75-C915369C75E0}" srcOrd="4" destOrd="0" presId="urn:microsoft.com/office/officeart/2005/8/layout/process3"/>
    <dgm:cxn modelId="{ABEB7602-6DC6-44EA-B111-FFCD902E4F09}" type="presParOf" srcId="{F1B51B08-DAB3-42FE-AD75-C915369C75E0}" destId="{58935B65-268C-4B53-AE00-4081E7B5E37D}" srcOrd="0" destOrd="0" presId="urn:microsoft.com/office/officeart/2005/8/layout/process3"/>
    <dgm:cxn modelId="{D62AB34F-33D3-48A9-917F-B513551BA2C4}" type="presParOf" srcId="{F1B51B08-DAB3-42FE-AD75-C915369C75E0}" destId="{BB006726-DA53-4839-9BD2-37DBF5589E91}" srcOrd="1" destOrd="0" presId="urn:microsoft.com/office/officeart/2005/8/layout/process3"/>
    <dgm:cxn modelId="{18DA12D9-2B1D-496A-9BC3-BDAF39F8274E}" type="presParOf" srcId="{F1B51B08-DAB3-42FE-AD75-C915369C75E0}" destId="{1C8EC79C-571F-4451-AAA7-29DD5EBF64C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B72F8-DA16-41AA-A868-52A1DCA670FE}">
      <dsp:nvSpPr>
        <dsp:cNvPr id="0" name=""/>
        <dsp:cNvSpPr/>
      </dsp:nvSpPr>
      <dsp:spPr>
        <a:xfrm>
          <a:off x="3903" y="1613079"/>
          <a:ext cx="177496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Parsing</a:t>
          </a:r>
          <a:endParaRPr lang="en-CA" sz="2100" kern="1200" dirty="0"/>
        </a:p>
      </dsp:txBody>
      <dsp:txXfrm>
        <a:off x="3903" y="1613079"/>
        <a:ext cx="1774964" cy="604800"/>
      </dsp:txXfrm>
    </dsp:sp>
    <dsp:sp modelId="{594C7C87-54F3-4FD9-845A-1913B3B4AC11}">
      <dsp:nvSpPr>
        <dsp:cNvPr id="0" name=""/>
        <dsp:cNvSpPr/>
      </dsp:nvSpPr>
      <dsp:spPr>
        <a:xfrm>
          <a:off x="367450" y="2217879"/>
          <a:ext cx="177496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Sophie</a:t>
          </a:r>
          <a:endParaRPr lang="en-CA" sz="2100" kern="1200" dirty="0"/>
        </a:p>
      </dsp:txBody>
      <dsp:txXfrm>
        <a:off x="402878" y="2253307"/>
        <a:ext cx="1704108" cy="1138744"/>
      </dsp:txXfrm>
    </dsp:sp>
    <dsp:sp modelId="{8D0AD5B1-0CA4-4132-9649-F4C1C3ECF8F6}">
      <dsp:nvSpPr>
        <dsp:cNvPr id="0" name=""/>
        <dsp:cNvSpPr/>
      </dsp:nvSpPr>
      <dsp:spPr>
        <a:xfrm>
          <a:off x="2047946" y="1694522"/>
          <a:ext cx="570445" cy="441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700" kern="1200"/>
        </a:p>
      </dsp:txBody>
      <dsp:txXfrm>
        <a:off x="2047946" y="1782905"/>
        <a:ext cx="437871" cy="265148"/>
      </dsp:txXfrm>
    </dsp:sp>
    <dsp:sp modelId="{49E2CFC9-DD36-4504-A868-E5DF46E536E4}">
      <dsp:nvSpPr>
        <dsp:cNvPr id="0" name=""/>
        <dsp:cNvSpPr/>
      </dsp:nvSpPr>
      <dsp:spPr>
        <a:xfrm>
          <a:off x="2855180" y="1613079"/>
          <a:ext cx="177496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Logic</a:t>
          </a:r>
          <a:endParaRPr lang="en-CA" sz="2100" kern="1200" dirty="0"/>
        </a:p>
      </dsp:txBody>
      <dsp:txXfrm>
        <a:off x="2855180" y="1613079"/>
        <a:ext cx="1774964" cy="604800"/>
      </dsp:txXfrm>
    </dsp:sp>
    <dsp:sp modelId="{E2C480D0-F974-4708-ACF6-BDD5314758D6}">
      <dsp:nvSpPr>
        <dsp:cNvPr id="0" name=""/>
        <dsp:cNvSpPr/>
      </dsp:nvSpPr>
      <dsp:spPr>
        <a:xfrm>
          <a:off x="3218727" y="2217879"/>
          <a:ext cx="177496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err="1" smtClean="0"/>
            <a:t>Torrencio</a:t>
          </a:r>
          <a:r>
            <a:rPr lang="en-CA" sz="2100" kern="1200" dirty="0" smtClean="0"/>
            <a:t> 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Rachel</a:t>
          </a:r>
          <a:endParaRPr lang="en-CA" sz="2100" kern="1200" dirty="0"/>
        </a:p>
      </dsp:txBody>
      <dsp:txXfrm>
        <a:off x="3254155" y="2253307"/>
        <a:ext cx="1704108" cy="1138744"/>
      </dsp:txXfrm>
    </dsp:sp>
    <dsp:sp modelId="{7E16A0DC-0DEB-4297-9210-5A647F42977A}">
      <dsp:nvSpPr>
        <dsp:cNvPr id="0" name=""/>
        <dsp:cNvSpPr/>
      </dsp:nvSpPr>
      <dsp:spPr>
        <a:xfrm>
          <a:off x="4899222" y="1694522"/>
          <a:ext cx="570445" cy="441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700" kern="1200"/>
        </a:p>
      </dsp:txBody>
      <dsp:txXfrm>
        <a:off x="4899222" y="1782905"/>
        <a:ext cx="437871" cy="265148"/>
      </dsp:txXfrm>
    </dsp:sp>
    <dsp:sp modelId="{BB006726-DA53-4839-9BD2-37DBF5589E91}">
      <dsp:nvSpPr>
        <dsp:cNvPr id="0" name=""/>
        <dsp:cNvSpPr/>
      </dsp:nvSpPr>
      <dsp:spPr>
        <a:xfrm>
          <a:off x="5706457" y="1613079"/>
          <a:ext cx="177496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GUI</a:t>
          </a:r>
          <a:endParaRPr lang="en-CA" sz="2100" kern="1200" dirty="0"/>
        </a:p>
      </dsp:txBody>
      <dsp:txXfrm>
        <a:off x="5706457" y="1613079"/>
        <a:ext cx="1774964" cy="604800"/>
      </dsp:txXfrm>
    </dsp:sp>
    <dsp:sp modelId="{1C8EC79C-571F-4451-AAA7-29DD5EBF64CB}">
      <dsp:nvSpPr>
        <dsp:cNvPr id="0" name=""/>
        <dsp:cNvSpPr/>
      </dsp:nvSpPr>
      <dsp:spPr>
        <a:xfrm>
          <a:off x="6070004" y="2217879"/>
          <a:ext cx="177496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Mushy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Catherine</a:t>
          </a:r>
          <a:endParaRPr lang="en-CA" sz="2100" kern="1200" dirty="0"/>
        </a:p>
      </dsp:txBody>
      <dsp:txXfrm>
        <a:off x="6105432" y="2253307"/>
        <a:ext cx="1704108" cy="1138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7665C-A93D-40E6-AECA-AE5925F58B66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67A32-82EC-4F13-9A0F-08EEB08DE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22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Tori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99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rachel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02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rachel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1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Tori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83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Tori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73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Sophie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06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Sophie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06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sophie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86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tori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50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catherine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12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rachel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67A32-82EC-4F13-9A0F-08EEB08DED7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16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0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6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8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3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56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45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3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9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67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68EC-F410-440F-8E07-90733ADBBF78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05/02/2014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14FB-11FE-4F2F-ACA9-9471B0C4023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1A2AFF-9F81-4D68-B486-B4676AC243B9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81CD1EC-5A22-40D5-9324-F1CC52DA4E9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Aquarius: Catherine, </a:t>
            </a:r>
            <a:r>
              <a:rPr lang="en-CA" dirty="0" err="1" smtClean="0"/>
              <a:t>Torrencio</a:t>
            </a:r>
            <a:r>
              <a:rPr lang="en-CA" dirty="0" smtClean="0"/>
              <a:t>, Mushy, Sophie, Rachel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800" dirty="0" smtClean="0"/>
              <a:t>CISC320: Dungeons and Dragons Interactive Character Sheet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9659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2708920"/>
            <a:ext cx="2674640" cy="1219200"/>
          </a:xfrm>
        </p:spPr>
        <p:txBody>
          <a:bodyPr>
            <a:noAutofit/>
          </a:bodyPr>
          <a:lstStyle/>
          <a:p>
            <a:r>
              <a:rPr lang="en-CA" sz="7200" dirty="0" smtClean="0"/>
              <a:t>GUI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2276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Stats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Abilities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Items/Gold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079" y="836712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Ability	Score	Check</a:t>
            </a:r>
          </a:p>
          <a:p>
            <a:r>
              <a:rPr lang="en-CA" dirty="0">
                <a:solidFill>
                  <a:prstClr val="black"/>
                </a:solidFill>
              </a:rPr>
              <a:t>STR	23	11</a:t>
            </a:r>
          </a:p>
          <a:p>
            <a:r>
              <a:rPr lang="en-CA" dirty="0">
                <a:solidFill>
                  <a:prstClr val="black"/>
                </a:solidFill>
              </a:rPr>
              <a:t>CON	12	6</a:t>
            </a:r>
          </a:p>
          <a:p>
            <a:r>
              <a:rPr lang="en-CA" dirty="0">
                <a:solidFill>
                  <a:prstClr val="black"/>
                </a:solidFill>
              </a:rPr>
              <a:t>DEX	11	5</a:t>
            </a:r>
          </a:p>
          <a:p>
            <a:r>
              <a:rPr lang="en-CA" dirty="0">
                <a:solidFill>
                  <a:prstClr val="black"/>
                </a:solidFill>
              </a:rPr>
              <a:t>INT	11	5</a:t>
            </a:r>
          </a:p>
          <a:p>
            <a:r>
              <a:rPr lang="en-CA" dirty="0">
                <a:solidFill>
                  <a:prstClr val="black"/>
                </a:solidFill>
              </a:rPr>
              <a:t>WIS	9	4</a:t>
            </a:r>
          </a:p>
          <a:p>
            <a:r>
              <a:rPr lang="en-CA" dirty="0">
                <a:solidFill>
                  <a:prstClr val="black"/>
                </a:solidFill>
              </a:rPr>
              <a:t>CHA	17	8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Cacciatore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Skills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Encounter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Day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3339326"/>
            <a:ext cx="19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HP : 23/74 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6839" y="3339326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3571" y="3339326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-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040" y="4365104"/>
            <a:ext cx="286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Defenses</a:t>
            </a:r>
          </a:p>
          <a:p>
            <a:r>
              <a:rPr lang="en-CA" dirty="0">
                <a:solidFill>
                  <a:prstClr val="black"/>
                </a:solidFill>
              </a:rPr>
              <a:t>AC	25</a:t>
            </a:r>
          </a:p>
          <a:p>
            <a:r>
              <a:rPr lang="en-CA" dirty="0">
                <a:solidFill>
                  <a:prstClr val="black"/>
                </a:solidFill>
              </a:rPr>
              <a:t>FORT	25</a:t>
            </a:r>
          </a:p>
          <a:p>
            <a:r>
              <a:rPr lang="en-CA" dirty="0">
                <a:solidFill>
                  <a:prstClr val="black"/>
                </a:solidFill>
              </a:rPr>
              <a:t>REF</a:t>
            </a:r>
            <a:r>
              <a:rPr lang="en-CA" dirty="0">
                <a:solidFill>
                  <a:prstClr val="black"/>
                </a:solidFill>
              </a:rPr>
              <a:t>	</a:t>
            </a:r>
            <a:r>
              <a:rPr lang="en-CA" dirty="0">
                <a:solidFill>
                  <a:prstClr val="black"/>
                </a:solidFill>
              </a:rPr>
              <a:t>19</a:t>
            </a:r>
          </a:p>
          <a:p>
            <a:r>
              <a:rPr lang="en-CA" dirty="0">
                <a:solidFill>
                  <a:prstClr val="black"/>
                </a:solidFill>
              </a:rPr>
              <a:t>WILL	22</a:t>
            </a:r>
          </a:p>
          <a:p>
            <a:r>
              <a:rPr lang="en-CA" dirty="0">
                <a:solidFill>
                  <a:prstClr val="black"/>
                </a:solidFill>
              </a:rPr>
              <a:t>Resistances/Vulnerabilities: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6056" y="112474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Action Points: 1 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4248" y="1161947"/>
            <a:ext cx="64807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U</a:t>
            </a:r>
            <a:r>
              <a:rPr lang="en-CA" dirty="0">
                <a:solidFill>
                  <a:prstClr val="white"/>
                </a:solidFill>
              </a:rPr>
              <a:t>se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8034" y="2485346"/>
            <a:ext cx="385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Initiative	7</a:t>
            </a:r>
          </a:p>
          <a:p>
            <a:r>
              <a:rPr lang="en-CA" dirty="0">
                <a:solidFill>
                  <a:prstClr val="black"/>
                </a:solidFill>
              </a:rPr>
              <a:t>Speed	5</a:t>
            </a:r>
          </a:p>
          <a:p>
            <a:r>
              <a:rPr lang="en-CA" dirty="0">
                <a:solidFill>
                  <a:prstClr val="black"/>
                </a:solidFill>
              </a:rPr>
              <a:t>Passive Insight	14</a:t>
            </a:r>
          </a:p>
          <a:p>
            <a:r>
              <a:rPr lang="en-CA" dirty="0">
                <a:solidFill>
                  <a:prstClr val="black"/>
                </a:solidFill>
              </a:rPr>
              <a:t>Passive Perception	14</a:t>
            </a:r>
          </a:p>
          <a:p>
            <a:endParaRPr lang="en-CA" dirty="0">
              <a:solidFill>
                <a:prstClr val="black"/>
              </a:solidFill>
            </a:endParaRPr>
          </a:p>
          <a:p>
            <a:endParaRPr lang="en-CA" dirty="0">
              <a:solidFill>
                <a:prstClr val="black"/>
              </a:solidFill>
            </a:endParaRPr>
          </a:p>
          <a:p>
            <a:r>
              <a:rPr lang="en-CA" dirty="0">
                <a:solidFill>
                  <a:prstClr val="black"/>
                </a:solidFill>
              </a:rPr>
              <a:t>Special Senses: Normal</a:t>
            </a:r>
          </a:p>
          <a:p>
            <a:r>
              <a:rPr lang="en-CA" dirty="0">
                <a:solidFill>
                  <a:prstClr val="black"/>
                </a:solidFill>
              </a:rPr>
              <a:t>Languages: Common, </a:t>
            </a:r>
            <a:r>
              <a:rPr lang="en-CA" dirty="0" err="1">
                <a:solidFill>
                  <a:prstClr val="black"/>
                </a:solidFill>
              </a:rPr>
              <a:t>Dwarven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6056" y="170491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Second Wind: 1 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4248" y="1742114"/>
            <a:ext cx="64807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U</a:t>
            </a:r>
            <a:r>
              <a:rPr lang="en-CA" dirty="0">
                <a:solidFill>
                  <a:prstClr val="white"/>
                </a:solidFill>
              </a:rPr>
              <a:t>se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57872" y="333932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Bloodied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23571" y="3804914"/>
            <a:ext cx="113453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Use surge 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191" y="3829551"/>
            <a:ext cx="17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Surges Left: 7/8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End Turn</a:t>
            </a:r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Stats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Abilities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Items/Gold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Cacciatore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Skills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Encounter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Day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End Turn</a:t>
            </a:r>
            <a:endParaRPr lang="en-CA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4319"/>
              </p:ext>
            </p:extLst>
          </p:nvPr>
        </p:nvGraphicFramePr>
        <p:xfrm>
          <a:off x="1524000" y="580886"/>
          <a:ext cx="6096000" cy="551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203127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Skill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Score</a:t>
                      </a:r>
                      <a:endParaRPr lang="en-CA" sz="16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Acrobatics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Arcana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Athletics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Bluff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Diplomacy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Dungeoneering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Endurance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10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9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History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Insight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Intimidate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Nature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Perception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Religion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Stealth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Streetwise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Thievery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Stats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Abilities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Items/Gold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Cacciatore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Skills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Encounter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Day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End Turn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191" y="620688"/>
            <a:ext cx="25044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Melee Basic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191" y="1121058"/>
            <a:ext cx="25044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Ranged Basic Attack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190" y="1628800"/>
            <a:ext cx="250441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Viper’s Strike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190" y="2132856"/>
            <a:ext cx="25044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Wolf Pack Tactics</a:t>
            </a:r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87100"/>
            <a:ext cx="1090283" cy="59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61080"/>
            <a:ext cx="2843807" cy="59482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97325"/>
              </p:ext>
            </p:extLst>
          </p:nvPr>
        </p:nvGraphicFramePr>
        <p:xfrm>
          <a:off x="3655240" y="531280"/>
          <a:ext cx="4999476" cy="5607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999476"/>
              </a:tblGrid>
              <a:tr h="39483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Viper’s</a:t>
                      </a:r>
                      <a:r>
                        <a:rPr lang="en-CA" sz="1600" baseline="0" dirty="0" smtClean="0"/>
                        <a:t> Strike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At-Will –</a:t>
                      </a:r>
                      <a:r>
                        <a:rPr lang="en-CA" sz="1600" b="1" baseline="0" dirty="0" smtClean="0"/>
                        <a:t> Standard Action</a:t>
                      </a:r>
                      <a:endParaRPr lang="en-CA" sz="1600" b="1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Melee weapon</a:t>
                      </a:r>
                      <a:endParaRPr lang="en-CA" sz="1600" b="1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Target: </a:t>
                      </a:r>
                      <a:r>
                        <a:rPr lang="en-CA" sz="1600" dirty="0" smtClean="0"/>
                        <a:t>One creature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Keywords: </a:t>
                      </a:r>
                      <a:r>
                        <a:rPr lang="en-CA" sz="1600" dirty="0" smtClean="0"/>
                        <a:t>Martial,</a:t>
                      </a:r>
                      <a:r>
                        <a:rPr lang="en-CA" sz="1600" baseline="0" dirty="0" smtClean="0"/>
                        <a:t> Weapon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Attack: </a:t>
                      </a:r>
                      <a:r>
                        <a:rPr lang="en-CA" sz="1600" dirty="0" smtClean="0"/>
                        <a:t>Strength</a:t>
                      </a:r>
                      <a:r>
                        <a:rPr lang="en-CA" sz="1600" baseline="0" dirty="0" smtClean="0"/>
                        <a:t> vs. AC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Hit: </a:t>
                      </a:r>
                      <a:r>
                        <a:rPr lang="en-CA" sz="1600" dirty="0" smtClean="0"/>
                        <a:t>1[W]</a:t>
                      </a:r>
                      <a:r>
                        <a:rPr lang="en-CA" sz="1600" baseline="0" dirty="0" smtClean="0"/>
                        <a:t> + </a:t>
                      </a:r>
                      <a:r>
                        <a:rPr lang="en-CA" sz="1600" baseline="0" dirty="0" err="1" smtClean="0"/>
                        <a:t>Str</a:t>
                      </a:r>
                      <a:r>
                        <a:rPr lang="en-CA" sz="1600" baseline="0" dirty="0" smtClean="0"/>
                        <a:t> modifier damage</a:t>
                      </a:r>
                      <a:endParaRPr lang="en-CA" sz="1600" dirty="0"/>
                    </a:p>
                  </a:txBody>
                  <a:tcPr/>
                </a:tc>
              </a:tr>
              <a:tr h="137730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Effect: </a:t>
                      </a:r>
                      <a:r>
                        <a:rPr lang="en-CA" sz="1600" dirty="0" smtClean="0"/>
                        <a:t>If the target</a:t>
                      </a:r>
                      <a:r>
                        <a:rPr lang="en-CA" sz="1600" baseline="0" dirty="0" smtClean="0"/>
                        <a:t> shifts before the start of your next turn, it provokes an opportunity attack from an ally of your choice.</a:t>
                      </a:r>
                      <a:endParaRPr lang="en-CA" sz="1600" dirty="0"/>
                    </a:p>
                  </a:txBody>
                  <a:tcPr/>
                </a:tc>
              </a:tr>
              <a:tr h="423262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Additional Effects: +2 to damage</a:t>
                      </a:r>
                      <a:r>
                        <a:rPr lang="en-CA" sz="1600" baseline="0" dirty="0" smtClean="0"/>
                        <a:t> rolls when charging</a:t>
                      </a:r>
                      <a:endParaRPr lang="en-CA" sz="1600" dirty="0"/>
                    </a:p>
                  </a:txBody>
                  <a:tcPr/>
                </a:tc>
              </a:tr>
              <a:tr h="855312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97272" y="5517232"/>
            <a:ext cx="130697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USE ATTACK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4576" y="620688"/>
            <a:ext cx="17384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6487" y="528355"/>
            <a:ext cx="66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Used</a:t>
            </a:r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Stats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Abilities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Items/Gold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Cacciatore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Skills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Encounter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New Day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End Turn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191" y="548680"/>
            <a:ext cx="68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GOLD : 45 P	4 G 	123 S	4 C 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799" y="548680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531" y="548680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white"/>
                </a:solidFill>
              </a:rPr>
              <a:t>-</a:t>
            </a: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556792"/>
            <a:ext cx="3744416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802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Items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77281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- crowbar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3959" y="1187460"/>
            <a:ext cx="355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Equipment</a:t>
            </a:r>
            <a:endParaRPr lang="en-CA" dirty="0">
              <a:solidFill>
                <a:prstClr val="black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45809"/>
              </p:ext>
            </p:extLst>
          </p:nvPr>
        </p:nvGraphicFramePr>
        <p:xfrm>
          <a:off x="4517227" y="1556792"/>
          <a:ext cx="4087221" cy="452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029"/>
                <a:gridCol w="2015104"/>
                <a:gridCol w="792088"/>
              </a:tblGrid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Head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Neck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Arms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Rings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487557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Hands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Dual-Threat</a:t>
                      </a:r>
                      <a:r>
                        <a:rPr lang="en-CA" sz="1400" baseline="0" dirty="0" smtClean="0"/>
                        <a:t> Gauntlets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sng" dirty="0" smtClean="0">
                          <a:solidFill>
                            <a:schemeClr val="accent1"/>
                          </a:solidFill>
                        </a:rPr>
                        <a:t>Details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</a:tr>
              <a:tr h="487557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Main Hand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Chieftan’s</a:t>
                      </a:r>
                      <a:r>
                        <a:rPr lang="en-CA" sz="1400" dirty="0" smtClean="0"/>
                        <a:t> Spear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sng" dirty="0" smtClean="0">
                          <a:solidFill>
                            <a:schemeClr val="accent1"/>
                          </a:solidFill>
                        </a:rPr>
                        <a:t>Details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Off Hand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Waist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Armor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Joyous Chainmail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sng" dirty="0" smtClean="0">
                          <a:solidFill>
                            <a:schemeClr val="accent1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Feet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Tatoo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Ki Focus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4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Parsing a really big file – filtering out relevant information</a:t>
            </a:r>
          </a:p>
          <a:p>
            <a:r>
              <a:rPr lang="en-CA" sz="3200" dirty="0" smtClean="0"/>
              <a:t>Integration between parsing, logic, and GUI</a:t>
            </a:r>
          </a:p>
          <a:p>
            <a:r>
              <a:rPr lang="en-CA" sz="3200" dirty="0" smtClean="0"/>
              <a:t>Making the GUI user friendly</a:t>
            </a:r>
          </a:p>
          <a:p>
            <a:r>
              <a:rPr lang="en-CA" sz="3200" dirty="0" smtClean="0"/>
              <a:t>Good performance – </a:t>
            </a:r>
            <a:r>
              <a:rPr lang="en-CA" sz="3200" dirty="0" err="1" smtClean="0"/>
              <a:t>DnD</a:t>
            </a:r>
            <a:r>
              <a:rPr lang="en-CA" sz="3200" dirty="0" smtClean="0"/>
              <a:t> is a fast paced game!</a:t>
            </a:r>
            <a:endParaRPr lang="en-CA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Challenges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528" y="1556792"/>
            <a:ext cx="405993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dirty="0" smtClean="0"/>
              <a:t>Week 4 - Planning</a:t>
            </a:r>
            <a:endParaRPr lang="en-CA" sz="1800" b="1" dirty="0"/>
          </a:p>
          <a:p>
            <a:r>
              <a:rPr lang="en-CA" sz="1800" dirty="0"/>
              <a:t>Finish planning </a:t>
            </a:r>
          </a:p>
          <a:p>
            <a:r>
              <a:rPr lang="en-CA" sz="1800" dirty="0"/>
              <a:t>Finish functional analysis document </a:t>
            </a:r>
          </a:p>
          <a:p>
            <a:r>
              <a:rPr lang="en-CA" sz="1800" dirty="0"/>
              <a:t>Start researching libraries </a:t>
            </a:r>
          </a:p>
          <a:p>
            <a:r>
              <a:rPr lang="en-CA" sz="1800" dirty="0"/>
              <a:t>Learn to play Dungeon and Dragons!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Week </a:t>
            </a:r>
            <a:r>
              <a:rPr lang="en-CA" sz="1800" b="1" dirty="0" smtClean="0"/>
              <a:t>5 – Start Coding</a:t>
            </a:r>
            <a:endParaRPr lang="en-CA" sz="1800" b="1" dirty="0"/>
          </a:p>
          <a:p>
            <a:r>
              <a:rPr lang="en-CA" sz="1800" dirty="0"/>
              <a:t>Start GUI Frames </a:t>
            </a:r>
          </a:p>
          <a:p>
            <a:r>
              <a:rPr lang="en-CA" sz="1800" dirty="0"/>
              <a:t>Start parsing </a:t>
            </a:r>
          </a:p>
          <a:p>
            <a:r>
              <a:rPr lang="en-CA" sz="1800" dirty="0"/>
              <a:t>Decide on data format/data structure </a:t>
            </a:r>
          </a:p>
          <a:p>
            <a:r>
              <a:rPr lang="en-CA" sz="1800" dirty="0"/>
              <a:t>Decide on libraries being used </a:t>
            </a:r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55976" y="1412776"/>
            <a:ext cx="4608512" cy="4929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b="1" dirty="0"/>
              <a:t>Week 7 </a:t>
            </a:r>
            <a:r>
              <a:rPr lang="en-CA" sz="1800" b="1" dirty="0" smtClean="0"/>
              <a:t>– 8 – Make Decisions and Code</a:t>
            </a:r>
            <a:endParaRPr lang="en-CA" sz="1800" b="1" dirty="0"/>
          </a:p>
          <a:p>
            <a:r>
              <a:rPr lang="en-CA" sz="1800" dirty="0"/>
              <a:t>Logic decides what is needed from parser </a:t>
            </a:r>
          </a:p>
          <a:p>
            <a:r>
              <a:rPr lang="en-CA" sz="1800" dirty="0"/>
              <a:t>GUI decides what </a:t>
            </a:r>
            <a:r>
              <a:rPr lang="en-CA" sz="1800" dirty="0" smtClean="0"/>
              <a:t>info </a:t>
            </a:r>
            <a:r>
              <a:rPr lang="en-CA" sz="1800" dirty="0"/>
              <a:t>they want to display </a:t>
            </a:r>
          </a:p>
          <a:p>
            <a:r>
              <a:rPr lang="en-CA" sz="1800" dirty="0"/>
              <a:t>Parser </a:t>
            </a:r>
            <a:r>
              <a:rPr lang="en-CA" sz="1800" dirty="0" smtClean="0"/>
              <a:t>has data </a:t>
            </a:r>
            <a:r>
              <a:rPr lang="en-CA" sz="1800" dirty="0"/>
              <a:t>in format Logic can use </a:t>
            </a:r>
          </a:p>
          <a:p>
            <a:r>
              <a:rPr lang="en-CA" sz="1800" dirty="0"/>
              <a:t>GUI gets as much data in a possible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Week </a:t>
            </a:r>
            <a:r>
              <a:rPr lang="en-CA" sz="1800" b="1" dirty="0" smtClean="0"/>
              <a:t>9 – Code, code, code</a:t>
            </a:r>
            <a:endParaRPr lang="en-CA" sz="1800" b="1" dirty="0"/>
          </a:p>
          <a:p>
            <a:r>
              <a:rPr lang="en-CA" sz="1800" dirty="0"/>
              <a:t>Goal is to have information going from text file all the way up to GUI </a:t>
            </a:r>
          </a:p>
          <a:p>
            <a:r>
              <a:rPr lang="en-CA" sz="1800" dirty="0"/>
              <a:t>Have a rough GUI with all of data on it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Week </a:t>
            </a:r>
            <a:r>
              <a:rPr lang="en-CA" sz="1800" b="1" dirty="0" smtClean="0"/>
              <a:t>10-11 – Finishing up</a:t>
            </a:r>
            <a:endParaRPr lang="en-CA" sz="1800" b="1" dirty="0"/>
          </a:p>
          <a:p>
            <a:r>
              <a:rPr lang="en-CA" sz="1800" dirty="0"/>
              <a:t>add functionality to data GUI </a:t>
            </a:r>
          </a:p>
          <a:p>
            <a:r>
              <a:rPr lang="en-CA" sz="1800" dirty="0"/>
              <a:t>refine final design </a:t>
            </a: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589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Finished RAD document (use cases, requirements)</a:t>
            </a:r>
          </a:p>
          <a:p>
            <a:r>
              <a:rPr lang="en-CA" sz="3200" dirty="0" smtClean="0"/>
              <a:t>Environment chosen and set up</a:t>
            </a:r>
          </a:p>
          <a:p>
            <a:r>
              <a:rPr lang="en-CA" sz="3200" dirty="0" smtClean="0"/>
              <a:t>Logged into SVN</a:t>
            </a:r>
          </a:p>
          <a:p>
            <a:r>
              <a:rPr lang="en-CA" sz="3200" dirty="0" smtClean="0"/>
              <a:t>Designed GUI</a:t>
            </a:r>
          </a:p>
          <a:p>
            <a:r>
              <a:rPr lang="en-CA" sz="3200" dirty="0" smtClean="0"/>
              <a:t>Played a </a:t>
            </a:r>
            <a:r>
              <a:rPr lang="en-CA" sz="3200" dirty="0" err="1" smtClean="0"/>
              <a:t>DnD</a:t>
            </a:r>
            <a:r>
              <a:rPr lang="en-CA" sz="3200" dirty="0" smtClean="0"/>
              <a:t> game!</a:t>
            </a:r>
            <a:endParaRPr lang="en-CA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So Far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7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Torrencio</a:t>
            </a:r>
            <a:r>
              <a:rPr lang="en-CA" dirty="0" smtClean="0"/>
              <a:t> – Project Manager/Logic Architect</a:t>
            </a:r>
          </a:p>
          <a:p>
            <a:r>
              <a:rPr lang="en-CA" dirty="0" smtClean="0"/>
              <a:t>Sophie </a:t>
            </a:r>
            <a:r>
              <a:rPr lang="en-CA" dirty="0" err="1" smtClean="0"/>
              <a:t>Beland</a:t>
            </a:r>
            <a:r>
              <a:rPr lang="en-CA" dirty="0" smtClean="0"/>
              <a:t> – Lead Architect/Parser</a:t>
            </a:r>
          </a:p>
          <a:p>
            <a:r>
              <a:rPr lang="en-CA" dirty="0" smtClean="0"/>
              <a:t>Catherine – GUI Architect</a:t>
            </a:r>
          </a:p>
          <a:p>
            <a:r>
              <a:rPr lang="en-CA" dirty="0" smtClean="0"/>
              <a:t>Mushy – GUI Architect</a:t>
            </a:r>
          </a:p>
          <a:p>
            <a:r>
              <a:rPr lang="en-CA" dirty="0" smtClean="0"/>
              <a:t>Rachel – Logic Architect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Members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61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Dungeons &amp; Dragons (abbreviated as </a:t>
            </a:r>
            <a:r>
              <a:rPr lang="en-CA" dirty="0" smtClean="0"/>
              <a:t>D&amp;D </a:t>
            </a:r>
            <a:r>
              <a:rPr lang="en-CA" dirty="0"/>
              <a:t>or </a:t>
            </a:r>
            <a:r>
              <a:rPr lang="en-CA" dirty="0" err="1"/>
              <a:t>DnD</a:t>
            </a:r>
            <a:r>
              <a:rPr lang="en-CA" dirty="0"/>
              <a:t>) is a fantasy tabletop role-playing </a:t>
            </a:r>
            <a:r>
              <a:rPr lang="en-CA" dirty="0" smtClean="0"/>
              <a:t>game.</a:t>
            </a:r>
          </a:p>
          <a:p>
            <a:r>
              <a:rPr lang="en-CA" dirty="0"/>
              <a:t>D&amp;D </a:t>
            </a:r>
            <a:r>
              <a:rPr lang="en-CA" dirty="0" smtClean="0"/>
              <a:t>assigns </a:t>
            </a:r>
            <a:r>
              <a:rPr lang="en-CA" dirty="0"/>
              <a:t>each player a specific character to </a:t>
            </a:r>
            <a:r>
              <a:rPr lang="en-CA" dirty="0" smtClean="0"/>
              <a:t>play. These </a:t>
            </a:r>
            <a:r>
              <a:rPr lang="en-CA" dirty="0"/>
              <a:t>characters embark upon imaginary adventures within a fantasy setting. 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Dungeon Master serves as the game's referee and </a:t>
            </a:r>
            <a:r>
              <a:rPr lang="en-CA" dirty="0" smtClean="0"/>
              <a:t>storyteller. </a:t>
            </a:r>
          </a:p>
          <a:p>
            <a:r>
              <a:rPr lang="en-CA" dirty="0" smtClean="0"/>
              <a:t>The </a:t>
            </a:r>
            <a:r>
              <a:rPr lang="en-CA" dirty="0"/>
              <a:t>characters form a party that interacts with the setting's inhabitants (and each other). Together they solve dilemmas, engage in battles and gather treasure and </a:t>
            </a:r>
            <a:r>
              <a:rPr lang="en-CA" dirty="0" smtClean="0"/>
              <a:t>knowledge.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DnD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625393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Source: http://en.wikipedia.org/wiki/Dungeons_%26_Dragons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635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ired.com/geekdad/wp-content/uploads/2010/11/cb_new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484784"/>
            <a:ext cx="6893841" cy="46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 Creator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32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fc01.deviantart.net/fs71/i/2010/258/7/a/custom_dnd_4e_character_sheet_by_misterfido-d1mhenh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340768"/>
            <a:ext cx="6510070" cy="487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 Sheet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9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a less  cluttered character sheet with required information readily  available</a:t>
            </a:r>
          </a:p>
          <a:p>
            <a:r>
              <a:rPr lang="en-CA" dirty="0" smtClean="0"/>
              <a:t>The user should be able to interactive with the sheet on a tablet or phone. Some examples: </a:t>
            </a:r>
          </a:p>
          <a:p>
            <a:pPr lvl="1"/>
            <a:r>
              <a:rPr lang="en-CA" dirty="0" smtClean="0"/>
              <a:t>Change Health</a:t>
            </a:r>
          </a:p>
          <a:p>
            <a:pPr lvl="1"/>
            <a:r>
              <a:rPr lang="en-CA" dirty="0" smtClean="0"/>
              <a:t>Use Abilities</a:t>
            </a:r>
          </a:p>
          <a:p>
            <a:pPr lvl="1"/>
            <a:r>
              <a:rPr lang="en-CA" dirty="0" smtClean="0"/>
              <a:t>Change possessions</a:t>
            </a:r>
          </a:p>
          <a:p>
            <a:pPr lvl="1"/>
            <a:r>
              <a:rPr lang="en-CA" dirty="0" smtClean="0"/>
              <a:t>Add Condition</a:t>
            </a:r>
          </a:p>
          <a:p>
            <a:r>
              <a:rPr lang="en-CA" dirty="0" smtClean="0"/>
              <a:t>Tracks which abilities have been/can be used</a:t>
            </a:r>
          </a:p>
          <a:p>
            <a:r>
              <a:rPr lang="en-CA" dirty="0" smtClean="0"/>
              <a:t>The application will allow users to modify the sheet’s data on the fly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Interactive Character Sheet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0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 Are Doing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8112586"/>
              </p:ext>
            </p:extLst>
          </p:nvPr>
        </p:nvGraphicFramePr>
        <p:xfrm>
          <a:off x="683568" y="1124744"/>
          <a:ext cx="784887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57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330824" cy="4572000"/>
          </a:xfrm>
        </p:spPr>
        <p:txBody>
          <a:bodyPr/>
          <a:lstStyle/>
          <a:p>
            <a:r>
              <a:rPr lang="en-CA" dirty="0" smtClean="0"/>
              <a:t>The character creator exports a very large (15k words!) XML file with information on the character</a:t>
            </a:r>
          </a:p>
          <a:p>
            <a:r>
              <a:rPr lang="en-CA" dirty="0" smtClean="0"/>
              <a:t>File needs to be parsed for required information and put into appropriate data structures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Parsing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9"/>
          <a:stretch/>
        </p:blipFill>
        <p:spPr bwMode="auto">
          <a:xfrm>
            <a:off x="4716016" y="1245466"/>
            <a:ext cx="4160409" cy="479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0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330824" cy="4572000"/>
          </a:xfrm>
        </p:spPr>
        <p:txBody>
          <a:bodyPr/>
          <a:lstStyle/>
          <a:p>
            <a:r>
              <a:rPr lang="en-CA" dirty="0" smtClean="0"/>
              <a:t>Processes the parsed data to be displayed in the GUI</a:t>
            </a:r>
          </a:p>
          <a:p>
            <a:r>
              <a:rPr lang="en-CA" dirty="0" smtClean="0"/>
              <a:t>Adjusts character stats and attributes based on player actions</a:t>
            </a:r>
          </a:p>
          <a:p>
            <a:r>
              <a:rPr lang="en-CA" dirty="0" smtClean="0"/>
              <a:t>Logic for dice rolls and other calculations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</a:t>
            </a:r>
            <a:endParaRPr lang="en-CA" dirty="0"/>
          </a:p>
        </p:txBody>
      </p:sp>
      <p:pic>
        <p:nvPicPr>
          <p:cNvPr id="8194" name="Picture 2" descr="https://encrypted-tbn3.gstatic.com/images?q=tbn:ANd9GcSmj7_T-FSLS1sLn_ylcuC_0wXVaaK3kECcKFC0Ewn1sai7U9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9" r="17522"/>
          <a:stretch/>
        </p:blipFill>
        <p:spPr bwMode="auto">
          <a:xfrm>
            <a:off x="5292080" y="1441218"/>
            <a:ext cx="3314656" cy="401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6482" y="6406287"/>
            <a:ext cx="7290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http://upload.wikimedia.org/wikipedia/commons/e/e5/Dice_%28typical_role_playing_game_dice%29.jpg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0705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77</TotalTime>
  <Words>641</Words>
  <Application>Microsoft Office PowerPoint</Application>
  <PresentationFormat>On-screen Show (4:3)</PresentationFormat>
  <Paragraphs>236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Paper</vt:lpstr>
      <vt:lpstr>Office Theme</vt:lpstr>
      <vt:lpstr>1_Paper</vt:lpstr>
      <vt:lpstr>CISC320: Dungeons and Dragons Interactive Character Sheet</vt:lpstr>
      <vt:lpstr>Group Members</vt:lpstr>
      <vt:lpstr>What is DnD?</vt:lpstr>
      <vt:lpstr>Character Creator</vt:lpstr>
      <vt:lpstr>Character Sheet</vt:lpstr>
      <vt:lpstr>Interactive Character Sheet</vt:lpstr>
      <vt:lpstr>What We Are Doing</vt:lpstr>
      <vt:lpstr>Parsing</vt:lpstr>
      <vt:lpstr>Logic</vt:lpstr>
      <vt:lpstr>GUI</vt:lpstr>
      <vt:lpstr>PowerPoint Presentation</vt:lpstr>
      <vt:lpstr>PowerPoint Presentation</vt:lpstr>
      <vt:lpstr>PowerPoint Presentation</vt:lpstr>
      <vt:lpstr>PowerPoint Presentation</vt:lpstr>
      <vt:lpstr>Main Challenges</vt:lpstr>
      <vt:lpstr>Timeline</vt:lpstr>
      <vt:lpstr>Progress So Far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</dc:creator>
  <cp:lastModifiedBy>Sophie</cp:lastModifiedBy>
  <cp:revision>8</cp:revision>
  <dcterms:created xsi:type="dcterms:W3CDTF">2014-02-06T19:39:59Z</dcterms:created>
  <dcterms:modified xsi:type="dcterms:W3CDTF">2014-02-06T20:57:44Z</dcterms:modified>
</cp:coreProperties>
</file>