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cee5da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cee5da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cee5da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cee5da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cee5da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cee5da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cee5da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cee5da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cee5da0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cee5da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cd484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cd484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cee5da0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cee5da0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lenguajecss.com/p/css/propiedades/flexbox" TargetMode="External"/><Relationship Id="rId5" Type="http://schemas.openxmlformats.org/officeDocument/2006/relationships/hyperlink" Target="https://developer.mozilla.org/es/docs/Web/CSS/CSS_Flexible_Box_Layout/Conceptos_Basicos_de_Flex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75" y="1037263"/>
            <a:ext cx="7672450" cy="30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Conceptos básicos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6185" r="6444" t="0"/>
          <a:stretch/>
        </p:blipFill>
        <p:spPr>
          <a:xfrm>
            <a:off x="627225" y="1439450"/>
            <a:ext cx="7889751" cy="26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Conceptos </a:t>
            </a:r>
            <a:r>
              <a:rPr lang="es-419"/>
              <a:t>básicos</a:t>
            </a:r>
            <a:r>
              <a:rPr lang="es-419"/>
              <a:t>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88725"/>
            <a:ext cx="85206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s-419" sz="1750">
                <a:solidFill>
                  <a:srgbClr val="FFFFFF"/>
                </a:solidFill>
              </a:rPr>
              <a:t>Contenedor</a:t>
            </a:r>
            <a:r>
              <a:rPr lang="es-419" sz="1750">
                <a:solidFill>
                  <a:srgbClr val="FFFFFF"/>
                </a:solidFill>
              </a:rPr>
              <a:t>: Un elemento padre que es el contenedor que tendrá en su interior cada uno de los ítems flexibles y adaptables.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s-419" sz="1750">
                <a:solidFill>
                  <a:srgbClr val="FFFFFF"/>
                </a:solidFill>
              </a:rPr>
              <a:t>Eje principal</a:t>
            </a:r>
            <a:r>
              <a:rPr lang="es-419" sz="1750">
                <a:solidFill>
                  <a:srgbClr val="FFFFFF"/>
                </a:solidFill>
              </a:rPr>
              <a:t>: Los contenedores flexibles tendrán una orientación principal específica. Por defecto, es en horizontal (</a:t>
            </a:r>
            <a:r>
              <a:rPr i="1" lang="es-419" sz="1750">
                <a:solidFill>
                  <a:srgbClr val="FFFFFF"/>
                </a:solidFill>
              </a:rPr>
              <a:t>fila</a:t>
            </a:r>
            <a:r>
              <a:rPr lang="es-419" sz="1750">
                <a:solidFill>
                  <a:srgbClr val="FFFFFF"/>
                </a:solidFill>
              </a:rPr>
              <a:t>).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s-419" sz="1750">
                <a:solidFill>
                  <a:srgbClr val="FFFFFF"/>
                </a:solidFill>
              </a:rPr>
              <a:t>Eje secundario</a:t>
            </a:r>
            <a:r>
              <a:rPr lang="es-419" sz="1750">
                <a:solidFill>
                  <a:srgbClr val="FFFFFF"/>
                </a:solidFill>
              </a:rPr>
              <a:t>: De la misma forma, los contenedores flexibles tendrán una orientación secundaria, perpendicular a la principal. Si la principal es en horizontal, la secundaria será en vertical, y viceversa.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s-419" sz="1750">
                <a:solidFill>
                  <a:srgbClr val="FFFFFF"/>
                </a:solidFill>
              </a:rPr>
              <a:t>Ítem</a:t>
            </a:r>
            <a:r>
              <a:rPr lang="es-419" sz="1750">
                <a:solidFill>
                  <a:srgbClr val="FFFFFF"/>
                </a:solidFill>
              </a:rPr>
              <a:t>: Cada uno de los hijos flexibles que tendrá el contenedor en su interior.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Activación</a:t>
            </a:r>
            <a:r>
              <a:rPr lang="es-419"/>
              <a:t> de flexbox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Propiedad: Display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7839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00" y="3285574"/>
            <a:ext cx="8325401" cy="12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Dirección</a:t>
            </a:r>
            <a:r>
              <a:rPr lang="es-419"/>
              <a:t> de los ejes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</a:rPr>
              <a:t>Manipular la dirección y comportamiento de los ítems a lo largo del eje principal del contenedor. </a:t>
            </a:r>
            <a:r>
              <a:rPr lang="es-419" sz="1700">
                <a:solidFill>
                  <a:srgbClr val="FFFFFF"/>
                </a:solidFill>
              </a:rPr>
              <a:t>Mediante la propiedad </a:t>
            </a:r>
            <a:r>
              <a:rPr b="1" lang="es-419" sz="1700">
                <a:solidFill>
                  <a:srgbClr val="FFFFFF"/>
                </a:solidFill>
              </a:rPr>
              <a:t>flex-direction</a:t>
            </a:r>
            <a:r>
              <a:rPr lang="es-419" sz="1700">
                <a:solidFill>
                  <a:srgbClr val="FFFFFF"/>
                </a:solidFill>
              </a:rPr>
              <a:t> podemos modificar la dirección del </a:t>
            </a:r>
            <a:r>
              <a:rPr b="1" lang="es-419" sz="1700">
                <a:solidFill>
                  <a:srgbClr val="FFFFFF"/>
                </a:solidFill>
              </a:rPr>
              <a:t>eje principal</a:t>
            </a:r>
            <a:r>
              <a:rPr lang="es-419" sz="1700">
                <a:solidFill>
                  <a:srgbClr val="FFFFFF"/>
                </a:solidFill>
              </a:rPr>
              <a:t> del contenedor para que se oriente en horizontal (</a:t>
            </a:r>
            <a:r>
              <a:rPr i="1" lang="es-419" sz="1700">
                <a:solidFill>
                  <a:srgbClr val="FFFFFF"/>
                </a:solidFill>
              </a:rPr>
              <a:t>por defecto</a:t>
            </a:r>
            <a:r>
              <a:rPr lang="es-419" sz="1700">
                <a:solidFill>
                  <a:srgbClr val="FFFFFF"/>
                </a:solidFill>
              </a:rPr>
              <a:t>) o en vertical.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750">
                <a:solidFill>
                  <a:srgbClr val="FFFFFF"/>
                </a:solidFill>
              </a:rPr>
              <a:t>flex-wrap</a:t>
            </a:r>
            <a:r>
              <a:rPr lang="es-419" sz="1750">
                <a:solidFill>
                  <a:srgbClr val="FFFFFF"/>
                </a:solidFill>
              </a:rPr>
              <a:t> con la que podemos especificar el comportamiento del contenedor respecto a evitar que se desborde (</a:t>
            </a:r>
            <a:r>
              <a:rPr i="1" lang="es-419" sz="1750">
                <a:solidFill>
                  <a:srgbClr val="FFFFFF"/>
                </a:solidFill>
              </a:rPr>
              <a:t>nowrap, valor por defecto</a:t>
            </a:r>
            <a:r>
              <a:rPr lang="es-419" sz="1750">
                <a:solidFill>
                  <a:srgbClr val="FFFFFF"/>
                </a:solidFill>
              </a:rPr>
              <a:t>)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901" r="0" t="0"/>
          <a:stretch/>
        </p:blipFill>
        <p:spPr>
          <a:xfrm>
            <a:off x="311700" y="3503775"/>
            <a:ext cx="8331851" cy="12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2400"/>
          <a:stretch/>
        </p:blipFill>
        <p:spPr>
          <a:xfrm>
            <a:off x="222250" y="209625"/>
            <a:ext cx="3957875" cy="4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850" y="152400"/>
            <a:ext cx="41111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38" y="152400"/>
            <a:ext cx="4088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Referencias: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u="sng">
                <a:solidFill>
                  <a:schemeClr val="hlink"/>
                </a:solidFill>
                <a:hlinkClick r:id="rId3"/>
              </a:rPr>
              <a:t>https://css-tricks.com/snippets/css/a-guide-to-flexbox/</a:t>
            </a:r>
            <a:r>
              <a:rPr lang="es-419" sz="2800">
                <a:solidFill>
                  <a:srgbClr val="FFFFFF"/>
                </a:solidFill>
              </a:rPr>
              <a:t> 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800" u="sng">
                <a:solidFill>
                  <a:schemeClr val="hlink"/>
                </a:solidFill>
                <a:hlinkClick r:id="rId4"/>
              </a:rPr>
              <a:t>https://lenguajecss.com/p/css/propiedades/flexbox</a:t>
            </a:r>
            <a:r>
              <a:rPr lang="es-419" sz="2800">
                <a:solidFill>
                  <a:srgbClr val="FFFFFF"/>
                </a:solidFill>
              </a:rPr>
              <a:t> 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 u="sng">
                <a:solidFill>
                  <a:schemeClr val="hlink"/>
                </a:solidFill>
                <a:hlinkClick r:id="rId5"/>
              </a:rPr>
              <a:t>https://developer.mozilla.org/es/docs/Web/CSS/CSS_Flexible_Box_Layout/Conceptos_Basicos_de_Flexbox</a:t>
            </a:r>
            <a:r>
              <a:rPr lang="es-419" sz="2800">
                <a:solidFill>
                  <a:srgbClr val="FFFFFF"/>
                </a:solidFill>
              </a:rPr>
              <a:t> 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