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75650-B1E7-4B7D-B09F-31C21AF8E9CE}" v="25" dt="2023-08-13T01:42:36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David Caballero" userId="98e22f9d-c6f1-480a-b330-651490732392" providerId="ADAL" clId="{40F75650-B1E7-4B7D-B09F-31C21AF8E9CE}"/>
    <pc:docChg chg="undo custSel modSld">
      <pc:chgData name="Juan David Caballero" userId="98e22f9d-c6f1-480a-b330-651490732392" providerId="ADAL" clId="{40F75650-B1E7-4B7D-B09F-31C21AF8E9CE}" dt="2023-08-13T01:42:41.525" v="48" actId="1076"/>
      <pc:docMkLst>
        <pc:docMk/>
      </pc:docMkLst>
      <pc:sldChg chg="addSp delSp modSp mod">
        <pc:chgData name="Juan David Caballero" userId="98e22f9d-c6f1-480a-b330-651490732392" providerId="ADAL" clId="{40F75650-B1E7-4B7D-B09F-31C21AF8E9CE}" dt="2023-08-13T01:41:31.373" v="34" actId="1076"/>
        <pc:sldMkLst>
          <pc:docMk/>
          <pc:sldMk cId="2807124020" sldId="256"/>
        </pc:sldMkLst>
        <pc:picChg chg="add mod">
          <ac:chgData name="Juan David Caballero" userId="98e22f9d-c6f1-480a-b330-651490732392" providerId="ADAL" clId="{40F75650-B1E7-4B7D-B09F-31C21AF8E9CE}" dt="2023-08-13T01:41:21.868" v="29" actId="14100"/>
          <ac:picMkLst>
            <pc:docMk/>
            <pc:sldMk cId="2807124020" sldId="256"/>
            <ac:picMk id="3" creationId="{76C76312-3A8C-E070-18EA-A88E614FB564}"/>
          </ac:picMkLst>
        </pc:picChg>
        <pc:picChg chg="del mod">
          <ac:chgData name="Juan David Caballero" userId="98e22f9d-c6f1-480a-b330-651490732392" providerId="ADAL" clId="{40F75650-B1E7-4B7D-B09F-31C21AF8E9CE}" dt="2023-08-13T01:40:56.396" v="20" actId="478"/>
          <ac:picMkLst>
            <pc:docMk/>
            <pc:sldMk cId="2807124020" sldId="256"/>
            <ac:picMk id="4" creationId="{3A41D593-5146-1F94-690E-800272790073}"/>
          </ac:picMkLst>
        </pc:picChg>
        <pc:picChg chg="add del">
          <ac:chgData name="Juan David Caballero" userId="98e22f9d-c6f1-480a-b330-651490732392" providerId="ADAL" clId="{40F75650-B1E7-4B7D-B09F-31C21AF8E9CE}" dt="2023-08-13T01:41:16.287" v="25" actId="478"/>
          <ac:picMkLst>
            <pc:docMk/>
            <pc:sldMk cId="2807124020" sldId="256"/>
            <ac:picMk id="5" creationId="{4E15EFD8-2AFF-410A-9C68-91E8AF6178AE}"/>
          </ac:picMkLst>
        </pc:picChg>
        <pc:picChg chg="add mod">
          <ac:chgData name="Juan David Caballero" userId="98e22f9d-c6f1-480a-b330-651490732392" providerId="ADAL" clId="{40F75650-B1E7-4B7D-B09F-31C21AF8E9CE}" dt="2023-08-13T01:41:31.373" v="34" actId="1076"/>
          <ac:picMkLst>
            <pc:docMk/>
            <pc:sldMk cId="2807124020" sldId="256"/>
            <ac:picMk id="1026" creationId="{92D36610-6014-0B2B-4E5B-1CB1141A4C81}"/>
          </ac:picMkLst>
        </pc:picChg>
      </pc:sldChg>
      <pc:sldChg chg="addSp delSp modSp mod">
        <pc:chgData name="Juan David Caballero" userId="98e22f9d-c6f1-480a-b330-651490732392" providerId="ADAL" clId="{40F75650-B1E7-4B7D-B09F-31C21AF8E9CE}" dt="2023-08-13T01:42:41.525" v="48" actId="1076"/>
        <pc:sldMkLst>
          <pc:docMk/>
          <pc:sldMk cId="3764537175" sldId="257"/>
        </pc:sldMkLst>
        <pc:picChg chg="add mod">
          <ac:chgData name="Juan David Caballero" userId="98e22f9d-c6f1-480a-b330-651490732392" providerId="ADAL" clId="{40F75650-B1E7-4B7D-B09F-31C21AF8E9CE}" dt="2023-08-13T01:42:41.525" v="48" actId="1076"/>
          <ac:picMkLst>
            <pc:docMk/>
            <pc:sldMk cId="3764537175" sldId="257"/>
            <ac:picMk id="2" creationId="{4FB3DD20-3C46-96CE-65E6-1872962C593C}"/>
          </ac:picMkLst>
        </pc:picChg>
        <pc:picChg chg="add del mod">
          <ac:chgData name="Juan David Caballero" userId="98e22f9d-c6f1-480a-b330-651490732392" providerId="ADAL" clId="{40F75650-B1E7-4B7D-B09F-31C21AF8E9CE}" dt="2023-08-11T22:33:39.215" v="9" actId="478"/>
          <ac:picMkLst>
            <pc:docMk/>
            <pc:sldMk cId="3764537175" sldId="257"/>
            <ac:picMk id="2" creationId="{D1B5A71A-4919-8A38-4E04-7FAC4FAFF6DF}"/>
          </ac:picMkLst>
        </pc:picChg>
        <pc:picChg chg="add del mod">
          <ac:chgData name="Juan David Caballero" userId="98e22f9d-c6f1-480a-b330-651490732392" providerId="ADAL" clId="{40F75650-B1E7-4B7D-B09F-31C21AF8E9CE}" dt="2023-08-13T01:42:35.148" v="44" actId="478"/>
          <ac:picMkLst>
            <pc:docMk/>
            <pc:sldMk cId="3764537175" sldId="257"/>
            <ac:picMk id="3" creationId="{E0CBCA7C-A6DE-3F96-8E0C-88064FAFCE09}"/>
          </ac:picMkLst>
        </pc:picChg>
        <pc:picChg chg="del">
          <ac:chgData name="Juan David Caballero" userId="98e22f9d-c6f1-480a-b330-651490732392" providerId="ADAL" clId="{40F75650-B1E7-4B7D-B09F-31C21AF8E9CE}" dt="2023-08-11T22:32:47.231" v="3" actId="478"/>
          <ac:picMkLst>
            <pc:docMk/>
            <pc:sldMk cId="3764537175" sldId="257"/>
            <ac:picMk id="12" creationId="{BB9DA338-2E27-6590-8C55-06E09ACB8006}"/>
          </ac:picMkLst>
        </pc:picChg>
        <pc:picChg chg="mod">
          <ac:chgData name="Juan David Caballero" userId="98e22f9d-c6f1-480a-b330-651490732392" providerId="ADAL" clId="{40F75650-B1E7-4B7D-B09F-31C21AF8E9CE}" dt="2023-08-13T01:41:57.764" v="38" actId="1076"/>
          <ac:picMkLst>
            <pc:docMk/>
            <pc:sldMk cId="3764537175" sldId="257"/>
            <ac:picMk id="1026" creationId="{7846C6E5-2BE4-3343-72E8-131E2E124AA7}"/>
          </ac:picMkLst>
        </pc:picChg>
        <pc:picChg chg="del mod">
          <ac:chgData name="Juan David Caballero" userId="98e22f9d-c6f1-480a-b330-651490732392" providerId="ADAL" clId="{40F75650-B1E7-4B7D-B09F-31C21AF8E9CE}" dt="2023-08-13T01:41:53.510" v="35" actId="478"/>
          <ac:picMkLst>
            <pc:docMk/>
            <pc:sldMk cId="3764537175" sldId="257"/>
            <ac:picMk id="1028" creationId="{86BBB251-3BE9-CB4F-A3A9-09F75530EB80}"/>
          </ac:picMkLst>
        </pc:picChg>
        <pc:picChg chg="add mod">
          <ac:chgData name="Juan David Caballero" userId="98e22f9d-c6f1-480a-b330-651490732392" providerId="ADAL" clId="{40F75650-B1E7-4B7D-B09F-31C21AF8E9CE}" dt="2023-08-13T01:42:04.485" v="43" actId="1076"/>
          <ac:picMkLst>
            <pc:docMk/>
            <pc:sldMk cId="3764537175" sldId="257"/>
            <ac:picMk id="2050" creationId="{80C5FE80-D9F7-C6CF-55DE-923FAF8C2E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513A-EBAE-08C5-C347-EAC9BB745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DACDD-2F2D-9273-B974-6513D1AC8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152CA-24BD-C751-F092-86FFCFA0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D0F8-C653-4934-8A60-9F75AD4AB970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86B06-65C1-514A-30F1-0E1E0F4C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265D2-D289-50C5-2927-6796DB96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2378-B90C-482F-9396-BD44996C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5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4799-315D-A2EC-A877-D9E9DAC2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539A5-F9AA-14AD-E6C7-BE020BBE3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7AC1B-023A-BF9A-AFA1-D0D71503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D0F8-C653-4934-8A60-9F75AD4AB970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339B8-2306-BB7E-D5F2-80FE14E8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4CBB6-AF25-A565-DE62-ADBE66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2378-B90C-482F-9396-BD44996C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4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0A059-6EC9-3AB8-3BF1-30F5F03FE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4F64A-A76F-212A-03FC-4BDA24ABF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CA44C-B7CA-D07B-4268-F6819CEF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D0F8-C653-4934-8A60-9F75AD4AB970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451CF-8E67-E940-43B8-5CA5462F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EB8AC-B699-0101-0321-5D63ECD1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2378-B90C-482F-9396-BD44996C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8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E61F-EF8B-D20F-71C8-920DEA31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0CF94-0FD5-9338-4F25-4840D940E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B7364-E43D-020D-0A54-AFAD2AAA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D0F8-C653-4934-8A60-9F75AD4AB970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F2140-81CA-D79B-1495-EDD3A728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9BFE5-3533-C25D-39A5-AC26F49F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2378-B90C-482F-9396-BD44996C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A9E8-6748-AC48-CC26-F484A4E2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9528C-0680-7650-AE15-FC4926C6F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337E9-8970-0793-7991-14A51346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D0F8-C653-4934-8A60-9F75AD4AB970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2DE46-BB00-CC0E-486F-8D121237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D4E97-0566-49DE-1D53-BB3187A8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2378-B90C-482F-9396-BD44996C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9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994B-6906-1502-C670-F4076B5D0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EC63C-0AED-24E2-2752-D11CD3531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63C3-C899-C332-4271-3BD31D894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8061F-29CB-C5BF-D4A7-C7EFE1DD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D0F8-C653-4934-8A60-9F75AD4AB970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1E8E7-82F9-141D-8FBF-708DD3BC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AB8F7-D4C7-2C53-6BB5-4ECAD592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2378-B90C-482F-9396-BD44996C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8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18E2-82D6-A148-9DFF-D8196A54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531E8-5ED6-4B9F-4B87-69F94A348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56C64-982A-E6BA-FCB2-02B652F4C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123D3-5558-1BF6-797F-8AC49D59F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DB80A2-6C32-22F3-4B26-96688350A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D9EE7-33D2-66B3-17DD-6554D22B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D0F8-C653-4934-8A60-9F75AD4AB970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56750-18A4-37BA-245A-E88843000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135BD0-90A3-A136-FC57-451CBF59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2378-B90C-482F-9396-BD44996C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7CF1-9CA8-BA04-F34E-14E75213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0349B-A5B6-E745-DDA1-9E747B19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D0F8-C653-4934-8A60-9F75AD4AB970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B8BE7-DBDA-5ED7-D53C-E467062F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C9A09-AB45-A320-1C48-31A655A8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2378-B90C-482F-9396-BD44996C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9597F-1B31-9E6E-AD26-6EBF49CF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D0F8-C653-4934-8A60-9F75AD4AB970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553C2-45C3-6CC2-C83A-AFE8BE12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A6FA0-FB87-0B38-7728-A0863AD2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2378-B90C-482F-9396-BD44996C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1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A5C4-7524-18FA-973F-8DA3B549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2620-CEC1-25D9-A0E6-BE95CF213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B15F4-3071-91A5-2E93-3FBACD246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C012C-AA7F-0BFD-B087-91D4F0B1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D0F8-C653-4934-8A60-9F75AD4AB970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9E7FA-D864-6AFC-DDCF-08ECAD98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2F4B4-2F72-9CE5-EE77-8707014D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2378-B90C-482F-9396-BD44996C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5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0EAD-6DA1-31B3-B848-9B45D0AF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E82BB3-93A0-8A1A-20F4-33DD79D15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CE1F8-EA8F-2454-CD02-BF5B5A52B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02C29-451D-00DC-F7B5-95582A9F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D0F8-C653-4934-8A60-9F75AD4AB970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7872F-BAE7-445E-0850-77ED37C0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92D23-B79C-843C-E925-088FF9A7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2378-B90C-482F-9396-BD44996C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9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9DEFE-E9DA-FD36-6ED8-333AB365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7BDCC-155D-626F-E647-03760AB0B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B7A50-3E05-7BE5-E4C4-AC5E446BF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5D0F8-C653-4934-8A60-9F75AD4AB970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CD775-8FCE-0E84-B9D6-D5843A9D0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0854F-B9D3-44F1-AE6B-C5AE602AA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02378-B90C-482F-9396-BD44996C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0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2695B-B447-EDED-1CBC-9FB4536BD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814" y="188299"/>
            <a:ext cx="3991896" cy="50979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DESCRIPTIVOS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EABEC7-4D6F-31FD-0E0D-E4C379242B94}"/>
              </a:ext>
            </a:extLst>
          </p:cNvPr>
          <p:cNvSpPr txBox="1">
            <a:spLocks/>
          </p:cNvSpPr>
          <p:nvPr/>
        </p:nvSpPr>
        <p:spPr>
          <a:xfrm>
            <a:off x="186814" y="855405"/>
            <a:ext cx="2467896" cy="3524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VENTAS DIARIAS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BB5DD5-EDA7-D3FA-E0F7-D5CA1E61EE0A}"/>
              </a:ext>
            </a:extLst>
          </p:cNvPr>
          <p:cNvSpPr txBox="1">
            <a:spLocks/>
          </p:cNvSpPr>
          <p:nvPr/>
        </p:nvSpPr>
        <p:spPr>
          <a:xfrm>
            <a:off x="5560143" y="855405"/>
            <a:ext cx="2467896" cy="3524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VENTAS ACUMULADAS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C76312-3A8C-E070-18EA-A88E614FB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29" y="1117917"/>
            <a:ext cx="4614610" cy="34134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2D36610-6014-0B2B-4E5B-1CB1141A4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000" y="1207882"/>
            <a:ext cx="4832523" cy="35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12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12DDF3-617C-51E3-4B2A-8AE2AEB32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84" y="4286865"/>
            <a:ext cx="5426596" cy="2406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D5144B-D618-2D56-E846-94B2A9A2A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514" y="4286865"/>
            <a:ext cx="5075951" cy="2115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F6ACBD-8EA3-2371-59B8-FE10540D8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354" y="164228"/>
            <a:ext cx="81819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5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846C6E5-2BE4-3343-72E8-131E2E124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49" y="631381"/>
            <a:ext cx="3970697" cy="257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4256B2-E227-EC33-A2A7-6222F77B9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57" y="3651796"/>
            <a:ext cx="4354921" cy="282397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0C5FE80-D9F7-C6CF-55DE-923FAF8C2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630" y="670348"/>
            <a:ext cx="4261991" cy="275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FB3DD20-3C46-96CE-65E6-1872962C5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4024" y="3651796"/>
            <a:ext cx="4010024" cy="260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3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DESCRIPTIVOS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DESCRIPTIVOS</dc:title>
  <dc:creator>Juan David Caballero</dc:creator>
  <cp:lastModifiedBy>Juan David Caballero</cp:lastModifiedBy>
  <cp:revision>1</cp:revision>
  <dcterms:created xsi:type="dcterms:W3CDTF">2023-08-11T16:18:09Z</dcterms:created>
  <dcterms:modified xsi:type="dcterms:W3CDTF">2023-08-13T01:42:45Z</dcterms:modified>
</cp:coreProperties>
</file>