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7" r:id="rId7"/>
    <p:sldId id="269" r:id="rId8"/>
    <p:sldId id="270" r:id="rId9"/>
    <p:sldId id="272" r:id="rId10"/>
    <p:sldId id="273" r:id="rId11"/>
    <p:sldId id="274" r:id="rId12"/>
    <p:sldId id="261" r:id="rId13"/>
    <p:sldId id="262" r:id="rId14"/>
    <p:sldId id="263" r:id="rId15"/>
    <p:sldId id="271" r:id="rId16"/>
    <p:sldId id="265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3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352800"/>
            <a:ext cx="8735325" cy="1752600"/>
          </a:xfrm>
        </p:spPr>
        <p:txBody>
          <a:bodyPr/>
          <a:lstStyle/>
          <a:p>
            <a:r>
              <a:rPr lang="en-US" dirty="0" err="1" smtClean="0"/>
              <a:t>Hr</a:t>
            </a:r>
            <a:r>
              <a:rPr lang="en-US" dirty="0" smtClean="0"/>
              <a:t> Management (Payroll System)</a:t>
            </a:r>
          </a:p>
          <a:p>
            <a:endParaRPr lang="en-US" dirty="0"/>
          </a:p>
          <a:p>
            <a:r>
              <a:rPr lang="en-US" dirty="0" smtClean="0"/>
              <a:t>Mojgan </a:t>
            </a:r>
            <a:r>
              <a:rPr lang="en-US" dirty="0"/>
              <a:t>Ahmadi –</a:t>
            </a:r>
            <a:r>
              <a:rPr lang="en-US" dirty="0" smtClean="0"/>
              <a:t>Juan Lucas </a:t>
            </a:r>
            <a:r>
              <a:rPr lang="en-US" dirty="0"/>
              <a:t>Torres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13" y="1373928"/>
            <a:ext cx="3238318" cy="124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Thank you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User's </a:t>
            </a:r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main problems that companies faces is managing their employees and their information.</a:t>
            </a:r>
          </a:p>
          <a:p>
            <a:r>
              <a:rPr lang="en-US" dirty="0"/>
              <a:t>This is a complicated task to handle and our application could fill this gap by creating an employee database and be able to manipulate the information to reach the company’s needs.</a:t>
            </a:r>
          </a:p>
          <a:p>
            <a:r>
              <a:rPr lang="en-US" dirty="0"/>
              <a:t>Our Goal was to emulate only the payroll process in particular since a complete HR system is a huge application that covers many areas and not only payroll.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from high </a:t>
            </a:r>
            <a:r>
              <a:rPr lang="en-US" dirty="0" smtClean="0"/>
              <a:t>level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676400"/>
            <a:ext cx="5867400" cy="4500479"/>
          </a:xfrm>
        </p:spPr>
      </p:pic>
      <p:pic>
        <p:nvPicPr>
          <p:cNvPr id="6" name="Content Placeholder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22" y="2514600"/>
            <a:ext cx="593314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from high level 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209800"/>
            <a:ext cx="6283166" cy="3268658"/>
          </a:xfr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106" y="2211185"/>
            <a:ext cx="6294884" cy="3268658"/>
          </a:xfr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208415"/>
            <a:ext cx="6296472" cy="335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724" y="2133600"/>
            <a:ext cx="10360501" cy="1223963"/>
          </a:xfrm>
        </p:spPr>
        <p:txBody>
          <a:bodyPr>
            <a:normAutofit fontScale="90000"/>
          </a:bodyPr>
          <a:lstStyle/>
          <a:p>
            <a:r>
              <a:rPr lang="en-US" dirty="0"/>
              <a:t>4 slides: Challenges and solutions - what we learned</a:t>
            </a:r>
            <a:br>
              <a:rPr lang="en-US" dirty="0"/>
            </a:br>
            <a:r>
              <a:rPr lang="en-US" dirty="0"/>
              <a:t>- talk about each of the technologies you used</a:t>
            </a:r>
            <a:br>
              <a:rPr lang="en-US" dirty="0"/>
            </a:br>
            <a:r>
              <a:rPr lang="en-US" dirty="0"/>
              <a:t>and each major problem you had to solve on your own</a:t>
            </a:r>
            <a:br>
              <a:rPr lang="en-US" dirty="0"/>
            </a:br>
            <a:r>
              <a:rPr lang="en-US" dirty="0"/>
              <a:t>to make the solution work.</a:t>
            </a:r>
            <a:br>
              <a:rPr lang="en-US" dirty="0"/>
            </a:br>
            <a:r>
              <a:rPr lang="en-US" dirty="0"/>
              <a:t>- talk about specific, low-level solutions</a:t>
            </a:r>
            <a:br>
              <a:rPr lang="en-US" dirty="0"/>
            </a:br>
            <a:r>
              <a:rPr lang="en-US" dirty="0"/>
              <a:t>and teach them to the students and teacher</a:t>
            </a:r>
            <a:br>
              <a:rPr lang="en-US" dirty="0"/>
            </a:br>
            <a:r>
              <a:rPr lang="en-US" dirty="0"/>
              <a:t>= Teach me how to solve ONE problem.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3505200"/>
            <a:ext cx="5078677" cy="2667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11081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724" y="2133600"/>
            <a:ext cx="10360501" cy="1223963"/>
          </a:xfrm>
        </p:spPr>
        <p:txBody>
          <a:bodyPr>
            <a:normAutofit fontScale="90000"/>
          </a:bodyPr>
          <a:lstStyle/>
          <a:p>
            <a:r>
              <a:rPr lang="en-US" dirty="0"/>
              <a:t>4 slides: Challenges and solutions - what we learned</a:t>
            </a:r>
            <a:br>
              <a:rPr lang="en-US" dirty="0"/>
            </a:br>
            <a:r>
              <a:rPr lang="en-US" dirty="0"/>
              <a:t>- talk about each of the technologies you used</a:t>
            </a:r>
            <a:br>
              <a:rPr lang="en-US" dirty="0"/>
            </a:br>
            <a:r>
              <a:rPr lang="en-US" dirty="0"/>
              <a:t>and each major problem you had to solve on your own</a:t>
            </a:r>
            <a:br>
              <a:rPr lang="en-US" dirty="0"/>
            </a:br>
            <a:r>
              <a:rPr lang="en-US" dirty="0"/>
              <a:t>to make the solution work.</a:t>
            </a:r>
            <a:br>
              <a:rPr lang="en-US" dirty="0"/>
            </a:br>
            <a:r>
              <a:rPr lang="en-US" dirty="0"/>
              <a:t>- talk about specific, low-level solutions</a:t>
            </a:r>
            <a:br>
              <a:rPr lang="en-US" dirty="0"/>
            </a:br>
            <a:r>
              <a:rPr lang="en-US" dirty="0"/>
              <a:t>and teach them to the students and teacher</a:t>
            </a:r>
            <a:br>
              <a:rPr lang="en-US" dirty="0"/>
            </a:br>
            <a:r>
              <a:rPr lang="en-US" dirty="0"/>
              <a:t>= Teach me how to solve ONE problem.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3505200"/>
            <a:ext cx="5078677" cy="2667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11081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33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724" y="2133600"/>
            <a:ext cx="10360501" cy="1223963"/>
          </a:xfrm>
        </p:spPr>
        <p:txBody>
          <a:bodyPr>
            <a:normAutofit fontScale="90000"/>
          </a:bodyPr>
          <a:lstStyle/>
          <a:p>
            <a:r>
              <a:rPr lang="en-US" dirty="0"/>
              <a:t>4 slides: Challenges and solutions - what we learned</a:t>
            </a:r>
            <a:br>
              <a:rPr lang="en-US" dirty="0"/>
            </a:br>
            <a:r>
              <a:rPr lang="en-US" dirty="0"/>
              <a:t>- talk about each of the technologies you used</a:t>
            </a:r>
            <a:br>
              <a:rPr lang="en-US" dirty="0"/>
            </a:br>
            <a:r>
              <a:rPr lang="en-US" dirty="0"/>
              <a:t>and each major problem you had to solve on your own</a:t>
            </a:r>
            <a:br>
              <a:rPr lang="en-US" dirty="0"/>
            </a:br>
            <a:r>
              <a:rPr lang="en-US" dirty="0"/>
              <a:t>to make the solution work.</a:t>
            </a:r>
            <a:br>
              <a:rPr lang="en-US" dirty="0"/>
            </a:br>
            <a:r>
              <a:rPr lang="en-US" dirty="0"/>
              <a:t>- talk about specific, low-level solutions</a:t>
            </a:r>
            <a:br>
              <a:rPr lang="en-US" dirty="0"/>
            </a:br>
            <a:r>
              <a:rPr lang="en-US" dirty="0"/>
              <a:t>and teach them to the students and teacher</a:t>
            </a:r>
            <a:br>
              <a:rPr lang="en-US" dirty="0"/>
            </a:br>
            <a:r>
              <a:rPr lang="en-US" dirty="0"/>
              <a:t>= Teach me how to solve ONE problem.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3505200"/>
            <a:ext cx="5078677" cy="2667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11081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94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724" y="2133600"/>
            <a:ext cx="10360501" cy="1223963"/>
          </a:xfrm>
        </p:spPr>
        <p:txBody>
          <a:bodyPr>
            <a:normAutofit fontScale="90000"/>
          </a:bodyPr>
          <a:lstStyle/>
          <a:p>
            <a:r>
              <a:rPr lang="en-US" dirty="0"/>
              <a:t>4 slides: Challenges and solutions - what we learned</a:t>
            </a:r>
            <a:br>
              <a:rPr lang="en-US" dirty="0"/>
            </a:br>
            <a:r>
              <a:rPr lang="en-US" dirty="0"/>
              <a:t>- talk about each of the technologies you used</a:t>
            </a:r>
            <a:br>
              <a:rPr lang="en-US" dirty="0"/>
            </a:br>
            <a:r>
              <a:rPr lang="en-US" dirty="0"/>
              <a:t>and each major problem you had to solve on your own</a:t>
            </a:r>
            <a:br>
              <a:rPr lang="en-US" dirty="0"/>
            </a:br>
            <a:r>
              <a:rPr lang="en-US" dirty="0"/>
              <a:t>to make the solution work.</a:t>
            </a:r>
            <a:br>
              <a:rPr lang="en-US" dirty="0"/>
            </a:br>
            <a:r>
              <a:rPr lang="en-US" dirty="0"/>
              <a:t>- talk about specific, low-level solutions</a:t>
            </a:r>
            <a:br>
              <a:rPr lang="en-US" dirty="0"/>
            </a:br>
            <a:r>
              <a:rPr lang="en-US" dirty="0"/>
              <a:t>and teach them to the students and teacher</a:t>
            </a:r>
            <a:br>
              <a:rPr lang="en-US" dirty="0"/>
            </a:br>
            <a:r>
              <a:rPr lang="en-US" dirty="0"/>
              <a:t>= Teach me how to solve ONE problem.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3505200"/>
            <a:ext cx="5078677" cy="26670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11081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8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slide: Future work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Reports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 tables</a:t>
            </a:r>
          </a:p>
          <a:p>
            <a:r>
              <a:rPr lang="en-US" dirty="0" smtClean="0"/>
              <a:t>Charts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54</TotalTime>
  <Words>168</Words>
  <Application>Microsoft Office PowerPoint</Application>
  <PresentationFormat>Custom</PresentationFormat>
  <Paragraphs>24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PowerPoint Presentation</vt:lpstr>
      <vt:lpstr>User's perspective</vt:lpstr>
      <vt:lpstr>solution from high level</vt:lpstr>
      <vt:lpstr>solution from high level </vt:lpstr>
      <vt:lpstr>4 slides: Challenges and solutions - what we learned - talk about each of the technologies you used and each major problem you had to solve on your own to make the solution work. - talk about specific, low-level solutions and teach them to the students and teacher = Teach me how to solve ONE problem.</vt:lpstr>
      <vt:lpstr>4 slides: Challenges and solutions - what we learned - talk about each of the technologies you used and each major problem you had to solve on your own to make the solution work. - talk about specific, low-level solutions and teach them to the students and teacher = Teach me how to solve ONE problem.</vt:lpstr>
      <vt:lpstr>4 slides: Challenges and solutions - what we learned - talk about each of the technologies you used and each major problem you had to solve on your own to make the solution work. - talk about specific, low-level solutions and teach them to the students and teacher = Teach me how to solve ONE problem.</vt:lpstr>
      <vt:lpstr>4 slides: Challenges and solutions - what we learned - talk about each of the technologies you used and each major problem you had to solve on your own to make the solution work. - talk about specific, low-level solutions and teach them to the students and teacher = Teach me how to solve ONE problem.</vt:lpstr>
      <vt:lpstr>1 slide: Future work</vt:lpstr>
      <vt:lpstr>Summary and Thank you</vt:lpstr>
      <vt:lpstr>PowerPoint Presentation</vt:lpstr>
      <vt:lpstr>Add a Slide Title - 4</vt:lpstr>
      <vt:lpstr>Add a Slide Title - 5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Ahmadikoohbanani, Mojgan</dc:creator>
  <cp:lastModifiedBy>Ahmadikoohbanani, Mojgan</cp:lastModifiedBy>
  <cp:revision>21</cp:revision>
  <dcterms:created xsi:type="dcterms:W3CDTF">2017-10-16T20:18:08Z</dcterms:created>
  <dcterms:modified xsi:type="dcterms:W3CDTF">2017-10-16T21:19:02Z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