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4" r:id="rId7"/>
    <p:sldId id="267" r:id="rId8"/>
    <p:sldId id="269" r:id="rId9"/>
    <p:sldId id="270" r:id="rId10"/>
    <p:sldId id="272" r:id="rId11"/>
    <p:sldId id="261" r:id="rId12"/>
    <p:sldId id="262" r:id="rId13"/>
    <p:sldId id="263" r:id="rId14"/>
    <p:sldId id="271" r:id="rId15"/>
    <p:sldId id="2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uci.edu/uPortal/viewXmlFile.jsp?cmsUri=public/AdCom/ElectronicDocumentLibrary/infoPageElectronicDataLibraryFAQs.xml" TargetMode="External"/><Relationship Id="rId2" Type="http://schemas.openxmlformats.org/officeDocument/2006/relationships/hyperlink" Target="http://datawarehouse.uci.edu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atawarehouse.uci.edu/HRTitlePay" TargetMode="External"/><Relationship Id="rId5" Type="http://schemas.openxmlformats.org/officeDocument/2006/relationships/hyperlink" Target="https://timesheet.uci.edu/" TargetMode="External"/><Relationship Id="rId4" Type="http://schemas.openxmlformats.org/officeDocument/2006/relationships/hyperlink" Target="http://apps.adcom.uci.edu/expresso_hr/apps/components/jdbuilder/frame.j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352800"/>
            <a:ext cx="8735325" cy="1752600"/>
          </a:xfrm>
        </p:spPr>
        <p:txBody>
          <a:bodyPr/>
          <a:lstStyle/>
          <a:p>
            <a:r>
              <a:rPr lang="en-US" dirty="0" err="1" smtClean="0"/>
              <a:t>Hr</a:t>
            </a:r>
            <a:r>
              <a:rPr lang="en-US" dirty="0" smtClean="0"/>
              <a:t> Management (Payroll System)</a:t>
            </a:r>
          </a:p>
          <a:p>
            <a:endParaRPr lang="en-US" dirty="0"/>
          </a:p>
          <a:p>
            <a:r>
              <a:rPr lang="en-US" dirty="0" smtClean="0"/>
              <a:t>Mojgan </a:t>
            </a:r>
            <a:r>
              <a:rPr lang="en-US" dirty="0"/>
              <a:t>Ahmadi –</a:t>
            </a:r>
            <a:r>
              <a:rPr lang="en-US" dirty="0" smtClean="0"/>
              <a:t>Juan Lucas </a:t>
            </a:r>
            <a:r>
              <a:rPr lang="en-US" dirty="0"/>
              <a:t>Torres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13" y="1373928"/>
            <a:ext cx="3238318" cy="12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User's perspective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problems that companies faces is managing their employees and their information.</a:t>
            </a:r>
          </a:p>
          <a:p>
            <a:r>
              <a:rPr lang="en-US" dirty="0"/>
              <a:t>This is a complicated task to handle and our application could fill this gap by creating an employee database and be able to manipulate the information to reach the company’s needs.</a:t>
            </a:r>
          </a:p>
          <a:p>
            <a:r>
              <a:rPr lang="en-US" dirty="0"/>
              <a:t>Our Goal was to emulate only the payroll process in particular since a complete HR system is a huge application that covers many areas and not only payroll.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400"/>
            <a:ext cx="9645472" cy="3456019"/>
          </a:xfrm>
        </p:spPr>
      </p:pic>
    </p:spTree>
    <p:extLst>
      <p:ext uri="{BB962C8B-B14F-4D97-AF65-F5344CB8AC3E}">
        <p14:creationId xmlns:p14="http://schemas.microsoft.com/office/powerpoint/2010/main" val="35430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from high </a:t>
            </a:r>
            <a:r>
              <a:rPr lang="en-US" dirty="0" smtClean="0"/>
              <a:t>level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400"/>
            <a:ext cx="5867400" cy="4500479"/>
          </a:xfr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22" y="2514600"/>
            <a:ext cx="5933142" cy="2895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9425"/>
            <a:ext cx="6259068" cy="44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from high level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09800"/>
            <a:ext cx="6283166" cy="3268658"/>
          </a:xfr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106" y="2211185"/>
            <a:ext cx="6294884" cy="326865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600200"/>
            <a:ext cx="4439412" cy="4734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28710"/>
            <a:ext cx="6296472" cy="33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81000"/>
            <a:ext cx="10360501" cy="5181600"/>
          </a:xfrm>
        </p:spPr>
        <p:txBody>
          <a:bodyPr>
            <a:normAutofit/>
          </a:bodyPr>
          <a:lstStyle/>
          <a:p>
            <a:r>
              <a:rPr lang="en-US" dirty="0"/>
              <a:t>Challenges and solutions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the </a:t>
            </a:r>
            <a:r>
              <a:rPr lang="en-US" dirty="0"/>
              <a:t>technologies you </a:t>
            </a:r>
            <a:r>
              <a:rPr lang="en-US" dirty="0" smtClean="0"/>
              <a:t>used: C#, WPF.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each major problem you had to solve on your own</a:t>
            </a:r>
            <a:br>
              <a:rPr lang="en-US" dirty="0"/>
            </a:br>
            <a:r>
              <a:rPr lang="en-US" dirty="0"/>
              <a:t>to make the solution work.</a:t>
            </a:r>
            <a:br>
              <a:rPr lang="en-US" dirty="0"/>
            </a:br>
            <a:r>
              <a:rPr lang="en-US" dirty="0"/>
              <a:t>- talk about specific, low-level solutions</a:t>
            </a:r>
            <a:br>
              <a:rPr lang="en-US" dirty="0"/>
            </a:br>
            <a:r>
              <a:rPr lang="en-US" dirty="0"/>
              <a:t>and teach them to the students and teacher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563"/>
            <a:ext cx="10360342" cy="4465637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get the database connected </a:t>
            </a:r>
          </a:p>
          <a:p>
            <a:r>
              <a:rPr lang="en-US" dirty="0" smtClean="0"/>
              <a:t>how </a:t>
            </a:r>
            <a:r>
              <a:rPr lang="en-US" dirty="0"/>
              <a:t>we went through the steps of -making tables in visual studio </a:t>
            </a:r>
          </a:p>
          <a:p>
            <a:r>
              <a:rPr lang="en-US" dirty="0" smtClean="0"/>
              <a:t>then </a:t>
            </a:r>
            <a:r>
              <a:rPr lang="en-US" dirty="0"/>
              <a:t>tried it with </a:t>
            </a:r>
            <a:r>
              <a:rPr lang="en-US" dirty="0" smtClean="0"/>
              <a:t>SQL </a:t>
            </a:r>
            <a:r>
              <a:rPr lang="en-US" dirty="0"/>
              <a:t>server </a:t>
            </a:r>
          </a:p>
          <a:p>
            <a:r>
              <a:rPr lang="en-US" dirty="0"/>
              <a:t>Implement the code behind for any single part was really challenging.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Poor editing support for XAML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4733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work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1498600"/>
            <a:ext cx="9218929" cy="4673600"/>
          </a:xfrm>
        </p:spPr>
        <p:txBody>
          <a:bodyPr/>
          <a:lstStyle/>
          <a:p>
            <a:pPr lvl="1"/>
            <a:r>
              <a:rPr lang="en-US" sz="1800" dirty="0" smtClean="0">
                <a:hlinkClick r:id="rId2"/>
              </a:rPr>
              <a:t>Data </a:t>
            </a:r>
            <a:r>
              <a:rPr lang="en-US" sz="1800" dirty="0">
                <a:hlinkClick r:id="rId2"/>
              </a:rPr>
              <a:t>Warehouse Inquiry and Download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hlinkClick r:id="rId3"/>
              </a:rPr>
              <a:t>Frequently </a:t>
            </a:r>
            <a:r>
              <a:rPr lang="en-US" sz="1800" dirty="0">
                <a:hlinkClick r:id="rId3"/>
              </a:rPr>
              <a:t>Asked Questions in Electronic Document Library. </a:t>
            </a:r>
            <a:endParaRPr lang="en-US" sz="1800" dirty="0"/>
          </a:p>
          <a:p>
            <a:pPr lvl="1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Classify or re-classify an individual's position and track the request. </a:t>
            </a:r>
          </a:p>
          <a:p>
            <a:pPr lvl="1"/>
            <a:r>
              <a:rPr lang="en-US" sz="1800" dirty="0">
                <a:hlinkClick r:id="rId4"/>
              </a:rPr>
              <a:t>Job Description Library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An online database of thousands of approved UCI job descriptions. </a:t>
            </a:r>
          </a:p>
          <a:p>
            <a:pPr lvl="1"/>
            <a:r>
              <a:rPr lang="en-US" sz="1800" dirty="0"/>
              <a:t>Hiring managers use Quick Requisition to post job openings (requisitions) </a:t>
            </a:r>
            <a:r>
              <a:rPr lang="en-US" sz="1800" dirty="0" smtClean="0"/>
              <a:t>The </a:t>
            </a:r>
            <a:r>
              <a:rPr lang="en-US" sz="1800" dirty="0"/>
              <a:t>posting is usually done within one business day of the request. </a:t>
            </a:r>
          </a:p>
          <a:p>
            <a:pPr lvl="1"/>
            <a:r>
              <a:rPr lang="en-US" sz="1800" dirty="0" smtClean="0">
                <a:hlinkClick r:id="rId5"/>
              </a:rPr>
              <a:t>Time </a:t>
            </a:r>
            <a:r>
              <a:rPr lang="en-US" sz="1800" dirty="0">
                <a:hlinkClick r:id="rId5"/>
              </a:rPr>
              <a:t>Reporting System </a:t>
            </a:r>
            <a:endParaRPr lang="en-US" sz="1800" dirty="0" smtClean="0"/>
          </a:p>
          <a:p>
            <a:pPr lvl="1"/>
            <a:r>
              <a:rPr lang="en-US" sz="1800" dirty="0">
                <a:hlinkClick r:id="rId6"/>
              </a:rPr>
              <a:t>Title and Pay Queries and Reports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18883" y="1600200"/>
            <a:ext cx="9980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an authorized user you can inquire and update employee and payroll related information, view post-authorization notifications (PAN), and enter timecards using a number of 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2" y="3786848"/>
            <a:ext cx="99809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want to  thank </a:t>
            </a:r>
            <a:r>
              <a:rPr lang="en-US" dirty="0" err="1" smtClean="0"/>
              <a:t>Vaji</a:t>
            </a:r>
            <a:r>
              <a:rPr lang="en-US" dirty="0" smtClean="0"/>
              <a:t> for the helping us with the main part of the implementation of the code , </a:t>
            </a:r>
          </a:p>
          <a:p>
            <a:r>
              <a:rPr lang="en-US" dirty="0" smtClean="0"/>
              <a:t>And Mohammad helped us with database connection,</a:t>
            </a:r>
          </a:p>
          <a:p>
            <a:r>
              <a:rPr lang="en-US" dirty="0" err="1" smtClean="0"/>
              <a:t>Georgio</a:t>
            </a:r>
            <a:r>
              <a:rPr lang="en-US" dirty="0" smtClean="0"/>
              <a:t> helped with tables, Hanna helped with some issues we faced.</a:t>
            </a:r>
          </a:p>
          <a:p>
            <a:r>
              <a:rPr lang="en-US" dirty="0" smtClean="0"/>
              <a:t>Thank you all for listening.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8883" y="3119735"/>
            <a:ext cx="2117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Thank </a:t>
            </a:r>
            <a:r>
              <a:rPr lang="en-US" sz="3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94</TotalTime>
  <Words>248</Words>
  <Application>Microsoft Office PowerPoint</Application>
  <PresentationFormat>Custom</PresentationFormat>
  <Paragraphs>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PowerPoint Presentation</vt:lpstr>
      <vt:lpstr>User's perspective</vt:lpstr>
      <vt:lpstr>Database</vt:lpstr>
      <vt:lpstr>solution from high level</vt:lpstr>
      <vt:lpstr>solution from high level </vt:lpstr>
      <vt:lpstr>Challenges and solutions    - the technologies you used: C#, WPF. and each major problem you had to solve on your own to make the solution work. - talk about specific, low-level solutions and teach them to the students and teacher </vt:lpstr>
      <vt:lpstr>Challenges and solutions</vt:lpstr>
      <vt:lpstr>Future work</vt:lpstr>
      <vt:lpstr>Summary</vt:lpstr>
      <vt:lpstr>PowerPoint Presentation</vt:lpstr>
      <vt:lpstr>Add a Slide Title - 4</vt:lpstr>
      <vt:lpstr>Add a Slide Title - 5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Ahmadikoohbanani, Mojgan</dc:creator>
  <cp:lastModifiedBy>Ahmadikoohbanani, Mojgan</cp:lastModifiedBy>
  <cp:revision>45</cp:revision>
  <dcterms:created xsi:type="dcterms:W3CDTF">2017-10-16T20:18:08Z</dcterms:created>
  <dcterms:modified xsi:type="dcterms:W3CDTF">2017-10-17T13:02:49Z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