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379DE0-6AEF-490A-9BC5-000F583EB48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10352D-7365-4CAF-BFAE-09455389611A}">
      <dgm:prSet/>
      <dgm:spPr/>
      <dgm:t>
        <a:bodyPr/>
        <a:lstStyle/>
        <a:p>
          <a:r>
            <a:rPr lang="en-US"/>
            <a:t>1. Custom CNN Model</a:t>
          </a:r>
        </a:p>
      </dgm:t>
    </dgm:pt>
    <dgm:pt modelId="{DA4437CC-2DC8-4857-9EC2-99C1284B2697}" type="parTrans" cxnId="{D3ED224B-14B1-4632-B1DC-2D52C4DB63A9}">
      <dgm:prSet/>
      <dgm:spPr/>
      <dgm:t>
        <a:bodyPr/>
        <a:lstStyle/>
        <a:p>
          <a:endParaRPr lang="en-US"/>
        </a:p>
      </dgm:t>
    </dgm:pt>
    <dgm:pt modelId="{1D9A1B79-1FF4-442F-B7BC-EDD20C4B3659}" type="sibTrans" cxnId="{D3ED224B-14B1-4632-B1DC-2D52C4DB63A9}">
      <dgm:prSet/>
      <dgm:spPr/>
      <dgm:t>
        <a:bodyPr/>
        <a:lstStyle/>
        <a:p>
          <a:endParaRPr lang="en-US"/>
        </a:p>
      </dgm:t>
    </dgm:pt>
    <dgm:pt modelId="{8BE83F58-27BB-4B1B-95AE-08D75472A117}">
      <dgm:prSet/>
      <dgm:spPr/>
      <dgm:t>
        <a:bodyPr/>
        <a:lstStyle/>
        <a:p>
          <a:r>
            <a:rPr lang="en-US"/>
            <a:t>- Conv2D (32, ReLU) → MaxPooling</a:t>
          </a:r>
        </a:p>
      </dgm:t>
    </dgm:pt>
    <dgm:pt modelId="{31157586-92A5-4557-959A-67C96EA5F3FB}" type="parTrans" cxnId="{3CB7F75A-93FA-434B-B694-1030E3C96D1B}">
      <dgm:prSet/>
      <dgm:spPr/>
      <dgm:t>
        <a:bodyPr/>
        <a:lstStyle/>
        <a:p>
          <a:endParaRPr lang="en-US"/>
        </a:p>
      </dgm:t>
    </dgm:pt>
    <dgm:pt modelId="{977EBA49-9F92-447F-A280-BCF873667C27}" type="sibTrans" cxnId="{3CB7F75A-93FA-434B-B694-1030E3C96D1B}">
      <dgm:prSet/>
      <dgm:spPr/>
      <dgm:t>
        <a:bodyPr/>
        <a:lstStyle/>
        <a:p>
          <a:endParaRPr lang="en-US"/>
        </a:p>
      </dgm:t>
    </dgm:pt>
    <dgm:pt modelId="{753B23F9-F6F2-441C-ABF6-6EF0AC68AFBB}">
      <dgm:prSet/>
      <dgm:spPr/>
      <dgm:t>
        <a:bodyPr/>
        <a:lstStyle/>
        <a:p>
          <a:r>
            <a:rPr lang="en-US"/>
            <a:t>- Conv2D (64, ReLU) → MaxPooling</a:t>
          </a:r>
        </a:p>
      </dgm:t>
    </dgm:pt>
    <dgm:pt modelId="{A5352BBA-3D71-4B02-BF08-A2BE211511D9}" type="parTrans" cxnId="{A9E1BEC6-BDAA-4980-A6C6-438DB1AA3B1F}">
      <dgm:prSet/>
      <dgm:spPr/>
      <dgm:t>
        <a:bodyPr/>
        <a:lstStyle/>
        <a:p>
          <a:endParaRPr lang="en-US"/>
        </a:p>
      </dgm:t>
    </dgm:pt>
    <dgm:pt modelId="{979E79A5-9BEC-4F33-8573-0726E5FA9CCD}" type="sibTrans" cxnId="{A9E1BEC6-BDAA-4980-A6C6-438DB1AA3B1F}">
      <dgm:prSet/>
      <dgm:spPr/>
      <dgm:t>
        <a:bodyPr/>
        <a:lstStyle/>
        <a:p>
          <a:endParaRPr lang="en-US"/>
        </a:p>
      </dgm:t>
    </dgm:pt>
    <dgm:pt modelId="{DDF41B88-E685-4E6B-97AE-81E851F52DDE}">
      <dgm:prSet/>
      <dgm:spPr/>
      <dgm:t>
        <a:bodyPr/>
        <a:lstStyle/>
        <a:p>
          <a:r>
            <a:rPr lang="en-US"/>
            <a:t>- Flatten → Dense (64, ReLU) → Dense (10, Softmax)</a:t>
          </a:r>
        </a:p>
      </dgm:t>
    </dgm:pt>
    <dgm:pt modelId="{3571AFEF-AF60-4949-B536-57E0B19E4515}" type="parTrans" cxnId="{99022BB0-E973-464F-8D21-63A374F93751}">
      <dgm:prSet/>
      <dgm:spPr/>
      <dgm:t>
        <a:bodyPr/>
        <a:lstStyle/>
        <a:p>
          <a:endParaRPr lang="en-US"/>
        </a:p>
      </dgm:t>
    </dgm:pt>
    <dgm:pt modelId="{5B1728E5-7CCB-4C9B-8D98-959ED9E5C1C7}" type="sibTrans" cxnId="{99022BB0-E973-464F-8D21-63A374F93751}">
      <dgm:prSet/>
      <dgm:spPr/>
      <dgm:t>
        <a:bodyPr/>
        <a:lstStyle/>
        <a:p>
          <a:endParaRPr lang="en-US"/>
        </a:p>
      </dgm:t>
    </dgm:pt>
    <dgm:pt modelId="{3FC466CA-BEF4-470A-9712-BE567601D88C}">
      <dgm:prSet/>
      <dgm:spPr/>
      <dgm:t>
        <a:bodyPr/>
        <a:lstStyle/>
        <a:p>
          <a:r>
            <a:rPr lang="en-US"/>
            <a:t>2. VGG16-based Model</a:t>
          </a:r>
        </a:p>
      </dgm:t>
    </dgm:pt>
    <dgm:pt modelId="{BD59F935-7110-412D-92D6-6C2598173B20}" type="parTrans" cxnId="{3AF41CF3-DE2E-4DEF-B695-158EF113102D}">
      <dgm:prSet/>
      <dgm:spPr/>
      <dgm:t>
        <a:bodyPr/>
        <a:lstStyle/>
        <a:p>
          <a:endParaRPr lang="en-US"/>
        </a:p>
      </dgm:t>
    </dgm:pt>
    <dgm:pt modelId="{5E5E14B3-1030-4764-B920-DE4485DD59F8}" type="sibTrans" cxnId="{3AF41CF3-DE2E-4DEF-B695-158EF113102D}">
      <dgm:prSet/>
      <dgm:spPr/>
      <dgm:t>
        <a:bodyPr/>
        <a:lstStyle/>
        <a:p>
          <a:endParaRPr lang="en-US"/>
        </a:p>
      </dgm:t>
    </dgm:pt>
    <dgm:pt modelId="{49451C15-4353-4B6C-BCAE-86379C93670E}">
      <dgm:prSet/>
      <dgm:spPr/>
      <dgm:t>
        <a:bodyPr/>
        <a:lstStyle/>
        <a:p>
          <a:r>
            <a:rPr lang="en-US"/>
            <a:t>- Pretrained VGG16</a:t>
          </a:r>
        </a:p>
      </dgm:t>
    </dgm:pt>
    <dgm:pt modelId="{1C6E299F-BCA8-4388-A849-2291C4CEF1D9}" type="parTrans" cxnId="{3A922A95-80FF-465D-A958-A21CA3A482A5}">
      <dgm:prSet/>
      <dgm:spPr/>
      <dgm:t>
        <a:bodyPr/>
        <a:lstStyle/>
        <a:p>
          <a:endParaRPr lang="en-US"/>
        </a:p>
      </dgm:t>
    </dgm:pt>
    <dgm:pt modelId="{BA0F3276-9D63-475E-9455-3BBF0E38660E}" type="sibTrans" cxnId="{3A922A95-80FF-465D-A958-A21CA3A482A5}">
      <dgm:prSet/>
      <dgm:spPr/>
      <dgm:t>
        <a:bodyPr/>
        <a:lstStyle/>
        <a:p>
          <a:endParaRPr lang="en-US"/>
        </a:p>
      </dgm:t>
    </dgm:pt>
    <dgm:pt modelId="{DF8E9D8A-4E8A-4198-8BB4-86FC75C7DB74}">
      <dgm:prSet/>
      <dgm:spPr/>
      <dgm:t>
        <a:bodyPr/>
        <a:lstStyle/>
        <a:p>
          <a:r>
            <a:rPr lang="en-US"/>
            <a:t>- Flatten → Dense (256, ReLU) → Dropout (0.5) → Dense (10, Softmax)</a:t>
          </a:r>
        </a:p>
      </dgm:t>
    </dgm:pt>
    <dgm:pt modelId="{C5405904-2F5C-4927-B5AD-12FAD2115B2E}" type="parTrans" cxnId="{464DD9AC-8762-4903-9CED-FF1CCFE1A68A}">
      <dgm:prSet/>
      <dgm:spPr/>
      <dgm:t>
        <a:bodyPr/>
        <a:lstStyle/>
        <a:p>
          <a:endParaRPr lang="en-US"/>
        </a:p>
      </dgm:t>
    </dgm:pt>
    <dgm:pt modelId="{45768762-9424-49C1-B985-8B9DEFDA4244}" type="sibTrans" cxnId="{464DD9AC-8762-4903-9CED-FF1CCFE1A68A}">
      <dgm:prSet/>
      <dgm:spPr/>
      <dgm:t>
        <a:bodyPr/>
        <a:lstStyle/>
        <a:p>
          <a:endParaRPr lang="en-US"/>
        </a:p>
      </dgm:t>
    </dgm:pt>
    <dgm:pt modelId="{4C6A5602-6A88-449F-8584-637F17A78269}" type="pres">
      <dgm:prSet presAssocID="{88379DE0-6AEF-490A-9BC5-000F583EB48E}" presName="linear" presStyleCnt="0">
        <dgm:presLayoutVars>
          <dgm:animLvl val="lvl"/>
          <dgm:resizeHandles val="exact"/>
        </dgm:presLayoutVars>
      </dgm:prSet>
      <dgm:spPr/>
    </dgm:pt>
    <dgm:pt modelId="{67FF35B1-FA0D-4C4B-B526-3F08501689B4}" type="pres">
      <dgm:prSet presAssocID="{6210352D-7365-4CAF-BFAE-09455389611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9A010AC-5306-4352-9FE8-4E8C1F262489}" type="pres">
      <dgm:prSet presAssocID="{1D9A1B79-1FF4-442F-B7BC-EDD20C4B3659}" presName="spacer" presStyleCnt="0"/>
      <dgm:spPr/>
    </dgm:pt>
    <dgm:pt modelId="{C4321A87-291E-455E-AEAD-D018BF49001C}" type="pres">
      <dgm:prSet presAssocID="{8BE83F58-27BB-4B1B-95AE-08D75472A11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7259896-E229-47E9-A6F5-AC6BC129777B}" type="pres">
      <dgm:prSet presAssocID="{977EBA49-9F92-447F-A280-BCF873667C27}" presName="spacer" presStyleCnt="0"/>
      <dgm:spPr/>
    </dgm:pt>
    <dgm:pt modelId="{E6E8A492-9545-4638-AC49-5D3E6967B6A6}" type="pres">
      <dgm:prSet presAssocID="{753B23F9-F6F2-441C-ABF6-6EF0AC68AFB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93A1CB4-F95C-40D5-8EFC-8EFDFC7AEAB2}" type="pres">
      <dgm:prSet presAssocID="{979E79A5-9BEC-4F33-8573-0726E5FA9CCD}" presName="spacer" presStyleCnt="0"/>
      <dgm:spPr/>
    </dgm:pt>
    <dgm:pt modelId="{E464E483-DF02-4620-83FB-55B3D881BA3C}" type="pres">
      <dgm:prSet presAssocID="{DDF41B88-E685-4E6B-97AE-81E851F52DD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6C35AC8-6EEC-4074-983B-BE47058FEC5B}" type="pres">
      <dgm:prSet presAssocID="{5B1728E5-7CCB-4C9B-8D98-959ED9E5C1C7}" presName="spacer" presStyleCnt="0"/>
      <dgm:spPr/>
    </dgm:pt>
    <dgm:pt modelId="{7BB979BC-E2DA-48ED-B4AF-E44A06F4A133}" type="pres">
      <dgm:prSet presAssocID="{3FC466CA-BEF4-470A-9712-BE567601D88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B847784-F2D8-4192-8B49-D915C574378E}" type="pres">
      <dgm:prSet presAssocID="{5E5E14B3-1030-4764-B920-DE4485DD59F8}" presName="spacer" presStyleCnt="0"/>
      <dgm:spPr/>
    </dgm:pt>
    <dgm:pt modelId="{3F0A3028-21F8-4654-AEDC-1BAFAF544F7F}" type="pres">
      <dgm:prSet presAssocID="{49451C15-4353-4B6C-BCAE-86379C93670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18AD710-35A8-4C54-A06C-366CDB007DD0}" type="pres">
      <dgm:prSet presAssocID="{BA0F3276-9D63-475E-9455-3BBF0E38660E}" presName="spacer" presStyleCnt="0"/>
      <dgm:spPr/>
    </dgm:pt>
    <dgm:pt modelId="{6C410947-9B9E-4E45-A8F9-3BD42BC5677C}" type="pres">
      <dgm:prSet presAssocID="{DF8E9D8A-4E8A-4198-8BB4-86FC75C7DB7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8A67F48-D1C5-45E8-8A57-D6B24313773C}" type="presOf" srcId="{8BE83F58-27BB-4B1B-95AE-08D75472A117}" destId="{C4321A87-291E-455E-AEAD-D018BF49001C}" srcOrd="0" destOrd="0" presId="urn:microsoft.com/office/officeart/2005/8/layout/vList2"/>
    <dgm:cxn modelId="{A47E2349-67F0-406A-9C6F-3A68C5C7A8CE}" type="presOf" srcId="{3FC466CA-BEF4-470A-9712-BE567601D88C}" destId="{7BB979BC-E2DA-48ED-B4AF-E44A06F4A133}" srcOrd="0" destOrd="0" presId="urn:microsoft.com/office/officeart/2005/8/layout/vList2"/>
    <dgm:cxn modelId="{D3ED224B-14B1-4632-B1DC-2D52C4DB63A9}" srcId="{88379DE0-6AEF-490A-9BC5-000F583EB48E}" destId="{6210352D-7365-4CAF-BFAE-09455389611A}" srcOrd="0" destOrd="0" parTransId="{DA4437CC-2DC8-4857-9EC2-99C1284B2697}" sibTransId="{1D9A1B79-1FF4-442F-B7BC-EDD20C4B3659}"/>
    <dgm:cxn modelId="{C2427056-E252-449D-8822-8D3FFC5DE8D6}" type="presOf" srcId="{88379DE0-6AEF-490A-9BC5-000F583EB48E}" destId="{4C6A5602-6A88-449F-8584-637F17A78269}" srcOrd="0" destOrd="0" presId="urn:microsoft.com/office/officeart/2005/8/layout/vList2"/>
    <dgm:cxn modelId="{3CB7F75A-93FA-434B-B694-1030E3C96D1B}" srcId="{88379DE0-6AEF-490A-9BC5-000F583EB48E}" destId="{8BE83F58-27BB-4B1B-95AE-08D75472A117}" srcOrd="1" destOrd="0" parTransId="{31157586-92A5-4557-959A-67C96EA5F3FB}" sibTransId="{977EBA49-9F92-447F-A280-BCF873667C27}"/>
    <dgm:cxn modelId="{3A922A95-80FF-465D-A958-A21CA3A482A5}" srcId="{88379DE0-6AEF-490A-9BC5-000F583EB48E}" destId="{49451C15-4353-4B6C-BCAE-86379C93670E}" srcOrd="5" destOrd="0" parTransId="{1C6E299F-BCA8-4388-A849-2291C4CEF1D9}" sibTransId="{BA0F3276-9D63-475E-9455-3BBF0E38660E}"/>
    <dgm:cxn modelId="{5708F8A9-A4D4-4F4C-B8BD-4E4AA9571301}" type="presOf" srcId="{753B23F9-F6F2-441C-ABF6-6EF0AC68AFBB}" destId="{E6E8A492-9545-4638-AC49-5D3E6967B6A6}" srcOrd="0" destOrd="0" presId="urn:microsoft.com/office/officeart/2005/8/layout/vList2"/>
    <dgm:cxn modelId="{464DD9AC-8762-4903-9CED-FF1CCFE1A68A}" srcId="{88379DE0-6AEF-490A-9BC5-000F583EB48E}" destId="{DF8E9D8A-4E8A-4198-8BB4-86FC75C7DB74}" srcOrd="6" destOrd="0" parTransId="{C5405904-2F5C-4927-B5AD-12FAD2115B2E}" sibTransId="{45768762-9424-49C1-B985-8B9DEFDA4244}"/>
    <dgm:cxn modelId="{99022BB0-E973-464F-8D21-63A374F93751}" srcId="{88379DE0-6AEF-490A-9BC5-000F583EB48E}" destId="{DDF41B88-E685-4E6B-97AE-81E851F52DDE}" srcOrd="3" destOrd="0" parTransId="{3571AFEF-AF60-4949-B536-57E0B19E4515}" sibTransId="{5B1728E5-7CCB-4C9B-8D98-959ED9E5C1C7}"/>
    <dgm:cxn modelId="{A9E1BEC6-BDAA-4980-A6C6-438DB1AA3B1F}" srcId="{88379DE0-6AEF-490A-9BC5-000F583EB48E}" destId="{753B23F9-F6F2-441C-ABF6-6EF0AC68AFBB}" srcOrd="2" destOrd="0" parTransId="{A5352BBA-3D71-4B02-BF08-A2BE211511D9}" sibTransId="{979E79A5-9BEC-4F33-8573-0726E5FA9CCD}"/>
    <dgm:cxn modelId="{B9EAA3E3-983A-451F-A89D-657A55BD0013}" type="presOf" srcId="{49451C15-4353-4B6C-BCAE-86379C93670E}" destId="{3F0A3028-21F8-4654-AEDC-1BAFAF544F7F}" srcOrd="0" destOrd="0" presId="urn:microsoft.com/office/officeart/2005/8/layout/vList2"/>
    <dgm:cxn modelId="{1DEB3FEB-DE32-4EB5-BA3C-6475E26E1F83}" type="presOf" srcId="{6210352D-7365-4CAF-BFAE-09455389611A}" destId="{67FF35B1-FA0D-4C4B-B526-3F08501689B4}" srcOrd="0" destOrd="0" presId="urn:microsoft.com/office/officeart/2005/8/layout/vList2"/>
    <dgm:cxn modelId="{EF1D92F1-2CCB-44BC-B09E-3313F1A61DF8}" type="presOf" srcId="{DF8E9D8A-4E8A-4198-8BB4-86FC75C7DB74}" destId="{6C410947-9B9E-4E45-A8F9-3BD42BC5677C}" srcOrd="0" destOrd="0" presId="urn:microsoft.com/office/officeart/2005/8/layout/vList2"/>
    <dgm:cxn modelId="{3AF41CF3-DE2E-4DEF-B695-158EF113102D}" srcId="{88379DE0-6AEF-490A-9BC5-000F583EB48E}" destId="{3FC466CA-BEF4-470A-9712-BE567601D88C}" srcOrd="4" destOrd="0" parTransId="{BD59F935-7110-412D-92D6-6C2598173B20}" sibTransId="{5E5E14B3-1030-4764-B920-DE4485DD59F8}"/>
    <dgm:cxn modelId="{18F964FF-B446-4F93-9276-DACFD48CF097}" type="presOf" srcId="{DDF41B88-E685-4E6B-97AE-81E851F52DDE}" destId="{E464E483-DF02-4620-83FB-55B3D881BA3C}" srcOrd="0" destOrd="0" presId="urn:microsoft.com/office/officeart/2005/8/layout/vList2"/>
    <dgm:cxn modelId="{372561E1-B1D7-41D1-9354-1ACAA6071D6A}" type="presParOf" srcId="{4C6A5602-6A88-449F-8584-637F17A78269}" destId="{67FF35B1-FA0D-4C4B-B526-3F08501689B4}" srcOrd="0" destOrd="0" presId="urn:microsoft.com/office/officeart/2005/8/layout/vList2"/>
    <dgm:cxn modelId="{98D37371-2998-42FF-BFE3-8674A35DF0D5}" type="presParOf" srcId="{4C6A5602-6A88-449F-8584-637F17A78269}" destId="{E9A010AC-5306-4352-9FE8-4E8C1F262489}" srcOrd="1" destOrd="0" presId="urn:microsoft.com/office/officeart/2005/8/layout/vList2"/>
    <dgm:cxn modelId="{D11B141D-10F1-4696-88C5-0A4DDE63BFC2}" type="presParOf" srcId="{4C6A5602-6A88-449F-8584-637F17A78269}" destId="{C4321A87-291E-455E-AEAD-D018BF49001C}" srcOrd="2" destOrd="0" presId="urn:microsoft.com/office/officeart/2005/8/layout/vList2"/>
    <dgm:cxn modelId="{3F353B76-7AD4-4D52-A015-EE4033751CDC}" type="presParOf" srcId="{4C6A5602-6A88-449F-8584-637F17A78269}" destId="{27259896-E229-47E9-A6F5-AC6BC129777B}" srcOrd="3" destOrd="0" presId="urn:microsoft.com/office/officeart/2005/8/layout/vList2"/>
    <dgm:cxn modelId="{878AA6E6-8D6F-4F82-970E-B57AB8AA730B}" type="presParOf" srcId="{4C6A5602-6A88-449F-8584-637F17A78269}" destId="{E6E8A492-9545-4638-AC49-5D3E6967B6A6}" srcOrd="4" destOrd="0" presId="urn:microsoft.com/office/officeart/2005/8/layout/vList2"/>
    <dgm:cxn modelId="{6DB83DAF-E832-49F1-BD28-00A508C1DC7B}" type="presParOf" srcId="{4C6A5602-6A88-449F-8584-637F17A78269}" destId="{E93A1CB4-F95C-40D5-8EFC-8EFDFC7AEAB2}" srcOrd="5" destOrd="0" presId="urn:microsoft.com/office/officeart/2005/8/layout/vList2"/>
    <dgm:cxn modelId="{8FAC9DE3-9E3D-4F55-A722-FA9C840C9E2A}" type="presParOf" srcId="{4C6A5602-6A88-449F-8584-637F17A78269}" destId="{E464E483-DF02-4620-83FB-55B3D881BA3C}" srcOrd="6" destOrd="0" presId="urn:microsoft.com/office/officeart/2005/8/layout/vList2"/>
    <dgm:cxn modelId="{D9B74931-6A9D-4627-84AD-79A31CB9C7F9}" type="presParOf" srcId="{4C6A5602-6A88-449F-8584-637F17A78269}" destId="{26C35AC8-6EEC-4074-983B-BE47058FEC5B}" srcOrd="7" destOrd="0" presId="urn:microsoft.com/office/officeart/2005/8/layout/vList2"/>
    <dgm:cxn modelId="{F8D467C6-9C32-4A5C-8B37-22DEF5DD1B4E}" type="presParOf" srcId="{4C6A5602-6A88-449F-8584-637F17A78269}" destId="{7BB979BC-E2DA-48ED-B4AF-E44A06F4A133}" srcOrd="8" destOrd="0" presId="urn:microsoft.com/office/officeart/2005/8/layout/vList2"/>
    <dgm:cxn modelId="{9F69E7E8-5CB6-48A3-946E-E27FFF41E1CF}" type="presParOf" srcId="{4C6A5602-6A88-449F-8584-637F17A78269}" destId="{9B847784-F2D8-4192-8B49-D915C574378E}" srcOrd="9" destOrd="0" presId="urn:microsoft.com/office/officeart/2005/8/layout/vList2"/>
    <dgm:cxn modelId="{94EB5DB7-E64D-45F3-8AEA-10F47E67FB0A}" type="presParOf" srcId="{4C6A5602-6A88-449F-8584-637F17A78269}" destId="{3F0A3028-21F8-4654-AEDC-1BAFAF544F7F}" srcOrd="10" destOrd="0" presId="urn:microsoft.com/office/officeart/2005/8/layout/vList2"/>
    <dgm:cxn modelId="{18F3EAF9-8AF8-498E-AFFA-FF14956F397D}" type="presParOf" srcId="{4C6A5602-6A88-449F-8584-637F17A78269}" destId="{518AD710-35A8-4C54-A06C-366CDB007DD0}" srcOrd="11" destOrd="0" presId="urn:microsoft.com/office/officeart/2005/8/layout/vList2"/>
    <dgm:cxn modelId="{82469ACB-D77D-4F8B-9AB0-2C2B5E373F94}" type="presParOf" srcId="{4C6A5602-6A88-449F-8584-637F17A78269}" destId="{6C410947-9B9E-4E45-A8F9-3BD42BC5677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874662-DDB3-4B66-92B1-07AEF2E5CE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E4A359-D695-42D7-9A04-9981584350DC}">
      <dgm:prSet/>
      <dgm:spPr/>
      <dgm:t>
        <a:bodyPr/>
        <a:lstStyle/>
        <a:p>
          <a:r>
            <a:rPr lang="en-US"/>
            <a:t>• Batch-wise preprocessing and storage</a:t>
          </a:r>
        </a:p>
      </dgm:t>
    </dgm:pt>
    <dgm:pt modelId="{B4A63AC6-B976-4B32-869A-6DA03772DFB9}" type="parTrans" cxnId="{39C396E6-E04D-4480-B3E0-990CED8945E2}">
      <dgm:prSet/>
      <dgm:spPr/>
      <dgm:t>
        <a:bodyPr/>
        <a:lstStyle/>
        <a:p>
          <a:endParaRPr lang="en-US"/>
        </a:p>
      </dgm:t>
    </dgm:pt>
    <dgm:pt modelId="{700421D7-42CD-4474-8B61-78AE609A3419}" type="sibTrans" cxnId="{39C396E6-E04D-4480-B3E0-990CED8945E2}">
      <dgm:prSet/>
      <dgm:spPr/>
      <dgm:t>
        <a:bodyPr/>
        <a:lstStyle/>
        <a:p>
          <a:endParaRPr lang="en-US"/>
        </a:p>
      </dgm:t>
    </dgm:pt>
    <dgm:pt modelId="{9CC2C257-0589-4E6C-9004-E8E1A89B8D9D}">
      <dgm:prSet/>
      <dgm:spPr/>
      <dgm:t>
        <a:bodyPr/>
        <a:lstStyle/>
        <a:p>
          <a:r>
            <a:rPr lang="en-US"/>
            <a:t>• Efficient data loading using tf.data.Dataset</a:t>
          </a:r>
        </a:p>
      </dgm:t>
    </dgm:pt>
    <dgm:pt modelId="{2A037DFB-880B-4DD6-9BF3-FD11FACDED19}" type="parTrans" cxnId="{6B262622-D9C4-4499-8C12-F0A23459444F}">
      <dgm:prSet/>
      <dgm:spPr/>
      <dgm:t>
        <a:bodyPr/>
        <a:lstStyle/>
        <a:p>
          <a:endParaRPr lang="en-US"/>
        </a:p>
      </dgm:t>
    </dgm:pt>
    <dgm:pt modelId="{9919471D-2973-4765-BC56-9521B9F78AAC}" type="sibTrans" cxnId="{6B262622-D9C4-4499-8C12-F0A23459444F}">
      <dgm:prSet/>
      <dgm:spPr/>
      <dgm:t>
        <a:bodyPr/>
        <a:lstStyle/>
        <a:p>
          <a:endParaRPr lang="en-US"/>
        </a:p>
      </dgm:t>
    </dgm:pt>
    <dgm:pt modelId="{70FDBF88-6825-4E37-9E20-2F9D8075DCDE}">
      <dgm:prSet/>
      <dgm:spPr/>
      <dgm:t>
        <a:bodyPr/>
        <a:lstStyle/>
        <a:p>
          <a:r>
            <a:rPr lang="en-US"/>
            <a:t>• Batching with size 16 for memory optimization</a:t>
          </a:r>
        </a:p>
      </dgm:t>
    </dgm:pt>
    <dgm:pt modelId="{60EEAD7C-33C8-4198-8561-FC9B07F7137E}" type="parTrans" cxnId="{A46D6D5D-0D97-4665-AB11-A2C25BB874BF}">
      <dgm:prSet/>
      <dgm:spPr/>
      <dgm:t>
        <a:bodyPr/>
        <a:lstStyle/>
        <a:p>
          <a:endParaRPr lang="en-US"/>
        </a:p>
      </dgm:t>
    </dgm:pt>
    <dgm:pt modelId="{D1120702-47E8-453E-B5E3-84457C21CBA8}" type="sibTrans" cxnId="{A46D6D5D-0D97-4665-AB11-A2C25BB874BF}">
      <dgm:prSet/>
      <dgm:spPr/>
      <dgm:t>
        <a:bodyPr/>
        <a:lstStyle/>
        <a:p>
          <a:endParaRPr lang="en-US"/>
        </a:p>
      </dgm:t>
    </dgm:pt>
    <dgm:pt modelId="{BCB4629E-5142-49FD-8344-BE46A044BDC3}" type="pres">
      <dgm:prSet presAssocID="{AC874662-DDB3-4B66-92B1-07AEF2E5CE52}" presName="root" presStyleCnt="0">
        <dgm:presLayoutVars>
          <dgm:dir/>
          <dgm:resizeHandles val="exact"/>
        </dgm:presLayoutVars>
      </dgm:prSet>
      <dgm:spPr/>
    </dgm:pt>
    <dgm:pt modelId="{7F4AAB41-1D3E-4C02-B5AB-2B83EADDEA8D}" type="pres">
      <dgm:prSet presAssocID="{ABE4A359-D695-42D7-9A04-9981584350DC}" presName="compNode" presStyleCnt="0"/>
      <dgm:spPr/>
    </dgm:pt>
    <dgm:pt modelId="{0D373291-5945-43F8-9BC0-5AA8109659C5}" type="pres">
      <dgm:prSet presAssocID="{ABE4A359-D695-42D7-9A04-9981584350DC}" presName="bgRect" presStyleLbl="bgShp" presStyleIdx="0" presStyleCnt="3"/>
      <dgm:spPr/>
    </dgm:pt>
    <dgm:pt modelId="{2315B21E-71A4-4F39-ADDD-BC7FC9FCB9A0}" type="pres">
      <dgm:prSet presAssocID="{ABE4A359-D695-42D7-9A04-9981584350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0B077753-4B67-4781-BAEC-6EA0561CED35}" type="pres">
      <dgm:prSet presAssocID="{ABE4A359-D695-42D7-9A04-9981584350DC}" presName="spaceRect" presStyleCnt="0"/>
      <dgm:spPr/>
    </dgm:pt>
    <dgm:pt modelId="{EE0482B1-BF22-4E95-8588-62F9FB630F46}" type="pres">
      <dgm:prSet presAssocID="{ABE4A359-D695-42D7-9A04-9981584350DC}" presName="parTx" presStyleLbl="revTx" presStyleIdx="0" presStyleCnt="3">
        <dgm:presLayoutVars>
          <dgm:chMax val="0"/>
          <dgm:chPref val="0"/>
        </dgm:presLayoutVars>
      </dgm:prSet>
      <dgm:spPr/>
    </dgm:pt>
    <dgm:pt modelId="{7A76613D-B760-449A-8E29-060925DF72A3}" type="pres">
      <dgm:prSet presAssocID="{700421D7-42CD-4474-8B61-78AE609A3419}" presName="sibTrans" presStyleCnt="0"/>
      <dgm:spPr/>
    </dgm:pt>
    <dgm:pt modelId="{3B13FBE0-AD64-4A67-8448-464AA88F8A59}" type="pres">
      <dgm:prSet presAssocID="{9CC2C257-0589-4E6C-9004-E8E1A89B8D9D}" presName="compNode" presStyleCnt="0"/>
      <dgm:spPr/>
    </dgm:pt>
    <dgm:pt modelId="{BFCF2EA6-8191-4060-A474-D0CCB9F963DD}" type="pres">
      <dgm:prSet presAssocID="{9CC2C257-0589-4E6C-9004-E8E1A89B8D9D}" presName="bgRect" presStyleLbl="bgShp" presStyleIdx="1" presStyleCnt="3"/>
      <dgm:spPr/>
    </dgm:pt>
    <dgm:pt modelId="{F8E2D17A-0262-4AAA-A37C-22CD3D4880D8}" type="pres">
      <dgm:prSet presAssocID="{9CC2C257-0589-4E6C-9004-E8E1A89B8D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90DF1A8D-E40D-4177-9425-CE9EC5E54F8D}" type="pres">
      <dgm:prSet presAssocID="{9CC2C257-0589-4E6C-9004-E8E1A89B8D9D}" presName="spaceRect" presStyleCnt="0"/>
      <dgm:spPr/>
    </dgm:pt>
    <dgm:pt modelId="{4D13C3A0-CA53-4F77-804F-81F9C1347675}" type="pres">
      <dgm:prSet presAssocID="{9CC2C257-0589-4E6C-9004-E8E1A89B8D9D}" presName="parTx" presStyleLbl="revTx" presStyleIdx="1" presStyleCnt="3">
        <dgm:presLayoutVars>
          <dgm:chMax val="0"/>
          <dgm:chPref val="0"/>
        </dgm:presLayoutVars>
      </dgm:prSet>
      <dgm:spPr/>
    </dgm:pt>
    <dgm:pt modelId="{AFCFDA02-F3A4-4F36-A050-F8B569EED617}" type="pres">
      <dgm:prSet presAssocID="{9919471D-2973-4765-BC56-9521B9F78AAC}" presName="sibTrans" presStyleCnt="0"/>
      <dgm:spPr/>
    </dgm:pt>
    <dgm:pt modelId="{792B15B6-EFFB-4878-A274-3E091522BA13}" type="pres">
      <dgm:prSet presAssocID="{70FDBF88-6825-4E37-9E20-2F9D8075DCDE}" presName="compNode" presStyleCnt="0"/>
      <dgm:spPr/>
    </dgm:pt>
    <dgm:pt modelId="{7039C59C-42FB-4F2D-B841-EDA6EAC3216D}" type="pres">
      <dgm:prSet presAssocID="{70FDBF88-6825-4E37-9E20-2F9D8075DCDE}" presName="bgRect" presStyleLbl="bgShp" presStyleIdx="2" presStyleCnt="3"/>
      <dgm:spPr/>
    </dgm:pt>
    <dgm:pt modelId="{EC261140-04CB-46DF-A7B6-69D6C34014F2}" type="pres">
      <dgm:prSet presAssocID="{70FDBF88-6825-4E37-9E20-2F9D8075DC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BA873A69-4387-4B02-804A-FADFE2D08C23}" type="pres">
      <dgm:prSet presAssocID="{70FDBF88-6825-4E37-9E20-2F9D8075DCDE}" presName="spaceRect" presStyleCnt="0"/>
      <dgm:spPr/>
    </dgm:pt>
    <dgm:pt modelId="{C734A499-B10A-4FCA-8358-099A886351CE}" type="pres">
      <dgm:prSet presAssocID="{70FDBF88-6825-4E37-9E20-2F9D8075DCD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5D9F41A-0EFD-453C-84A8-C544B435EE19}" type="presOf" srcId="{AC874662-DDB3-4B66-92B1-07AEF2E5CE52}" destId="{BCB4629E-5142-49FD-8344-BE46A044BDC3}" srcOrd="0" destOrd="0" presId="urn:microsoft.com/office/officeart/2018/2/layout/IconVerticalSolidList"/>
    <dgm:cxn modelId="{6B262622-D9C4-4499-8C12-F0A23459444F}" srcId="{AC874662-DDB3-4B66-92B1-07AEF2E5CE52}" destId="{9CC2C257-0589-4E6C-9004-E8E1A89B8D9D}" srcOrd="1" destOrd="0" parTransId="{2A037DFB-880B-4DD6-9BF3-FD11FACDED19}" sibTransId="{9919471D-2973-4765-BC56-9521B9F78AAC}"/>
    <dgm:cxn modelId="{A46D6D5D-0D97-4665-AB11-A2C25BB874BF}" srcId="{AC874662-DDB3-4B66-92B1-07AEF2E5CE52}" destId="{70FDBF88-6825-4E37-9E20-2F9D8075DCDE}" srcOrd="2" destOrd="0" parTransId="{60EEAD7C-33C8-4198-8561-FC9B07F7137E}" sibTransId="{D1120702-47E8-453E-B5E3-84457C21CBA8}"/>
    <dgm:cxn modelId="{EE47C54C-5899-455A-9345-52D894157FA4}" type="presOf" srcId="{70FDBF88-6825-4E37-9E20-2F9D8075DCDE}" destId="{C734A499-B10A-4FCA-8358-099A886351CE}" srcOrd="0" destOrd="0" presId="urn:microsoft.com/office/officeart/2018/2/layout/IconVerticalSolidList"/>
    <dgm:cxn modelId="{40C55870-14B0-4678-A4A1-DBDAF08FB59E}" type="presOf" srcId="{ABE4A359-D695-42D7-9A04-9981584350DC}" destId="{EE0482B1-BF22-4E95-8588-62F9FB630F46}" srcOrd="0" destOrd="0" presId="urn:microsoft.com/office/officeart/2018/2/layout/IconVerticalSolidList"/>
    <dgm:cxn modelId="{6B1C68C1-276A-4B85-AF84-658C4A88FB57}" type="presOf" srcId="{9CC2C257-0589-4E6C-9004-E8E1A89B8D9D}" destId="{4D13C3A0-CA53-4F77-804F-81F9C1347675}" srcOrd="0" destOrd="0" presId="urn:microsoft.com/office/officeart/2018/2/layout/IconVerticalSolidList"/>
    <dgm:cxn modelId="{39C396E6-E04D-4480-B3E0-990CED8945E2}" srcId="{AC874662-DDB3-4B66-92B1-07AEF2E5CE52}" destId="{ABE4A359-D695-42D7-9A04-9981584350DC}" srcOrd="0" destOrd="0" parTransId="{B4A63AC6-B976-4B32-869A-6DA03772DFB9}" sibTransId="{700421D7-42CD-4474-8B61-78AE609A3419}"/>
    <dgm:cxn modelId="{D09C436A-D447-480B-A687-437991BE993D}" type="presParOf" srcId="{BCB4629E-5142-49FD-8344-BE46A044BDC3}" destId="{7F4AAB41-1D3E-4C02-B5AB-2B83EADDEA8D}" srcOrd="0" destOrd="0" presId="urn:microsoft.com/office/officeart/2018/2/layout/IconVerticalSolidList"/>
    <dgm:cxn modelId="{71B87133-A5E7-4E6A-B4A7-25309466AFB3}" type="presParOf" srcId="{7F4AAB41-1D3E-4C02-B5AB-2B83EADDEA8D}" destId="{0D373291-5945-43F8-9BC0-5AA8109659C5}" srcOrd="0" destOrd="0" presId="urn:microsoft.com/office/officeart/2018/2/layout/IconVerticalSolidList"/>
    <dgm:cxn modelId="{06F5971D-45A4-4B81-8A11-478662FA10C7}" type="presParOf" srcId="{7F4AAB41-1D3E-4C02-B5AB-2B83EADDEA8D}" destId="{2315B21E-71A4-4F39-ADDD-BC7FC9FCB9A0}" srcOrd="1" destOrd="0" presId="urn:microsoft.com/office/officeart/2018/2/layout/IconVerticalSolidList"/>
    <dgm:cxn modelId="{F007FC38-BD72-4EB4-936F-E0A8B29D465A}" type="presParOf" srcId="{7F4AAB41-1D3E-4C02-B5AB-2B83EADDEA8D}" destId="{0B077753-4B67-4781-BAEC-6EA0561CED35}" srcOrd="2" destOrd="0" presId="urn:microsoft.com/office/officeart/2018/2/layout/IconVerticalSolidList"/>
    <dgm:cxn modelId="{EAEA19FD-F329-4650-A5F1-9995F613F271}" type="presParOf" srcId="{7F4AAB41-1D3E-4C02-B5AB-2B83EADDEA8D}" destId="{EE0482B1-BF22-4E95-8588-62F9FB630F46}" srcOrd="3" destOrd="0" presId="urn:microsoft.com/office/officeart/2018/2/layout/IconVerticalSolidList"/>
    <dgm:cxn modelId="{CA361E6E-179D-4D7B-9BB3-D2DAEA9B462D}" type="presParOf" srcId="{BCB4629E-5142-49FD-8344-BE46A044BDC3}" destId="{7A76613D-B760-449A-8E29-060925DF72A3}" srcOrd="1" destOrd="0" presId="urn:microsoft.com/office/officeart/2018/2/layout/IconVerticalSolidList"/>
    <dgm:cxn modelId="{EBDDC153-2426-4590-867F-66185C17E5D2}" type="presParOf" srcId="{BCB4629E-5142-49FD-8344-BE46A044BDC3}" destId="{3B13FBE0-AD64-4A67-8448-464AA88F8A59}" srcOrd="2" destOrd="0" presId="urn:microsoft.com/office/officeart/2018/2/layout/IconVerticalSolidList"/>
    <dgm:cxn modelId="{B1C79176-6C4B-42BE-97AA-4EA29C50D8B6}" type="presParOf" srcId="{3B13FBE0-AD64-4A67-8448-464AA88F8A59}" destId="{BFCF2EA6-8191-4060-A474-D0CCB9F963DD}" srcOrd="0" destOrd="0" presId="urn:microsoft.com/office/officeart/2018/2/layout/IconVerticalSolidList"/>
    <dgm:cxn modelId="{CB34C374-91FF-4227-8123-E13AE7FBD5AC}" type="presParOf" srcId="{3B13FBE0-AD64-4A67-8448-464AA88F8A59}" destId="{F8E2D17A-0262-4AAA-A37C-22CD3D4880D8}" srcOrd="1" destOrd="0" presId="urn:microsoft.com/office/officeart/2018/2/layout/IconVerticalSolidList"/>
    <dgm:cxn modelId="{A1B86F60-E365-4BE3-AA10-1BD712B320B0}" type="presParOf" srcId="{3B13FBE0-AD64-4A67-8448-464AA88F8A59}" destId="{90DF1A8D-E40D-4177-9425-CE9EC5E54F8D}" srcOrd="2" destOrd="0" presId="urn:microsoft.com/office/officeart/2018/2/layout/IconVerticalSolidList"/>
    <dgm:cxn modelId="{096B79C0-8DB4-4EE1-BA52-BE0436414495}" type="presParOf" srcId="{3B13FBE0-AD64-4A67-8448-464AA88F8A59}" destId="{4D13C3A0-CA53-4F77-804F-81F9C1347675}" srcOrd="3" destOrd="0" presId="urn:microsoft.com/office/officeart/2018/2/layout/IconVerticalSolidList"/>
    <dgm:cxn modelId="{03462811-438D-4B37-9F96-82467E0EC054}" type="presParOf" srcId="{BCB4629E-5142-49FD-8344-BE46A044BDC3}" destId="{AFCFDA02-F3A4-4F36-A050-F8B569EED617}" srcOrd="3" destOrd="0" presId="urn:microsoft.com/office/officeart/2018/2/layout/IconVerticalSolidList"/>
    <dgm:cxn modelId="{4A3F4794-43C2-4060-A910-883A3704EF54}" type="presParOf" srcId="{BCB4629E-5142-49FD-8344-BE46A044BDC3}" destId="{792B15B6-EFFB-4878-A274-3E091522BA13}" srcOrd="4" destOrd="0" presId="urn:microsoft.com/office/officeart/2018/2/layout/IconVerticalSolidList"/>
    <dgm:cxn modelId="{18706C27-BE9E-445D-9621-92C0CC0376CC}" type="presParOf" srcId="{792B15B6-EFFB-4878-A274-3E091522BA13}" destId="{7039C59C-42FB-4F2D-B841-EDA6EAC3216D}" srcOrd="0" destOrd="0" presId="urn:microsoft.com/office/officeart/2018/2/layout/IconVerticalSolidList"/>
    <dgm:cxn modelId="{5DD84F9A-D959-42BA-A68A-A904607F36C7}" type="presParOf" srcId="{792B15B6-EFFB-4878-A274-3E091522BA13}" destId="{EC261140-04CB-46DF-A7B6-69D6C34014F2}" srcOrd="1" destOrd="0" presId="urn:microsoft.com/office/officeart/2018/2/layout/IconVerticalSolidList"/>
    <dgm:cxn modelId="{567EE99C-2807-4358-87AD-8CE391CEE59F}" type="presParOf" srcId="{792B15B6-EFFB-4878-A274-3E091522BA13}" destId="{BA873A69-4387-4B02-804A-FADFE2D08C23}" srcOrd="2" destOrd="0" presId="urn:microsoft.com/office/officeart/2018/2/layout/IconVerticalSolidList"/>
    <dgm:cxn modelId="{BC79C71E-E1AE-4CAC-AFE9-4E9DE679348B}" type="presParOf" srcId="{792B15B6-EFFB-4878-A274-3E091522BA13}" destId="{C734A499-B10A-4FCA-8358-099A886351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505D32-707B-456C-9DBA-11C9B8763A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B7D375D-087E-45EC-AB36-F179B9DE28A7}">
      <dgm:prSet/>
      <dgm:spPr/>
      <dgm:t>
        <a:bodyPr/>
        <a:lstStyle/>
        <a:p>
          <a:r>
            <a:rPr lang="en-US"/>
            <a:t>• VGG16-based model with 256-neuron dense layer and dropout (0.5) performed best</a:t>
          </a:r>
        </a:p>
      </dgm:t>
    </dgm:pt>
    <dgm:pt modelId="{E2BA50D3-EC84-4EF4-9158-3D0F9FC1AE64}" type="parTrans" cxnId="{DAE34A2B-722E-40CB-A278-2BD9329F7C71}">
      <dgm:prSet/>
      <dgm:spPr/>
      <dgm:t>
        <a:bodyPr/>
        <a:lstStyle/>
        <a:p>
          <a:endParaRPr lang="en-US"/>
        </a:p>
      </dgm:t>
    </dgm:pt>
    <dgm:pt modelId="{322C9080-9705-4C2B-9562-B02D5BB1418F}" type="sibTrans" cxnId="{DAE34A2B-722E-40CB-A278-2BD9329F7C71}">
      <dgm:prSet/>
      <dgm:spPr/>
      <dgm:t>
        <a:bodyPr/>
        <a:lstStyle/>
        <a:p>
          <a:endParaRPr lang="en-US"/>
        </a:p>
      </dgm:t>
    </dgm:pt>
    <dgm:pt modelId="{5074759F-0876-425B-878D-1286D2FCC57F}">
      <dgm:prSet/>
      <dgm:spPr/>
      <dgm:t>
        <a:bodyPr/>
        <a:lstStyle/>
        <a:p>
          <a:r>
            <a:rPr lang="en-US"/>
            <a:t>• Transfer learning provided better feature extraction</a:t>
          </a:r>
        </a:p>
      </dgm:t>
    </dgm:pt>
    <dgm:pt modelId="{5606E74A-DFF9-4B4A-A6BF-FCDB30F3EE64}" type="parTrans" cxnId="{367C2E7C-0E1D-40D3-A84A-FE5EB7B85EEF}">
      <dgm:prSet/>
      <dgm:spPr/>
      <dgm:t>
        <a:bodyPr/>
        <a:lstStyle/>
        <a:p>
          <a:endParaRPr lang="en-US"/>
        </a:p>
      </dgm:t>
    </dgm:pt>
    <dgm:pt modelId="{8CB211E8-5C5C-4AA6-A9BB-CECC9ACF419E}" type="sibTrans" cxnId="{367C2E7C-0E1D-40D3-A84A-FE5EB7B85EEF}">
      <dgm:prSet/>
      <dgm:spPr/>
      <dgm:t>
        <a:bodyPr/>
        <a:lstStyle/>
        <a:p>
          <a:endParaRPr lang="en-US"/>
        </a:p>
      </dgm:t>
    </dgm:pt>
    <dgm:pt modelId="{0CD98A1E-0DCE-4F3A-96C3-FFA31DA92E01}">
      <dgm:prSet/>
      <dgm:spPr/>
      <dgm:t>
        <a:bodyPr/>
        <a:lstStyle/>
        <a:p>
          <a:r>
            <a:rPr lang="en-US"/>
            <a:t>• Dropout improved generalization and reduced overfitting</a:t>
          </a:r>
        </a:p>
      </dgm:t>
    </dgm:pt>
    <dgm:pt modelId="{4D4DC585-8D59-4C04-B5BC-E4D5EEBF7387}" type="parTrans" cxnId="{AF5F5840-84E4-463B-95B7-6C2BB9F90175}">
      <dgm:prSet/>
      <dgm:spPr/>
      <dgm:t>
        <a:bodyPr/>
        <a:lstStyle/>
        <a:p>
          <a:endParaRPr lang="en-US"/>
        </a:p>
      </dgm:t>
    </dgm:pt>
    <dgm:pt modelId="{D911C61A-5DD8-45A7-97D9-E85176CF78C4}" type="sibTrans" cxnId="{AF5F5840-84E4-463B-95B7-6C2BB9F90175}">
      <dgm:prSet/>
      <dgm:spPr/>
      <dgm:t>
        <a:bodyPr/>
        <a:lstStyle/>
        <a:p>
          <a:endParaRPr lang="en-US"/>
        </a:p>
      </dgm:t>
    </dgm:pt>
    <dgm:pt modelId="{63C16547-33CD-4540-AA04-187ED99C334C}" type="pres">
      <dgm:prSet presAssocID="{3C505D32-707B-456C-9DBA-11C9B8763A7F}" presName="root" presStyleCnt="0">
        <dgm:presLayoutVars>
          <dgm:dir/>
          <dgm:resizeHandles val="exact"/>
        </dgm:presLayoutVars>
      </dgm:prSet>
      <dgm:spPr/>
    </dgm:pt>
    <dgm:pt modelId="{A348D40E-ADC5-4454-B17E-55A158FD37D6}" type="pres">
      <dgm:prSet presAssocID="{2B7D375D-087E-45EC-AB36-F179B9DE28A7}" presName="compNode" presStyleCnt="0"/>
      <dgm:spPr/>
    </dgm:pt>
    <dgm:pt modelId="{01B96335-BE9B-4C8E-87FD-CA0EA8FEA563}" type="pres">
      <dgm:prSet presAssocID="{2B7D375D-087E-45EC-AB36-F179B9DE28A7}" presName="bgRect" presStyleLbl="bgShp" presStyleIdx="0" presStyleCnt="3"/>
      <dgm:spPr/>
    </dgm:pt>
    <dgm:pt modelId="{E513AD01-F3E0-436A-838C-B986FFDD848E}" type="pres">
      <dgm:prSet presAssocID="{2B7D375D-087E-45EC-AB36-F179B9DE28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ebro"/>
        </a:ext>
      </dgm:extLst>
    </dgm:pt>
    <dgm:pt modelId="{9B0A7474-7B9C-4208-A17B-29816B1BED12}" type="pres">
      <dgm:prSet presAssocID="{2B7D375D-087E-45EC-AB36-F179B9DE28A7}" presName="spaceRect" presStyleCnt="0"/>
      <dgm:spPr/>
    </dgm:pt>
    <dgm:pt modelId="{A54FB151-6C88-46EF-9F00-C229D9885767}" type="pres">
      <dgm:prSet presAssocID="{2B7D375D-087E-45EC-AB36-F179B9DE28A7}" presName="parTx" presStyleLbl="revTx" presStyleIdx="0" presStyleCnt="3">
        <dgm:presLayoutVars>
          <dgm:chMax val="0"/>
          <dgm:chPref val="0"/>
        </dgm:presLayoutVars>
      </dgm:prSet>
      <dgm:spPr/>
    </dgm:pt>
    <dgm:pt modelId="{30B8E635-B134-4F12-B88A-073B66612C39}" type="pres">
      <dgm:prSet presAssocID="{322C9080-9705-4C2B-9562-B02D5BB1418F}" presName="sibTrans" presStyleCnt="0"/>
      <dgm:spPr/>
    </dgm:pt>
    <dgm:pt modelId="{5E4A98B2-D61D-4242-A621-2267B5602B08}" type="pres">
      <dgm:prSet presAssocID="{5074759F-0876-425B-878D-1286D2FCC57F}" presName="compNode" presStyleCnt="0"/>
      <dgm:spPr/>
    </dgm:pt>
    <dgm:pt modelId="{0A61FE23-1464-417E-A03D-CC90F1EAF0CE}" type="pres">
      <dgm:prSet presAssocID="{5074759F-0876-425B-878D-1286D2FCC57F}" presName="bgRect" presStyleLbl="bgShp" presStyleIdx="1" presStyleCnt="3"/>
      <dgm:spPr/>
    </dgm:pt>
    <dgm:pt modelId="{1F698ACF-2077-4AB8-8BBE-954C2A89312D}" type="pres">
      <dgm:prSet presAssocID="{5074759F-0876-425B-878D-1286D2FCC5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970A6FE8-DC80-43A0-8A89-CF9CA987E1DE}" type="pres">
      <dgm:prSet presAssocID="{5074759F-0876-425B-878D-1286D2FCC57F}" presName="spaceRect" presStyleCnt="0"/>
      <dgm:spPr/>
    </dgm:pt>
    <dgm:pt modelId="{CC77C2E7-8337-4FD7-8550-EDC5DE1C49CC}" type="pres">
      <dgm:prSet presAssocID="{5074759F-0876-425B-878D-1286D2FCC57F}" presName="parTx" presStyleLbl="revTx" presStyleIdx="1" presStyleCnt="3">
        <dgm:presLayoutVars>
          <dgm:chMax val="0"/>
          <dgm:chPref val="0"/>
        </dgm:presLayoutVars>
      </dgm:prSet>
      <dgm:spPr/>
    </dgm:pt>
    <dgm:pt modelId="{B96698C4-1F4C-47BC-B4A7-229A2BD1E184}" type="pres">
      <dgm:prSet presAssocID="{8CB211E8-5C5C-4AA6-A9BB-CECC9ACF419E}" presName="sibTrans" presStyleCnt="0"/>
      <dgm:spPr/>
    </dgm:pt>
    <dgm:pt modelId="{46048E2E-54D4-44D4-9080-0CF3AF274011}" type="pres">
      <dgm:prSet presAssocID="{0CD98A1E-0DCE-4F3A-96C3-FFA31DA92E01}" presName="compNode" presStyleCnt="0"/>
      <dgm:spPr/>
    </dgm:pt>
    <dgm:pt modelId="{C0DE8993-24B4-46F5-9E28-FA272FDF3E47}" type="pres">
      <dgm:prSet presAssocID="{0CD98A1E-0DCE-4F3A-96C3-FFA31DA92E01}" presName="bgRect" presStyleLbl="bgShp" presStyleIdx="2" presStyleCnt="3"/>
      <dgm:spPr/>
    </dgm:pt>
    <dgm:pt modelId="{3EDC51DC-231C-4F2A-AFBF-2EFEFA978C5B}" type="pres">
      <dgm:prSet presAssocID="{0CD98A1E-0DCE-4F3A-96C3-FFA31DA92E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414279A3-C589-4F80-9851-E3EF73DFDD03}" type="pres">
      <dgm:prSet presAssocID="{0CD98A1E-0DCE-4F3A-96C3-FFA31DA92E01}" presName="spaceRect" presStyleCnt="0"/>
      <dgm:spPr/>
    </dgm:pt>
    <dgm:pt modelId="{16F7CCA5-888D-4323-99D7-3631608E2A25}" type="pres">
      <dgm:prSet presAssocID="{0CD98A1E-0DCE-4F3A-96C3-FFA31DA92E0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72A4D16-0A0B-4D26-AE31-A06D26D00907}" type="presOf" srcId="{5074759F-0876-425B-878D-1286D2FCC57F}" destId="{CC77C2E7-8337-4FD7-8550-EDC5DE1C49CC}" srcOrd="0" destOrd="0" presId="urn:microsoft.com/office/officeart/2018/2/layout/IconVerticalSolidList"/>
    <dgm:cxn modelId="{DAE34A2B-722E-40CB-A278-2BD9329F7C71}" srcId="{3C505D32-707B-456C-9DBA-11C9B8763A7F}" destId="{2B7D375D-087E-45EC-AB36-F179B9DE28A7}" srcOrd="0" destOrd="0" parTransId="{E2BA50D3-EC84-4EF4-9158-3D0F9FC1AE64}" sibTransId="{322C9080-9705-4C2B-9562-B02D5BB1418F}"/>
    <dgm:cxn modelId="{AF5F5840-84E4-463B-95B7-6C2BB9F90175}" srcId="{3C505D32-707B-456C-9DBA-11C9B8763A7F}" destId="{0CD98A1E-0DCE-4F3A-96C3-FFA31DA92E01}" srcOrd="2" destOrd="0" parTransId="{4D4DC585-8D59-4C04-B5BC-E4D5EEBF7387}" sibTransId="{D911C61A-5DD8-45A7-97D9-E85176CF78C4}"/>
    <dgm:cxn modelId="{367C2E7C-0E1D-40D3-A84A-FE5EB7B85EEF}" srcId="{3C505D32-707B-456C-9DBA-11C9B8763A7F}" destId="{5074759F-0876-425B-878D-1286D2FCC57F}" srcOrd="1" destOrd="0" parTransId="{5606E74A-DFF9-4B4A-A6BF-FCDB30F3EE64}" sibTransId="{8CB211E8-5C5C-4AA6-A9BB-CECC9ACF419E}"/>
    <dgm:cxn modelId="{2ED0C0A4-5B2E-490E-B20B-80DED5A89CA1}" type="presOf" srcId="{3C505D32-707B-456C-9DBA-11C9B8763A7F}" destId="{63C16547-33CD-4540-AA04-187ED99C334C}" srcOrd="0" destOrd="0" presId="urn:microsoft.com/office/officeart/2018/2/layout/IconVerticalSolidList"/>
    <dgm:cxn modelId="{A8234BAD-DB7D-44E0-B0AC-F7217027CA79}" type="presOf" srcId="{2B7D375D-087E-45EC-AB36-F179B9DE28A7}" destId="{A54FB151-6C88-46EF-9F00-C229D9885767}" srcOrd="0" destOrd="0" presId="urn:microsoft.com/office/officeart/2018/2/layout/IconVerticalSolidList"/>
    <dgm:cxn modelId="{951838B7-883F-4867-B755-A5B39997BD15}" type="presOf" srcId="{0CD98A1E-0DCE-4F3A-96C3-FFA31DA92E01}" destId="{16F7CCA5-888D-4323-99D7-3631608E2A25}" srcOrd="0" destOrd="0" presId="urn:microsoft.com/office/officeart/2018/2/layout/IconVerticalSolidList"/>
    <dgm:cxn modelId="{AAF34495-333C-4804-BFF3-147019E09513}" type="presParOf" srcId="{63C16547-33CD-4540-AA04-187ED99C334C}" destId="{A348D40E-ADC5-4454-B17E-55A158FD37D6}" srcOrd="0" destOrd="0" presId="urn:microsoft.com/office/officeart/2018/2/layout/IconVerticalSolidList"/>
    <dgm:cxn modelId="{C3DCEF38-7901-4EE6-AE50-9E08CE4FF1B6}" type="presParOf" srcId="{A348D40E-ADC5-4454-B17E-55A158FD37D6}" destId="{01B96335-BE9B-4C8E-87FD-CA0EA8FEA563}" srcOrd="0" destOrd="0" presId="urn:microsoft.com/office/officeart/2018/2/layout/IconVerticalSolidList"/>
    <dgm:cxn modelId="{B19B2E8F-8CF4-4C1D-965D-ABCDBFB9837E}" type="presParOf" srcId="{A348D40E-ADC5-4454-B17E-55A158FD37D6}" destId="{E513AD01-F3E0-436A-838C-B986FFDD848E}" srcOrd="1" destOrd="0" presId="urn:microsoft.com/office/officeart/2018/2/layout/IconVerticalSolidList"/>
    <dgm:cxn modelId="{1E6BDB75-D46C-4142-AA17-FF011D69219E}" type="presParOf" srcId="{A348D40E-ADC5-4454-B17E-55A158FD37D6}" destId="{9B0A7474-7B9C-4208-A17B-29816B1BED12}" srcOrd="2" destOrd="0" presId="urn:microsoft.com/office/officeart/2018/2/layout/IconVerticalSolidList"/>
    <dgm:cxn modelId="{6C9A09EA-8EB4-4602-87F9-5B6B8F2CFBEC}" type="presParOf" srcId="{A348D40E-ADC5-4454-B17E-55A158FD37D6}" destId="{A54FB151-6C88-46EF-9F00-C229D9885767}" srcOrd="3" destOrd="0" presId="urn:microsoft.com/office/officeart/2018/2/layout/IconVerticalSolidList"/>
    <dgm:cxn modelId="{865EE405-DA51-422B-92AB-99828A59B7C0}" type="presParOf" srcId="{63C16547-33CD-4540-AA04-187ED99C334C}" destId="{30B8E635-B134-4F12-B88A-073B66612C39}" srcOrd="1" destOrd="0" presId="urn:microsoft.com/office/officeart/2018/2/layout/IconVerticalSolidList"/>
    <dgm:cxn modelId="{6AA12D86-9255-45A0-BFF9-2769746EBF0B}" type="presParOf" srcId="{63C16547-33CD-4540-AA04-187ED99C334C}" destId="{5E4A98B2-D61D-4242-A621-2267B5602B08}" srcOrd="2" destOrd="0" presId="urn:microsoft.com/office/officeart/2018/2/layout/IconVerticalSolidList"/>
    <dgm:cxn modelId="{CEB11D0B-FAF6-4C74-94E0-C73DE9D2C79B}" type="presParOf" srcId="{5E4A98B2-D61D-4242-A621-2267B5602B08}" destId="{0A61FE23-1464-417E-A03D-CC90F1EAF0CE}" srcOrd="0" destOrd="0" presId="urn:microsoft.com/office/officeart/2018/2/layout/IconVerticalSolidList"/>
    <dgm:cxn modelId="{41D9E054-8A5E-42DC-8812-AE9C87ED2418}" type="presParOf" srcId="{5E4A98B2-D61D-4242-A621-2267B5602B08}" destId="{1F698ACF-2077-4AB8-8BBE-954C2A89312D}" srcOrd="1" destOrd="0" presId="urn:microsoft.com/office/officeart/2018/2/layout/IconVerticalSolidList"/>
    <dgm:cxn modelId="{5ADF64F0-C773-4323-8D26-1B4D3BC3ED90}" type="presParOf" srcId="{5E4A98B2-D61D-4242-A621-2267B5602B08}" destId="{970A6FE8-DC80-43A0-8A89-CF9CA987E1DE}" srcOrd="2" destOrd="0" presId="urn:microsoft.com/office/officeart/2018/2/layout/IconVerticalSolidList"/>
    <dgm:cxn modelId="{10E89ACE-2F46-42DF-A77A-654BB0B97703}" type="presParOf" srcId="{5E4A98B2-D61D-4242-A621-2267B5602B08}" destId="{CC77C2E7-8337-4FD7-8550-EDC5DE1C49CC}" srcOrd="3" destOrd="0" presId="urn:microsoft.com/office/officeart/2018/2/layout/IconVerticalSolidList"/>
    <dgm:cxn modelId="{C0B8447B-5E85-48DE-A8A2-AB08676B1FCE}" type="presParOf" srcId="{63C16547-33CD-4540-AA04-187ED99C334C}" destId="{B96698C4-1F4C-47BC-B4A7-229A2BD1E184}" srcOrd="3" destOrd="0" presId="urn:microsoft.com/office/officeart/2018/2/layout/IconVerticalSolidList"/>
    <dgm:cxn modelId="{B5FA0C11-56A2-45E1-A566-02FB338E4281}" type="presParOf" srcId="{63C16547-33CD-4540-AA04-187ED99C334C}" destId="{46048E2E-54D4-44D4-9080-0CF3AF274011}" srcOrd="4" destOrd="0" presId="urn:microsoft.com/office/officeart/2018/2/layout/IconVerticalSolidList"/>
    <dgm:cxn modelId="{4EA1BED4-291F-4EA8-A0B2-2D7C36C21D3F}" type="presParOf" srcId="{46048E2E-54D4-44D4-9080-0CF3AF274011}" destId="{C0DE8993-24B4-46F5-9E28-FA272FDF3E47}" srcOrd="0" destOrd="0" presId="urn:microsoft.com/office/officeart/2018/2/layout/IconVerticalSolidList"/>
    <dgm:cxn modelId="{D8BF8E81-425C-41C0-8B40-1CA91298FAAA}" type="presParOf" srcId="{46048E2E-54D4-44D4-9080-0CF3AF274011}" destId="{3EDC51DC-231C-4F2A-AFBF-2EFEFA978C5B}" srcOrd="1" destOrd="0" presId="urn:microsoft.com/office/officeart/2018/2/layout/IconVerticalSolidList"/>
    <dgm:cxn modelId="{4111CDAD-2DDD-4550-97B7-0ED4614E7B41}" type="presParOf" srcId="{46048E2E-54D4-44D4-9080-0CF3AF274011}" destId="{414279A3-C589-4F80-9851-E3EF73DFDD03}" srcOrd="2" destOrd="0" presId="urn:microsoft.com/office/officeart/2018/2/layout/IconVerticalSolidList"/>
    <dgm:cxn modelId="{605C7724-79F0-43EC-9436-345FC9AB6477}" type="presParOf" srcId="{46048E2E-54D4-44D4-9080-0CF3AF274011}" destId="{16F7CCA5-888D-4323-99D7-3631608E2A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662F52-4C1F-4D99-B271-1A03DC49D4A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388D630-5324-4664-AE1C-0E607D494E6B}">
      <dgm:prSet/>
      <dgm:spPr/>
      <dgm:t>
        <a:bodyPr/>
        <a:lstStyle/>
        <a:p>
          <a:r>
            <a:rPr lang="en-US"/>
            <a:t>• Preprocessing improved memory efficiency</a:t>
          </a:r>
        </a:p>
      </dgm:t>
    </dgm:pt>
    <dgm:pt modelId="{ECCCFB2C-C323-43BA-B186-56D06B18ACF6}" type="parTrans" cxnId="{3202D4AD-43F7-4EE2-A010-01E2C306D9C9}">
      <dgm:prSet/>
      <dgm:spPr/>
      <dgm:t>
        <a:bodyPr/>
        <a:lstStyle/>
        <a:p>
          <a:endParaRPr lang="en-US"/>
        </a:p>
      </dgm:t>
    </dgm:pt>
    <dgm:pt modelId="{2E1B3F8A-F28B-4711-B22D-5AF0F54EEFEB}" type="sibTrans" cxnId="{3202D4AD-43F7-4EE2-A010-01E2C306D9C9}">
      <dgm:prSet/>
      <dgm:spPr/>
      <dgm:t>
        <a:bodyPr/>
        <a:lstStyle/>
        <a:p>
          <a:endParaRPr lang="en-US"/>
        </a:p>
      </dgm:t>
    </dgm:pt>
    <dgm:pt modelId="{DF09CECB-4520-4835-9C73-95CAC1E21EAE}">
      <dgm:prSet/>
      <dgm:spPr/>
      <dgm:t>
        <a:bodyPr/>
        <a:lstStyle/>
        <a:p>
          <a:r>
            <a:rPr lang="en-US"/>
            <a:t>• Transfer learning significantly enhanced accuracy</a:t>
          </a:r>
        </a:p>
      </dgm:t>
    </dgm:pt>
    <dgm:pt modelId="{56B4CA79-513C-495D-AB94-90FBBD02BABF}" type="parTrans" cxnId="{3D801C9B-501B-473C-85C6-1C4FD4215CA5}">
      <dgm:prSet/>
      <dgm:spPr/>
      <dgm:t>
        <a:bodyPr/>
        <a:lstStyle/>
        <a:p>
          <a:endParaRPr lang="en-US"/>
        </a:p>
      </dgm:t>
    </dgm:pt>
    <dgm:pt modelId="{F7E77F85-00D3-43BB-AB5F-48CE3C66EEFB}" type="sibTrans" cxnId="{3D801C9B-501B-473C-85C6-1C4FD4215CA5}">
      <dgm:prSet/>
      <dgm:spPr/>
      <dgm:t>
        <a:bodyPr/>
        <a:lstStyle/>
        <a:p>
          <a:endParaRPr lang="en-US"/>
        </a:p>
      </dgm:t>
    </dgm:pt>
    <dgm:pt modelId="{337A7B7C-6742-4431-89F6-AAA6D9A05C0B}">
      <dgm:prSet/>
      <dgm:spPr/>
      <dgm:t>
        <a:bodyPr/>
        <a:lstStyle/>
        <a:p>
          <a:r>
            <a:rPr lang="en-US"/>
            <a:t>• Dropout was useful in preventing overfitting</a:t>
          </a:r>
        </a:p>
      </dgm:t>
    </dgm:pt>
    <dgm:pt modelId="{36CFEEB4-DB22-4C64-8767-CDC96ECA3F89}" type="parTrans" cxnId="{A8ACB936-8EC1-4364-BD2A-1DEA8FBCDCA1}">
      <dgm:prSet/>
      <dgm:spPr/>
      <dgm:t>
        <a:bodyPr/>
        <a:lstStyle/>
        <a:p>
          <a:endParaRPr lang="en-US"/>
        </a:p>
      </dgm:t>
    </dgm:pt>
    <dgm:pt modelId="{42545DF9-7D3E-41D5-B1A3-E4E85735E1B3}" type="sibTrans" cxnId="{A8ACB936-8EC1-4364-BD2A-1DEA8FBCDCA1}">
      <dgm:prSet/>
      <dgm:spPr/>
      <dgm:t>
        <a:bodyPr/>
        <a:lstStyle/>
        <a:p>
          <a:endParaRPr lang="en-US"/>
        </a:p>
      </dgm:t>
    </dgm:pt>
    <dgm:pt modelId="{13794555-C527-4628-9DDC-6CE56597ADDD}" type="pres">
      <dgm:prSet presAssocID="{C2662F52-4C1F-4D99-B271-1A03DC49D4AB}" presName="root" presStyleCnt="0">
        <dgm:presLayoutVars>
          <dgm:dir/>
          <dgm:resizeHandles val="exact"/>
        </dgm:presLayoutVars>
      </dgm:prSet>
      <dgm:spPr/>
    </dgm:pt>
    <dgm:pt modelId="{82A27CB8-2504-43F9-B115-16DDE48614ED}" type="pres">
      <dgm:prSet presAssocID="{3388D630-5324-4664-AE1C-0E607D494E6B}" presName="compNode" presStyleCnt="0"/>
      <dgm:spPr/>
    </dgm:pt>
    <dgm:pt modelId="{D83DFC98-437A-4D1A-877D-E5F1B1BDD508}" type="pres">
      <dgm:prSet presAssocID="{3388D630-5324-4664-AE1C-0E607D494E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47FE43D-DB41-4A65-AC95-21AD333F2E2A}" type="pres">
      <dgm:prSet presAssocID="{3388D630-5324-4664-AE1C-0E607D494E6B}" presName="spaceRect" presStyleCnt="0"/>
      <dgm:spPr/>
    </dgm:pt>
    <dgm:pt modelId="{8DA8A0C1-5AAA-4910-A672-CBA6FA3D20BE}" type="pres">
      <dgm:prSet presAssocID="{3388D630-5324-4664-AE1C-0E607D494E6B}" presName="textRect" presStyleLbl="revTx" presStyleIdx="0" presStyleCnt="3">
        <dgm:presLayoutVars>
          <dgm:chMax val="1"/>
          <dgm:chPref val="1"/>
        </dgm:presLayoutVars>
      </dgm:prSet>
      <dgm:spPr/>
    </dgm:pt>
    <dgm:pt modelId="{E8CD9854-91D5-490D-AC3B-334DDE5C6848}" type="pres">
      <dgm:prSet presAssocID="{2E1B3F8A-F28B-4711-B22D-5AF0F54EEFEB}" presName="sibTrans" presStyleCnt="0"/>
      <dgm:spPr/>
    </dgm:pt>
    <dgm:pt modelId="{B3A1ADE0-0461-4A3D-A9FB-CE29EB5F2E1A}" type="pres">
      <dgm:prSet presAssocID="{DF09CECB-4520-4835-9C73-95CAC1E21EAE}" presName="compNode" presStyleCnt="0"/>
      <dgm:spPr/>
    </dgm:pt>
    <dgm:pt modelId="{F7D2475C-2E7C-4728-927D-B3C92D293A67}" type="pres">
      <dgm:prSet presAssocID="{DF09CECB-4520-4835-9C73-95CAC1E21E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4A32F310-8106-447B-831C-7FE12A4301D9}" type="pres">
      <dgm:prSet presAssocID="{DF09CECB-4520-4835-9C73-95CAC1E21EAE}" presName="spaceRect" presStyleCnt="0"/>
      <dgm:spPr/>
    </dgm:pt>
    <dgm:pt modelId="{3F1301DD-41E2-4553-9BF4-B1B344F43D9C}" type="pres">
      <dgm:prSet presAssocID="{DF09CECB-4520-4835-9C73-95CAC1E21EAE}" presName="textRect" presStyleLbl="revTx" presStyleIdx="1" presStyleCnt="3">
        <dgm:presLayoutVars>
          <dgm:chMax val="1"/>
          <dgm:chPref val="1"/>
        </dgm:presLayoutVars>
      </dgm:prSet>
      <dgm:spPr/>
    </dgm:pt>
    <dgm:pt modelId="{5C997AED-69D2-4A53-82A3-C7CC4F9883A3}" type="pres">
      <dgm:prSet presAssocID="{F7E77F85-00D3-43BB-AB5F-48CE3C66EEFB}" presName="sibTrans" presStyleCnt="0"/>
      <dgm:spPr/>
    </dgm:pt>
    <dgm:pt modelId="{3B830A7F-905B-45A4-8187-EC4F211F7B8D}" type="pres">
      <dgm:prSet presAssocID="{337A7B7C-6742-4431-89F6-AAA6D9A05C0B}" presName="compNode" presStyleCnt="0"/>
      <dgm:spPr/>
    </dgm:pt>
    <dgm:pt modelId="{F1DD5A66-5D8A-4BFC-896A-8F778FBDA54B}" type="pres">
      <dgm:prSet presAssocID="{337A7B7C-6742-4431-89F6-AAA6D9A05C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ua"/>
        </a:ext>
      </dgm:extLst>
    </dgm:pt>
    <dgm:pt modelId="{2BA1E9F7-71F5-493E-A845-BFE08DA303D1}" type="pres">
      <dgm:prSet presAssocID="{337A7B7C-6742-4431-89F6-AAA6D9A05C0B}" presName="spaceRect" presStyleCnt="0"/>
      <dgm:spPr/>
    </dgm:pt>
    <dgm:pt modelId="{AD649BA3-91CE-484D-9A28-82901C5C97F9}" type="pres">
      <dgm:prSet presAssocID="{337A7B7C-6742-4431-89F6-AAA6D9A05C0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3D11534-1D41-4800-A698-D7C8AC4553CA}" type="presOf" srcId="{337A7B7C-6742-4431-89F6-AAA6D9A05C0B}" destId="{AD649BA3-91CE-484D-9A28-82901C5C97F9}" srcOrd="0" destOrd="0" presId="urn:microsoft.com/office/officeart/2018/2/layout/IconLabelList"/>
    <dgm:cxn modelId="{A8ACB936-8EC1-4364-BD2A-1DEA8FBCDCA1}" srcId="{C2662F52-4C1F-4D99-B271-1A03DC49D4AB}" destId="{337A7B7C-6742-4431-89F6-AAA6D9A05C0B}" srcOrd="2" destOrd="0" parTransId="{36CFEEB4-DB22-4C64-8767-CDC96ECA3F89}" sibTransId="{42545DF9-7D3E-41D5-B1A3-E4E85735E1B3}"/>
    <dgm:cxn modelId="{F748CA76-050F-4F14-BA6F-96420B02D9BB}" type="presOf" srcId="{3388D630-5324-4664-AE1C-0E607D494E6B}" destId="{8DA8A0C1-5AAA-4910-A672-CBA6FA3D20BE}" srcOrd="0" destOrd="0" presId="urn:microsoft.com/office/officeart/2018/2/layout/IconLabelList"/>
    <dgm:cxn modelId="{52E5607F-801F-4497-9526-2FB32A0C0B17}" type="presOf" srcId="{C2662F52-4C1F-4D99-B271-1A03DC49D4AB}" destId="{13794555-C527-4628-9DDC-6CE56597ADDD}" srcOrd="0" destOrd="0" presId="urn:microsoft.com/office/officeart/2018/2/layout/IconLabelList"/>
    <dgm:cxn modelId="{3D801C9B-501B-473C-85C6-1C4FD4215CA5}" srcId="{C2662F52-4C1F-4D99-B271-1A03DC49D4AB}" destId="{DF09CECB-4520-4835-9C73-95CAC1E21EAE}" srcOrd="1" destOrd="0" parTransId="{56B4CA79-513C-495D-AB94-90FBBD02BABF}" sibTransId="{F7E77F85-00D3-43BB-AB5F-48CE3C66EEFB}"/>
    <dgm:cxn modelId="{3202D4AD-43F7-4EE2-A010-01E2C306D9C9}" srcId="{C2662F52-4C1F-4D99-B271-1A03DC49D4AB}" destId="{3388D630-5324-4664-AE1C-0E607D494E6B}" srcOrd="0" destOrd="0" parTransId="{ECCCFB2C-C323-43BA-B186-56D06B18ACF6}" sibTransId="{2E1B3F8A-F28B-4711-B22D-5AF0F54EEFEB}"/>
    <dgm:cxn modelId="{B424FFDC-BA9D-40A5-9884-AF4702D7014F}" type="presOf" srcId="{DF09CECB-4520-4835-9C73-95CAC1E21EAE}" destId="{3F1301DD-41E2-4553-9BF4-B1B344F43D9C}" srcOrd="0" destOrd="0" presId="urn:microsoft.com/office/officeart/2018/2/layout/IconLabelList"/>
    <dgm:cxn modelId="{D952DD5A-F6A1-40DF-A638-F10C3D81789C}" type="presParOf" srcId="{13794555-C527-4628-9DDC-6CE56597ADDD}" destId="{82A27CB8-2504-43F9-B115-16DDE48614ED}" srcOrd="0" destOrd="0" presId="urn:microsoft.com/office/officeart/2018/2/layout/IconLabelList"/>
    <dgm:cxn modelId="{E09B7016-CFD6-44C8-AE3E-2DB5BF8EC620}" type="presParOf" srcId="{82A27CB8-2504-43F9-B115-16DDE48614ED}" destId="{D83DFC98-437A-4D1A-877D-E5F1B1BDD508}" srcOrd="0" destOrd="0" presId="urn:microsoft.com/office/officeart/2018/2/layout/IconLabelList"/>
    <dgm:cxn modelId="{139CE8FB-9109-4B91-B356-B4EBBC9B6CC9}" type="presParOf" srcId="{82A27CB8-2504-43F9-B115-16DDE48614ED}" destId="{C47FE43D-DB41-4A65-AC95-21AD333F2E2A}" srcOrd="1" destOrd="0" presId="urn:microsoft.com/office/officeart/2018/2/layout/IconLabelList"/>
    <dgm:cxn modelId="{CCF0485F-5BA4-4AAC-A4EA-22B4EAD494EB}" type="presParOf" srcId="{82A27CB8-2504-43F9-B115-16DDE48614ED}" destId="{8DA8A0C1-5AAA-4910-A672-CBA6FA3D20BE}" srcOrd="2" destOrd="0" presId="urn:microsoft.com/office/officeart/2018/2/layout/IconLabelList"/>
    <dgm:cxn modelId="{A6C988B9-5C55-440B-BF0E-D108F08085CB}" type="presParOf" srcId="{13794555-C527-4628-9DDC-6CE56597ADDD}" destId="{E8CD9854-91D5-490D-AC3B-334DDE5C6848}" srcOrd="1" destOrd="0" presId="urn:microsoft.com/office/officeart/2018/2/layout/IconLabelList"/>
    <dgm:cxn modelId="{F119725B-BFFE-443D-BBEA-04CF2F5E7A4C}" type="presParOf" srcId="{13794555-C527-4628-9DDC-6CE56597ADDD}" destId="{B3A1ADE0-0461-4A3D-A9FB-CE29EB5F2E1A}" srcOrd="2" destOrd="0" presId="urn:microsoft.com/office/officeart/2018/2/layout/IconLabelList"/>
    <dgm:cxn modelId="{A0548EF8-7AA6-4DFE-9B30-6BC1C0F3CE47}" type="presParOf" srcId="{B3A1ADE0-0461-4A3D-A9FB-CE29EB5F2E1A}" destId="{F7D2475C-2E7C-4728-927D-B3C92D293A67}" srcOrd="0" destOrd="0" presId="urn:microsoft.com/office/officeart/2018/2/layout/IconLabelList"/>
    <dgm:cxn modelId="{819F2F24-D9B4-405E-8A34-521025AE84C9}" type="presParOf" srcId="{B3A1ADE0-0461-4A3D-A9FB-CE29EB5F2E1A}" destId="{4A32F310-8106-447B-831C-7FE12A4301D9}" srcOrd="1" destOrd="0" presId="urn:microsoft.com/office/officeart/2018/2/layout/IconLabelList"/>
    <dgm:cxn modelId="{F7AA23A3-4351-4B40-A478-3D40D7B255BF}" type="presParOf" srcId="{B3A1ADE0-0461-4A3D-A9FB-CE29EB5F2E1A}" destId="{3F1301DD-41E2-4553-9BF4-B1B344F43D9C}" srcOrd="2" destOrd="0" presId="urn:microsoft.com/office/officeart/2018/2/layout/IconLabelList"/>
    <dgm:cxn modelId="{4053CFA1-3B66-451F-96F5-4F7F0661174C}" type="presParOf" srcId="{13794555-C527-4628-9DDC-6CE56597ADDD}" destId="{5C997AED-69D2-4A53-82A3-C7CC4F9883A3}" srcOrd="3" destOrd="0" presId="urn:microsoft.com/office/officeart/2018/2/layout/IconLabelList"/>
    <dgm:cxn modelId="{18F4C60A-340A-44B5-A08D-A79420E55ABE}" type="presParOf" srcId="{13794555-C527-4628-9DDC-6CE56597ADDD}" destId="{3B830A7F-905B-45A4-8187-EC4F211F7B8D}" srcOrd="4" destOrd="0" presId="urn:microsoft.com/office/officeart/2018/2/layout/IconLabelList"/>
    <dgm:cxn modelId="{B4861166-E5D2-4D0B-A2B2-70A3A4475BCE}" type="presParOf" srcId="{3B830A7F-905B-45A4-8187-EC4F211F7B8D}" destId="{F1DD5A66-5D8A-4BFC-896A-8F778FBDA54B}" srcOrd="0" destOrd="0" presId="urn:microsoft.com/office/officeart/2018/2/layout/IconLabelList"/>
    <dgm:cxn modelId="{C74ECD4C-FB93-4A90-B8AB-481076D04C90}" type="presParOf" srcId="{3B830A7F-905B-45A4-8187-EC4F211F7B8D}" destId="{2BA1E9F7-71F5-493E-A845-BFE08DA303D1}" srcOrd="1" destOrd="0" presId="urn:microsoft.com/office/officeart/2018/2/layout/IconLabelList"/>
    <dgm:cxn modelId="{54176A69-02D3-4407-846E-BCA78CE7F54F}" type="presParOf" srcId="{3B830A7F-905B-45A4-8187-EC4F211F7B8D}" destId="{AD649BA3-91CE-484D-9A28-82901C5C97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F35B1-FA0D-4C4B-B526-3F08501689B4}">
      <dsp:nvSpPr>
        <dsp:cNvPr id="0" name=""/>
        <dsp:cNvSpPr/>
      </dsp:nvSpPr>
      <dsp:spPr>
        <a:xfrm>
          <a:off x="0" y="80422"/>
          <a:ext cx="4971603" cy="6464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Custom CNN Model</a:t>
          </a:r>
        </a:p>
      </dsp:txBody>
      <dsp:txXfrm>
        <a:off x="31556" y="111978"/>
        <a:ext cx="4908491" cy="583313"/>
      </dsp:txXfrm>
    </dsp:sp>
    <dsp:sp modelId="{C4321A87-291E-455E-AEAD-D018BF49001C}">
      <dsp:nvSpPr>
        <dsp:cNvPr id="0" name=""/>
        <dsp:cNvSpPr/>
      </dsp:nvSpPr>
      <dsp:spPr>
        <a:xfrm>
          <a:off x="0" y="775807"/>
          <a:ext cx="4971603" cy="646425"/>
        </a:xfrm>
        <a:prstGeom prst="roundRect">
          <a:avLst/>
        </a:prstGeom>
        <a:gradFill rotWithShape="0">
          <a:gsLst>
            <a:gs pos="0">
              <a:schemeClr val="accent2">
                <a:hueOff val="-494048"/>
                <a:satOff val="2367"/>
                <a:lumOff val="2190"/>
                <a:alphaOff val="0"/>
                <a:tint val="96000"/>
                <a:lumMod val="100000"/>
              </a:schemeClr>
            </a:gs>
            <a:gs pos="78000">
              <a:schemeClr val="accent2">
                <a:hueOff val="-494048"/>
                <a:satOff val="2367"/>
                <a:lumOff val="21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Conv2D (32, ReLU) → MaxPooling</a:t>
          </a:r>
        </a:p>
      </dsp:txBody>
      <dsp:txXfrm>
        <a:off x="31556" y="807363"/>
        <a:ext cx="4908491" cy="583313"/>
      </dsp:txXfrm>
    </dsp:sp>
    <dsp:sp modelId="{E6E8A492-9545-4638-AC49-5D3E6967B6A6}">
      <dsp:nvSpPr>
        <dsp:cNvPr id="0" name=""/>
        <dsp:cNvSpPr/>
      </dsp:nvSpPr>
      <dsp:spPr>
        <a:xfrm>
          <a:off x="0" y="1471193"/>
          <a:ext cx="4971603" cy="646425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Conv2D (64, ReLU) → MaxPooling</a:t>
          </a:r>
        </a:p>
      </dsp:txBody>
      <dsp:txXfrm>
        <a:off x="31556" y="1502749"/>
        <a:ext cx="4908491" cy="583313"/>
      </dsp:txXfrm>
    </dsp:sp>
    <dsp:sp modelId="{E464E483-DF02-4620-83FB-55B3D881BA3C}">
      <dsp:nvSpPr>
        <dsp:cNvPr id="0" name=""/>
        <dsp:cNvSpPr/>
      </dsp:nvSpPr>
      <dsp:spPr>
        <a:xfrm>
          <a:off x="0" y="2166578"/>
          <a:ext cx="4971603" cy="646425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Flatten → Dense (64, ReLU) → Dense (10, Softmax)</a:t>
          </a:r>
        </a:p>
      </dsp:txBody>
      <dsp:txXfrm>
        <a:off x="31556" y="2198134"/>
        <a:ext cx="4908491" cy="583313"/>
      </dsp:txXfrm>
    </dsp:sp>
    <dsp:sp modelId="{7BB979BC-E2DA-48ED-B4AF-E44A06F4A133}">
      <dsp:nvSpPr>
        <dsp:cNvPr id="0" name=""/>
        <dsp:cNvSpPr/>
      </dsp:nvSpPr>
      <dsp:spPr>
        <a:xfrm>
          <a:off x="0" y="2861963"/>
          <a:ext cx="4971603" cy="646425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VGG16-based Model</a:t>
          </a:r>
        </a:p>
      </dsp:txBody>
      <dsp:txXfrm>
        <a:off x="31556" y="2893519"/>
        <a:ext cx="4908491" cy="583313"/>
      </dsp:txXfrm>
    </dsp:sp>
    <dsp:sp modelId="{3F0A3028-21F8-4654-AEDC-1BAFAF544F7F}">
      <dsp:nvSpPr>
        <dsp:cNvPr id="0" name=""/>
        <dsp:cNvSpPr/>
      </dsp:nvSpPr>
      <dsp:spPr>
        <a:xfrm>
          <a:off x="0" y="3557348"/>
          <a:ext cx="4971603" cy="646425"/>
        </a:xfrm>
        <a:prstGeom prst="roundRect">
          <a:avLst/>
        </a:prstGeom>
        <a:gradFill rotWithShape="0">
          <a:gsLst>
            <a:gs pos="0">
              <a:schemeClr val="accent2">
                <a:hueOff val="-2470238"/>
                <a:satOff val="11833"/>
                <a:lumOff val="10948"/>
                <a:alphaOff val="0"/>
                <a:tint val="96000"/>
                <a:lumMod val="100000"/>
              </a:schemeClr>
            </a:gs>
            <a:gs pos="78000">
              <a:schemeClr val="accent2">
                <a:hueOff val="-2470238"/>
                <a:satOff val="11833"/>
                <a:lumOff val="109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Pretrained VGG16</a:t>
          </a:r>
        </a:p>
      </dsp:txBody>
      <dsp:txXfrm>
        <a:off x="31556" y="3588904"/>
        <a:ext cx="4908491" cy="583313"/>
      </dsp:txXfrm>
    </dsp:sp>
    <dsp:sp modelId="{6C410947-9B9E-4E45-A8F9-3BD42BC5677C}">
      <dsp:nvSpPr>
        <dsp:cNvPr id="0" name=""/>
        <dsp:cNvSpPr/>
      </dsp:nvSpPr>
      <dsp:spPr>
        <a:xfrm>
          <a:off x="0" y="4252733"/>
          <a:ext cx="4971603" cy="646425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Flatten → Dense (256, ReLU) → Dropout (0.5) → Dense (10, Softmax)</a:t>
          </a:r>
        </a:p>
      </dsp:txBody>
      <dsp:txXfrm>
        <a:off x="31556" y="4284289"/>
        <a:ext cx="4908491" cy="583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73291-5945-43F8-9BC0-5AA8109659C5}">
      <dsp:nvSpPr>
        <dsp:cNvPr id="0" name=""/>
        <dsp:cNvSpPr/>
      </dsp:nvSpPr>
      <dsp:spPr>
        <a:xfrm>
          <a:off x="0" y="607"/>
          <a:ext cx="4971603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5B21E-71A4-4F39-ADDD-BC7FC9FCB9A0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482B1-BF22-4E95-8588-62F9FB630F46}">
      <dsp:nvSpPr>
        <dsp:cNvPr id="0" name=""/>
        <dsp:cNvSpPr/>
      </dsp:nvSpPr>
      <dsp:spPr>
        <a:xfrm>
          <a:off x="1642860" y="607"/>
          <a:ext cx="3328742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Batch-wise preprocessing and storage</a:t>
          </a:r>
        </a:p>
      </dsp:txBody>
      <dsp:txXfrm>
        <a:off x="1642860" y="607"/>
        <a:ext cx="3328742" cy="1422390"/>
      </dsp:txXfrm>
    </dsp:sp>
    <dsp:sp modelId="{BFCF2EA6-8191-4060-A474-D0CCB9F963DD}">
      <dsp:nvSpPr>
        <dsp:cNvPr id="0" name=""/>
        <dsp:cNvSpPr/>
      </dsp:nvSpPr>
      <dsp:spPr>
        <a:xfrm>
          <a:off x="0" y="1778595"/>
          <a:ext cx="4971603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2D17A-0262-4AAA-A37C-22CD3D4880D8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3C3A0-CA53-4F77-804F-81F9C1347675}">
      <dsp:nvSpPr>
        <dsp:cNvPr id="0" name=""/>
        <dsp:cNvSpPr/>
      </dsp:nvSpPr>
      <dsp:spPr>
        <a:xfrm>
          <a:off x="1642860" y="1778595"/>
          <a:ext cx="3328742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Efficient data loading using tf.data.Dataset</a:t>
          </a:r>
        </a:p>
      </dsp:txBody>
      <dsp:txXfrm>
        <a:off x="1642860" y="1778595"/>
        <a:ext cx="3328742" cy="1422390"/>
      </dsp:txXfrm>
    </dsp:sp>
    <dsp:sp modelId="{7039C59C-42FB-4F2D-B841-EDA6EAC3216D}">
      <dsp:nvSpPr>
        <dsp:cNvPr id="0" name=""/>
        <dsp:cNvSpPr/>
      </dsp:nvSpPr>
      <dsp:spPr>
        <a:xfrm>
          <a:off x="0" y="3556583"/>
          <a:ext cx="4971603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61140-04CB-46DF-A7B6-69D6C34014F2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4A499-B10A-4FCA-8358-099A886351CE}">
      <dsp:nvSpPr>
        <dsp:cNvPr id="0" name=""/>
        <dsp:cNvSpPr/>
      </dsp:nvSpPr>
      <dsp:spPr>
        <a:xfrm>
          <a:off x="1642860" y="3556583"/>
          <a:ext cx="3328742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Batching with size 16 for memory optimization</a:t>
          </a:r>
        </a:p>
      </dsp:txBody>
      <dsp:txXfrm>
        <a:off x="1642860" y="3556583"/>
        <a:ext cx="3328742" cy="14223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96335-BE9B-4C8E-87FD-CA0EA8FEA563}">
      <dsp:nvSpPr>
        <dsp:cNvPr id="0" name=""/>
        <dsp:cNvSpPr/>
      </dsp:nvSpPr>
      <dsp:spPr>
        <a:xfrm>
          <a:off x="0" y="499"/>
          <a:ext cx="7213600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3AD01-F3E0-436A-838C-B986FFDD848E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FB151-6C88-46EF-9F00-C229D9885767}">
      <dsp:nvSpPr>
        <dsp:cNvPr id="0" name=""/>
        <dsp:cNvSpPr/>
      </dsp:nvSpPr>
      <dsp:spPr>
        <a:xfrm>
          <a:off x="1350519" y="499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VGG16-based model with 256-neuron dense layer and dropout (0.5) performed best</a:t>
          </a:r>
        </a:p>
      </dsp:txBody>
      <dsp:txXfrm>
        <a:off x="1350519" y="499"/>
        <a:ext cx="5863080" cy="1169280"/>
      </dsp:txXfrm>
    </dsp:sp>
    <dsp:sp modelId="{0A61FE23-1464-417E-A03D-CC90F1EAF0CE}">
      <dsp:nvSpPr>
        <dsp:cNvPr id="0" name=""/>
        <dsp:cNvSpPr/>
      </dsp:nvSpPr>
      <dsp:spPr>
        <a:xfrm>
          <a:off x="0" y="1462100"/>
          <a:ext cx="7213600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98ACF-2077-4AB8-8BBE-954C2A89312D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7C2E7-8337-4FD7-8550-EDC5DE1C49CC}">
      <dsp:nvSpPr>
        <dsp:cNvPr id="0" name=""/>
        <dsp:cNvSpPr/>
      </dsp:nvSpPr>
      <dsp:spPr>
        <a:xfrm>
          <a:off x="1350519" y="1462100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Transfer learning provided better feature extraction</a:t>
          </a:r>
        </a:p>
      </dsp:txBody>
      <dsp:txXfrm>
        <a:off x="1350519" y="1462100"/>
        <a:ext cx="5863080" cy="1169280"/>
      </dsp:txXfrm>
    </dsp:sp>
    <dsp:sp modelId="{C0DE8993-24B4-46F5-9E28-FA272FDF3E47}">
      <dsp:nvSpPr>
        <dsp:cNvPr id="0" name=""/>
        <dsp:cNvSpPr/>
      </dsp:nvSpPr>
      <dsp:spPr>
        <a:xfrm>
          <a:off x="0" y="2923701"/>
          <a:ext cx="7213600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C51DC-231C-4F2A-AFBF-2EFEFA978C5B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7CCA5-888D-4323-99D7-3631608E2A25}">
      <dsp:nvSpPr>
        <dsp:cNvPr id="0" name=""/>
        <dsp:cNvSpPr/>
      </dsp:nvSpPr>
      <dsp:spPr>
        <a:xfrm>
          <a:off x="1350519" y="2923701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Dropout improved generalization and reduced overfitting</a:t>
          </a:r>
        </a:p>
      </dsp:txBody>
      <dsp:txXfrm>
        <a:off x="1350519" y="2923701"/>
        <a:ext cx="5863080" cy="1169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DFC98-437A-4D1A-877D-E5F1B1BDD508}">
      <dsp:nvSpPr>
        <dsp:cNvPr id="0" name=""/>
        <dsp:cNvSpPr/>
      </dsp:nvSpPr>
      <dsp:spPr>
        <a:xfrm>
          <a:off x="613109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8A0C1-5AAA-4910-A672-CBA6FA3D20BE}">
      <dsp:nvSpPr>
        <dsp:cNvPr id="0" name=""/>
        <dsp:cNvSpPr/>
      </dsp:nvSpPr>
      <dsp:spPr>
        <a:xfrm>
          <a:off x="25063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Preprocessing improved memory efficiency</a:t>
          </a:r>
        </a:p>
      </dsp:txBody>
      <dsp:txXfrm>
        <a:off x="25063" y="2316338"/>
        <a:ext cx="2138350" cy="720000"/>
      </dsp:txXfrm>
    </dsp:sp>
    <dsp:sp modelId="{F7D2475C-2E7C-4728-927D-B3C92D293A67}">
      <dsp:nvSpPr>
        <dsp:cNvPr id="0" name=""/>
        <dsp:cNvSpPr/>
      </dsp:nvSpPr>
      <dsp:spPr>
        <a:xfrm>
          <a:off x="3125671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301DD-41E2-4553-9BF4-B1B344F43D9C}">
      <dsp:nvSpPr>
        <dsp:cNvPr id="0" name=""/>
        <dsp:cNvSpPr/>
      </dsp:nvSpPr>
      <dsp:spPr>
        <a:xfrm>
          <a:off x="2537625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Transfer learning significantly enhanced accuracy</a:t>
          </a:r>
        </a:p>
      </dsp:txBody>
      <dsp:txXfrm>
        <a:off x="2537625" y="2316338"/>
        <a:ext cx="2138350" cy="720000"/>
      </dsp:txXfrm>
    </dsp:sp>
    <dsp:sp modelId="{F1DD5A66-5D8A-4BFC-896A-8F778FBDA54B}">
      <dsp:nvSpPr>
        <dsp:cNvPr id="0" name=""/>
        <dsp:cNvSpPr/>
      </dsp:nvSpPr>
      <dsp:spPr>
        <a:xfrm>
          <a:off x="5638232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49BA3-91CE-484D-9A28-82901C5C97F9}">
      <dsp:nvSpPr>
        <dsp:cNvPr id="0" name=""/>
        <dsp:cNvSpPr/>
      </dsp:nvSpPr>
      <dsp:spPr>
        <a:xfrm>
          <a:off x="5050186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Dropout was useful in preventing overfitting</a:t>
          </a:r>
        </a:p>
      </dsp:txBody>
      <dsp:txXfrm>
        <a:off x="5050186" y="2316338"/>
        <a:ext cx="21383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2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6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78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95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748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0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4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2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0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5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9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0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5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3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5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6225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0381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2215" y="-8467"/>
            <a:ext cx="6881785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4352" y="1020871"/>
            <a:ext cx="5220569" cy="2849671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Image Classification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1078" y="3962088"/>
            <a:ext cx="458405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Natalia E. Torres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19339" y="3294792"/>
            <a:ext cx="220660" cy="13982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Insights Gained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ADE2-EB68-A985-20D3-8A0C8E91E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067799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88" y="1109145"/>
            <a:ext cx="4755762" cy="4603900"/>
          </a:xfrm>
        </p:spPr>
        <p:txBody>
          <a:bodyPr anchor="ctr">
            <a:normAutofit/>
          </a:bodyPr>
          <a:lstStyle/>
          <a:p>
            <a:r>
              <a:t>The VGG16-based model with a 256-neuron dense layer and dropout (0.5) was the best performer, demonstrating superior accuracy and generalization capability.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544BD-1679-D003-43BF-9D0D2AA5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1266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609600"/>
            <a:ext cx="2888343" cy="1320800"/>
          </a:xfrm>
        </p:spPr>
        <p:txBody>
          <a:bodyPr>
            <a:normAutofit/>
          </a:bodyPr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2888342" cy="3880773"/>
          </a:xfrm>
        </p:spPr>
        <p:txBody>
          <a:bodyPr>
            <a:normAutofit/>
          </a:bodyPr>
          <a:lstStyle/>
          <a:p>
            <a:r>
              <a:t>This presentation covers the CNN architectures, preprocessing steps, training details, and model performance analysis.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US" sz="3200"/>
              <a:t>CNN Architectures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A37208-1A25-DEE2-B3E7-408AEF6C4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249863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US" sz="2900"/>
              <a:t>Preprocessing Steps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DF5864-1F71-8514-1BFF-795741DC5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767700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t>Training Process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88" y="1109145"/>
            <a:ext cx="4755762" cy="4603900"/>
          </a:xfrm>
        </p:spPr>
        <p:txBody>
          <a:bodyPr anchor="ctr">
            <a:normAutofit/>
          </a:bodyPr>
          <a:lstStyle/>
          <a:p>
            <a:r>
              <a:t>• Optimizer: Adam</a:t>
            </a:r>
          </a:p>
          <a:p>
            <a:r>
              <a:t>• Loss Function: Categorical Crossentropy</a:t>
            </a:r>
          </a:p>
          <a:p>
            <a:r>
              <a:t>• Batch Size: 16</a:t>
            </a:r>
          </a:p>
          <a:p>
            <a:r>
              <a:t>• Epochs: 50</a:t>
            </a:r>
          </a:p>
          <a:p>
            <a:r>
              <a:t>• MLflow tracking for training metrics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9FC1B2-89ED-771A-6CF7-C8E1ADB0C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0B7D42-93FE-4EBB-1124-490DFD44F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038" y="1131994"/>
            <a:ext cx="646533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8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B754B9-2BF1-3022-F3F2-5D806CC5F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5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5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5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5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6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6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6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7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63C3602-96DA-1FD9-C403-1FD1D9869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498" y="1131994"/>
            <a:ext cx="543241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5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rPr lang="en-US" sz="3100"/>
              <a:t>Model Performance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88" y="1109145"/>
            <a:ext cx="4755762" cy="4603900"/>
          </a:xfrm>
        </p:spPr>
        <p:txBody>
          <a:bodyPr anchor="ctr">
            <a:normAutofit/>
          </a:bodyPr>
          <a:lstStyle/>
          <a:p>
            <a:r>
              <a:t>• Test Accuracy and Loss evaluated</a:t>
            </a:r>
          </a:p>
          <a:p>
            <a:r>
              <a:t>• Classification report and confusion matrix generated</a:t>
            </a:r>
          </a:p>
          <a:p>
            <a:r>
              <a:t>• MLflow used for logging and visualization</a:t>
            </a:r>
          </a:p>
        </p:txBody>
      </p:sp>
      <p:sp>
        <p:nvSpPr>
          <p:cNvPr id="2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Best Model Selection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9E6DA2-33B8-5063-EB2A-B6FBA9F80D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260355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246</Words>
  <Application>Microsoft Office PowerPoint</Application>
  <PresentationFormat>Presentación en pantalla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Image Classification Project</vt:lpstr>
      <vt:lpstr>Introduction</vt:lpstr>
      <vt:lpstr>CNN Architectures</vt:lpstr>
      <vt:lpstr>Preprocessing Steps</vt:lpstr>
      <vt:lpstr>Training Process</vt:lpstr>
      <vt:lpstr>Presentación de PowerPoint</vt:lpstr>
      <vt:lpstr>Presentación de PowerPoint</vt:lpstr>
      <vt:lpstr>Model Performance</vt:lpstr>
      <vt:lpstr>Best Model Selection</vt:lpstr>
      <vt:lpstr>Insights Gained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Natalia Torres</cp:lastModifiedBy>
  <cp:revision>2</cp:revision>
  <dcterms:created xsi:type="dcterms:W3CDTF">2013-01-27T09:14:16Z</dcterms:created>
  <dcterms:modified xsi:type="dcterms:W3CDTF">2025-02-14T04:45:08Z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f7cb9c-19be-43cf-b805-319560051517_Enabled">
    <vt:lpwstr>true</vt:lpwstr>
  </property>
  <property fmtid="{D5CDD505-2E9C-101B-9397-08002B2CF9AE}" pid="3" name="MSIP_Label_f4f7cb9c-19be-43cf-b805-319560051517_SetDate">
    <vt:lpwstr>2025-02-14T04:39:45Z</vt:lpwstr>
  </property>
  <property fmtid="{D5CDD505-2E9C-101B-9397-08002B2CF9AE}" pid="4" name="MSIP_Label_f4f7cb9c-19be-43cf-b805-319560051517_Method">
    <vt:lpwstr>Privileged</vt:lpwstr>
  </property>
  <property fmtid="{D5CDD505-2E9C-101B-9397-08002B2CF9AE}" pid="5" name="MSIP_Label_f4f7cb9c-19be-43cf-b805-319560051517_Name">
    <vt:lpwstr>defa4170-0d19-0005-0000-bc88714345d2</vt:lpwstr>
  </property>
  <property fmtid="{D5CDD505-2E9C-101B-9397-08002B2CF9AE}" pid="6" name="MSIP_Label_f4f7cb9c-19be-43cf-b805-319560051517_SiteId">
    <vt:lpwstr>689f1b1e-67e7-40e2-9c81-7e43f3c7ed41</vt:lpwstr>
  </property>
  <property fmtid="{D5CDD505-2E9C-101B-9397-08002B2CF9AE}" pid="7" name="MSIP_Label_f4f7cb9c-19be-43cf-b805-319560051517_ActionId">
    <vt:lpwstr>3ab630dc-270d-4d08-998a-511f28a65b7f</vt:lpwstr>
  </property>
  <property fmtid="{D5CDD505-2E9C-101B-9397-08002B2CF9AE}" pid="8" name="MSIP_Label_f4f7cb9c-19be-43cf-b805-319560051517_ContentBits">
    <vt:lpwstr>0</vt:lpwstr>
  </property>
  <property fmtid="{D5CDD505-2E9C-101B-9397-08002B2CF9AE}" pid="9" name="MSIP_Label_f4f7cb9c-19be-43cf-b805-319560051517_Tag">
    <vt:lpwstr>10, 0, 1, 1</vt:lpwstr>
  </property>
</Properties>
</file>