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372F-4680-21A1-C730-767C20B4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E75274-BB7A-97C7-5BDF-CC3D1738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7B045-D813-E797-9AC4-140F4DE6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FF6D7-DD00-5821-6CB3-866BEB01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2A6AE-C3E1-E9A1-8EEC-9ECE7252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002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FAFD4-E1AA-56A5-DF96-7DBB89A6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0385F-9880-2AAA-9490-9E45E221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BD9D9-0906-8DDA-8C51-57385AA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CC8F9-29E8-06B8-2F83-27E8689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6D208-2AE6-C46E-9956-2CDAADB5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60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6E2F31-52B4-BEBB-F474-8D2D61330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20658A-6358-EF2E-009D-E5E95700B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50F28-9437-D36A-9E7B-4115A01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48BA-4F16-416D-0499-F34CFC89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7CE99-2AC5-CBF3-37B8-7CAC2D6E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000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804EA-6965-1685-6A75-423AC7A7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F8731-525D-30A8-A296-60449F88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8AEB6-2050-EF0A-3198-0BC17D3A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53AC7-F66F-113F-D634-838E58EB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0C78A-73AE-D216-F856-CF0E5B31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84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74C5-D5D4-1523-95D2-0E3A3612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723B60-0CFC-09BB-DBB2-BD301E46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54842-E06E-7539-00C5-49F77505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5DCB9-2755-417F-A05E-D166536A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4E193-B855-228A-CFFF-24C8634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4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6AC8-3FD4-96CE-D2A6-A5DC0450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4391A0-0974-C87A-FB4D-2D5F3F08B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5097BC-B709-A6B2-F607-5AC1E551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8F09BB-D136-72B3-D984-C25AA292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8CD66-A9AE-D24D-9D2B-62A781F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121FD-EFED-D0D9-9FAB-B5EE100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42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C81A9-55FF-69F1-CF9F-00121AB4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7788D-2AAC-E4EF-E89D-A886DF35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B197F-BBC4-849E-F3A1-3F70132A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B4188E-101A-3825-82F3-049E9296B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6D051-EA96-DDDC-8800-ADAA493EE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6ACF27-C122-C0A2-4ABA-4E979F89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17048A-56B8-B792-7F0D-9ACBDB58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B390F4-71B0-A01A-78C3-7A67FC58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02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D229-5A20-2F18-6B9A-6205271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581046-FF48-F295-D251-E6A3B23B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2D9FF5-CA48-A32A-2256-FC4EA7CB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DC919A-1077-9466-3A75-C792DF08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35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210379-7B7A-4375-232E-AC290D8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4114B5-F350-7397-28A7-ECD21D82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33D8D1-2A27-A3ED-4834-5FC5BAE8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122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438E4-18CC-62A1-288A-90F92B31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B2A27-233F-F28F-6B4C-FF73A711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A07A69-029C-68C7-BB54-5D4C238F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ED8B8-F338-46A1-0113-CE0106C8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80728-1F54-0E27-9C73-47B341C4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B7489-844C-1756-2148-86CEB06D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26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96024-202D-B941-EBAF-E039156E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3FC47A-10DA-8BE3-FE89-83A2F02E3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68DB0-520A-A029-ADC4-C8B5A7FEB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8155C8-6809-9BC4-FA06-8B1095C5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C6CC4A-A3FE-4F7E-8A3E-C8871902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9E4608-E908-15DF-E535-3B2AF61C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35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D0270F-B133-FF57-2072-5FBB2CB4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04955-B512-145E-FFB0-0361D6E3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E692A-9A7E-54DB-15DD-468BF3BC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B9DCC-0C53-4186-994C-77F35DCB5614}" type="datetimeFigureOut">
              <a:rPr lang="es-419" smtClean="0"/>
              <a:t>30/1/2025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7E9BE-DF64-8611-BA12-3B5C7329D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564C0-9CD1-7778-8D55-996FCA17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9BC05-EB0D-4017-94A2-958EC487C21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730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7373-7006-8059-2A62-1BFB879A5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BBE3C-02C8-068F-8CD7-77B77B8A4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110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Torres</dc:creator>
  <cp:lastModifiedBy>Natalia Torres</cp:lastModifiedBy>
  <cp:revision>1</cp:revision>
  <dcterms:created xsi:type="dcterms:W3CDTF">2025-01-30T13:41:45Z</dcterms:created>
  <dcterms:modified xsi:type="dcterms:W3CDTF">2025-01-30T13:42:04Z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f7cb9c-19be-43cf-b805-319560051517_Enabled">
    <vt:lpwstr>true</vt:lpwstr>
  </property>
  <property fmtid="{D5CDD505-2E9C-101B-9397-08002B2CF9AE}" pid="3" name="MSIP_Label_f4f7cb9c-19be-43cf-b805-319560051517_SetDate">
    <vt:lpwstr>2025-01-30T13:42:02Z</vt:lpwstr>
  </property>
  <property fmtid="{D5CDD505-2E9C-101B-9397-08002B2CF9AE}" pid="4" name="MSIP_Label_f4f7cb9c-19be-43cf-b805-319560051517_Method">
    <vt:lpwstr>Privileged</vt:lpwstr>
  </property>
  <property fmtid="{D5CDD505-2E9C-101B-9397-08002B2CF9AE}" pid="5" name="MSIP_Label_f4f7cb9c-19be-43cf-b805-319560051517_Name">
    <vt:lpwstr>defa4170-0d19-0005-0000-bc88714345d2</vt:lpwstr>
  </property>
  <property fmtid="{D5CDD505-2E9C-101B-9397-08002B2CF9AE}" pid="6" name="MSIP_Label_f4f7cb9c-19be-43cf-b805-319560051517_SiteId">
    <vt:lpwstr>689f1b1e-67e7-40e2-9c81-7e43f3c7ed41</vt:lpwstr>
  </property>
  <property fmtid="{D5CDD505-2E9C-101B-9397-08002B2CF9AE}" pid="7" name="MSIP_Label_f4f7cb9c-19be-43cf-b805-319560051517_ActionId">
    <vt:lpwstr>9cb578be-7656-462c-a606-1aadf4ee1f3a</vt:lpwstr>
  </property>
  <property fmtid="{D5CDD505-2E9C-101B-9397-08002B2CF9AE}" pid="8" name="MSIP_Label_f4f7cb9c-19be-43cf-b805-319560051517_ContentBits">
    <vt:lpwstr>0</vt:lpwstr>
  </property>
</Properties>
</file>