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3817600" cy="7772400"/>
  <p:notesSz cx="6858000" cy="9144000"/>
  <p:embeddedFontLst>
    <p:embeddedFont>
      <p:font typeface="Calibri" panose="020F0502020204030204" pitchFamily="34" charset="0"/>
      <p:regular r:id="rId19"/>
      <p:bold r:id="rId20"/>
      <p:italic r:id="rId21"/>
      <p:boldItalic r:id="rId22"/>
    </p:embeddedFont>
    <p:embeddedFont>
      <p:font typeface="Source Sans Pr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DD2E851-374C-468E-8C65-522D7ADE44D9}">
  <a:tblStyle styleId="{1DD2E851-374C-468E-8C65-522D7ADE44D9}"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509292" marR="0" lvl="1" indent="-1292" algn="l" rtl="0">
              <a:spcBef>
                <a:spcPts val="0"/>
              </a:spcBef>
              <a:buSzPct val="70000"/>
              <a:buNone/>
              <a:defRPr sz="2000" b="0" i="0" u="none" strike="noStrike" cap="none">
                <a:solidFill>
                  <a:schemeClr val="dk1"/>
                </a:solidFill>
                <a:latin typeface="Calibri"/>
                <a:ea typeface="Calibri"/>
                <a:cs typeface="Calibri"/>
                <a:sym typeface="Calibri"/>
              </a:defRPr>
            </a:lvl2pPr>
            <a:lvl3pPr marL="1018586" marR="0" lvl="2" indent="-2585" algn="l" rtl="0">
              <a:spcBef>
                <a:spcPts val="0"/>
              </a:spcBef>
              <a:buSzPct val="70000"/>
              <a:buNone/>
              <a:defRPr sz="2000" b="0" i="0" u="none" strike="noStrike" cap="none">
                <a:solidFill>
                  <a:schemeClr val="dk1"/>
                </a:solidFill>
                <a:latin typeface="Calibri"/>
                <a:ea typeface="Calibri"/>
                <a:cs typeface="Calibri"/>
                <a:sym typeface="Calibri"/>
              </a:defRPr>
            </a:lvl3pPr>
            <a:lvl4pPr marL="1527879" marR="0" lvl="3" indent="-3879" algn="l" rtl="0">
              <a:spcBef>
                <a:spcPts val="0"/>
              </a:spcBef>
              <a:buSzPct val="70000"/>
              <a:buNone/>
              <a:defRPr sz="2000" b="0" i="0" u="none" strike="noStrike" cap="none">
                <a:solidFill>
                  <a:schemeClr val="dk1"/>
                </a:solidFill>
                <a:latin typeface="Calibri"/>
                <a:ea typeface="Calibri"/>
                <a:cs typeface="Calibri"/>
                <a:sym typeface="Calibri"/>
              </a:defRPr>
            </a:lvl4pPr>
            <a:lvl5pPr marL="2037173" marR="0" lvl="4" indent="-5172" algn="l" rtl="0">
              <a:spcBef>
                <a:spcPts val="0"/>
              </a:spcBef>
              <a:buSzPct val="70000"/>
              <a:buNone/>
              <a:defRPr sz="2000" b="0" i="0" u="none" strike="noStrike" cap="none">
                <a:solidFill>
                  <a:schemeClr val="dk1"/>
                </a:solidFill>
                <a:latin typeface="Calibri"/>
                <a:ea typeface="Calibri"/>
                <a:cs typeface="Calibri"/>
                <a:sym typeface="Calibri"/>
              </a:defRPr>
            </a:lvl5pPr>
            <a:lvl6pPr marL="2546466" marR="0" lvl="5" indent="-6466" algn="l" rtl="0">
              <a:spcBef>
                <a:spcPts val="0"/>
              </a:spcBef>
              <a:buSzPct val="70000"/>
              <a:buNone/>
              <a:defRPr sz="2000" b="0" i="0" u="none" strike="noStrike" cap="none">
                <a:solidFill>
                  <a:schemeClr val="dk1"/>
                </a:solidFill>
                <a:latin typeface="Calibri"/>
                <a:ea typeface="Calibri"/>
                <a:cs typeface="Calibri"/>
                <a:sym typeface="Calibri"/>
              </a:defRPr>
            </a:lvl6pPr>
            <a:lvl7pPr marL="3055758" marR="0" lvl="6" indent="-7758" algn="l" rtl="0">
              <a:spcBef>
                <a:spcPts val="0"/>
              </a:spcBef>
              <a:buSzPct val="70000"/>
              <a:buNone/>
              <a:defRPr sz="2000" b="0" i="0" u="none" strike="noStrike" cap="none">
                <a:solidFill>
                  <a:schemeClr val="dk1"/>
                </a:solidFill>
                <a:latin typeface="Calibri"/>
                <a:ea typeface="Calibri"/>
                <a:cs typeface="Calibri"/>
                <a:sym typeface="Calibri"/>
              </a:defRPr>
            </a:lvl7pPr>
            <a:lvl8pPr marL="3565052" marR="0" lvl="7" indent="-9052" algn="l" rtl="0">
              <a:spcBef>
                <a:spcPts val="0"/>
              </a:spcBef>
              <a:buSzPct val="70000"/>
              <a:buNone/>
              <a:defRPr sz="2000" b="0" i="0" u="none" strike="noStrike" cap="none">
                <a:solidFill>
                  <a:schemeClr val="dk1"/>
                </a:solidFill>
                <a:latin typeface="Calibri"/>
                <a:ea typeface="Calibri"/>
                <a:cs typeface="Calibri"/>
                <a:sym typeface="Calibri"/>
              </a:defRPr>
            </a:lvl8pPr>
            <a:lvl9pPr marL="4074344" marR="0" lvl="8" indent="-10343" algn="l" rtl="0">
              <a:spcBef>
                <a:spcPts val="0"/>
              </a:spcBef>
              <a:buSzPct val="70000"/>
              <a:buNone/>
              <a:defRPr sz="20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ct val="116666"/>
              <a:buNone/>
              <a:defRPr sz="1200" b="0" i="0" u="none" strike="noStrike" cap="none">
                <a:solidFill>
                  <a:schemeClr val="dk1"/>
                </a:solidFill>
                <a:latin typeface="Calibri"/>
                <a:ea typeface="Calibri"/>
                <a:cs typeface="Calibri"/>
                <a:sym typeface="Calibri"/>
              </a:defRPr>
            </a:lvl1pPr>
            <a:lvl2pPr marL="509292" marR="0" lvl="1" indent="-1292" algn="l" rtl="0">
              <a:spcBef>
                <a:spcPts val="0"/>
              </a:spcBef>
              <a:buSzPct val="70000"/>
              <a:buNone/>
              <a:defRPr sz="2000" b="0" i="0" u="none" strike="noStrike" cap="none">
                <a:solidFill>
                  <a:schemeClr val="dk1"/>
                </a:solidFill>
                <a:latin typeface="Calibri"/>
                <a:ea typeface="Calibri"/>
                <a:cs typeface="Calibri"/>
                <a:sym typeface="Calibri"/>
              </a:defRPr>
            </a:lvl2pPr>
            <a:lvl3pPr marL="1018586" marR="0" lvl="2" indent="-2585" algn="l" rtl="0">
              <a:spcBef>
                <a:spcPts val="0"/>
              </a:spcBef>
              <a:buSzPct val="70000"/>
              <a:buNone/>
              <a:defRPr sz="2000" b="0" i="0" u="none" strike="noStrike" cap="none">
                <a:solidFill>
                  <a:schemeClr val="dk1"/>
                </a:solidFill>
                <a:latin typeface="Calibri"/>
                <a:ea typeface="Calibri"/>
                <a:cs typeface="Calibri"/>
                <a:sym typeface="Calibri"/>
              </a:defRPr>
            </a:lvl3pPr>
            <a:lvl4pPr marL="1527879" marR="0" lvl="3" indent="-3879" algn="l" rtl="0">
              <a:spcBef>
                <a:spcPts val="0"/>
              </a:spcBef>
              <a:buSzPct val="70000"/>
              <a:buNone/>
              <a:defRPr sz="2000" b="0" i="0" u="none" strike="noStrike" cap="none">
                <a:solidFill>
                  <a:schemeClr val="dk1"/>
                </a:solidFill>
                <a:latin typeface="Calibri"/>
                <a:ea typeface="Calibri"/>
                <a:cs typeface="Calibri"/>
                <a:sym typeface="Calibri"/>
              </a:defRPr>
            </a:lvl4pPr>
            <a:lvl5pPr marL="2037173" marR="0" lvl="4" indent="-5172" algn="l" rtl="0">
              <a:spcBef>
                <a:spcPts val="0"/>
              </a:spcBef>
              <a:buSzPct val="70000"/>
              <a:buNone/>
              <a:defRPr sz="2000" b="0" i="0" u="none" strike="noStrike" cap="none">
                <a:solidFill>
                  <a:schemeClr val="dk1"/>
                </a:solidFill>
                <a:latin typeface="Calibri"/>
                <a:ea typeface="Calibri"/>
                <a:cs typeface="Calibri"/>
                <a:sym typeface="Calibri"/>
              </a:defRPr>
            </a:lvl5pPr>
            <a:lvl6pPr marL="2546466" marR="0" lvl="5" indent="-6466" algn="l" rtl="0">
              <a:spcBef>
                <a:spcPts val="0"/>
              </a:spcBef>
              <a:buSzPct val="70000"/>
              <a:buNone/>
              <a:defRPr sz="2000" b="0" i="0" u="none" strike="noStrike" cap="none">
                <a:solidFill>
                  <a:schemeClr val="dk1"/>
                </a:solidFill>
                <a:latin typeface="Calibri"/>
                <a:ea typeface="Calibri"/>
                <a:cs typeface="Calibri"/>
                <a:sym typeface="Calibri"/>
              </a:defRPr>
            </a:lvl6pPr>
            <a:lvl7pPr marL="3055758" marR="0" lvl="6" indent="-7758" algn="l" rtl="0">
              <a:spcBef>
                <a:spcPts val="0"/>
              </a:spcBef>
              <a:buSzPct val="70000"/>
              <a:buNone/>
              <a:defRPr sz="2000" b="0" i="0" u="none" strike="noStrike" cap="none">
                <a:solidFill>
                  <a:schemeClr val="dk1"/>
                </a:solidFill>
                <a:latin typeface="Calibri"/>
                <a:ea typeface="Calibri"/>
                <a:cs typeface="Calibri"/>
                <a:sym typeface="Calibri"/>
              </a:defRPr>
            </a:lvl7pPr>
            <a:lvl8pPr marL="3565052" marR="0" lvl="7" indent="-9052" algn="l" rtl="0">
              <a:spcBef>
                <a:spcPts val="0"/>
              </a:spcBef>
              <a:buSzPct val="70000"/>
              <a:buNone/>
              <a:defRPr sz="2000" b="0" i="0" u="none" strike="noStrike" cap="none">
                <a:solidFill>
                  <a:schemeClr val="dk1"/>
                </a:solidFill>
                <a:latin typeface="Calibri"/>
                <a:ea typeface="Calibri"/>
                <a:cs typeface="Calibri"/>
                <a:sym typeface="Calibri"/>
              </a:defRPr>
            </a:lvl8pPr>
            <a:lvl9pPr marL="4074344" marR="0" lvl="8" indent="-10343" algn="l" rtl="0">
              <a:spcBef>
                <a:spcPts val="0"/>
              </a:spcBef>
              <a:buSzPct val="70000"/>
              <a:buNone/>
              <a:defRPr sz="20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509292" marR="0" lvl="1" indent="-1292" algn="l" rtl="0">
              <a:spcBef>
                <a:spcPts val="0"/>
              </a:spcBef>
              <a:buSzPct val="70000"/>
              <a:buNone/>
              <a:defRPr sz="2000" b="0" i="0" u="none" strike="noStrike" cap="none">
                <a:solidFill>
                  <a:schemeClr val="dk1"/>
                </a:solidFill>
                <a:latin typeface="Calibri"/>
                <a:ea typeface="Calibri"/>
                <a:cs typeface="Calibri"/>
                <a:sym typeface="Calibri"/>
              </a:defRPr>
            </a:lvl2pPr>
            <a:lvl3pPr marL="1018586" marR="0" lvl="2" indent="-2585" algn="l" rtl="0">
              <a:spcBef>
                <a:spcPts val="0"/>
              </a:spcBef>
              <a:buSzPct val="70000"/>
              <a:buNone/>
              <a:defRPr sz="2000" b="0" i="0" u="none" strike="noStrike" cap="none">
                <a:solidFill>
                  <a:schemeClr val="dk1"/>
                </a:solidFill>
                <a:latin typeface="Calibri"/>
                <a:ea typeface="Calibri"/>
                <a:cs typeface="Calibri"/>
                <a:sym typeface="Calibri"/>
              </a:defRPr>
            </a:lvl3pPr>
            <a:lvl4pPr marL="1527879" marR="0" lvl="3" indent="-3879" algn="l" rtl="0">
              <a:spcBef>
                <a:spcPts val="0"/>
              </a:spcBef>
              <a:buSzPct val="70000"/>
              <a:buNone/>
              <a:defRPr sz="2000" b="0" i="0" u="none" strike="noStrike" cap="none">
                <a:solidFill>
                  <a:schemeClr val="dk1"/>
                </a:solidFill>
                <a:latin typeface="Calibri"/>
                <a:ea typeface="Calibri"/>
                <a:cs typeface="Calibri"/>
                <a:sym typeface="Calibri"/>
              </a:defRPr>
            </a:lvl4pPr>
            <a:lvl5pPr marL="2037173" marR="0" lvl="4" indent="-5172" algn="l" rtl="0">
              <a:spcBef>
                <a:spcPts val="0"/>
              </a:spcBef>
              <a:buSzPct val="70000"/>
              <a:buNone/>
              <a:defRPr sz="2000" b="0" i="0" u="none" strike="noStrike" cap="none">
                <a:solidFill>
                  <a:schemeClr val="dk1"/>
                </a:solidFill>
                <a:latin typeface="Calibri"/>
                <a:ea typeface="Calibri"/>
                <a:cs typeface="Calibri"/>
                <a:sym typeface="Calibri"/>
              </a:defRPr>
            </a:lvl5pPr>
            <a:lvl6pPr marL="2546466" marR="0" lvl="5" indent="-6466" algn="l" rtl="0">
              <a:spcBef>
                <a:spcPts val="0"/>
              </a:spcBef>
              <a:buSzPct val="70000"/>
              <a:buNone/>
              <a:defRPr sz="2000" b="0" i="0" u="none" strike="noStrike" cap="none">
                <a:solidFill>
                  <a:schemeClr val="dk1"/>
                </a:solidFill>
                <a:latin typeface="Calibri"/>
                <a:ea typeface="Calibri"/>
                <a:cs typeface="Calibri"/>
                <a:sym typeface="Calibri"/>
              </a:defRPr>
            </a:lvl6pPr>
            <a:lvl7pPr marL="3055758" marR="0" lvl="6" indent="-7758" algn="l" rtl="0">
              <a:spcBef>
                <a:spcPts val="0"/>
              </a:spcBef>
              <a:buSzPct val="70000"/>
              <a:buNone/>
              <a:defRPr sz="2000" b="0" i="0" u="none" strike="noStrike" cap="none">
                <a:solidFill>
                  <a:schemeClr val="dk1"/>
                </a:solidFill>
                <a:latin typeface="Calibri"/>
                <a:ea typeface="Calibri"/>
                <a:cs typeface="Calibri"/>
                <a:sym typeface="Calibri"/>
              </a:defRPr>
            </a:lvl7pPr>
            <a:lvl8pPr marL="3565052" marR="0" lvl="7" indent="-9052" algn="l" rtl="0">
              <a:spcBef>
                <a:spcPts val="0"/>
              </a:spcBef>
              <a:buSzPct val="70000"/>
              <a:buNone/>
              <a:defRPr sz="2000" b="0" i="0" u="none" strike="noStrike" cap="none">
                <a:solidFill>
                  <a:schemeClr val="dk1"/>
                </a:solidFill>
                <a:latin typeface="Calibri"/>
                <a:ea typeface="Calibri"/>
                <a:cs typeface="Calibri"/>
                <a:sym typeface="Calibri"/>
              </a:defRPr>
            </a:lvl8pPr>
            <a:lvl9pPr marL="4074344" marR="0" lvl="8" indent="-10343" algn="l" rtl="0">
              <a:spcBef>
                <a:spcPts val="0"/>
              </a:spcBef>
              <a:buSzPct val="70000"/>
              <a:buNone/>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205" name="Shape 20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213" name="Shape 21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220" name="Shape 22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a:p>
        </p:txBody>
      </p:sp>
      <p:sp>
        <p:nvSpPr>
          <p:cNvPr id="227" name="Shape 22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r>
              <a:rPr lang="en-US"/>
              <a:t>so you leave login or?</a:t>
            </a:r>
          </a:p>
          <a:p>
            <a:pPr lvl="0">
              <a:spcBef>
                <a:spcPts val="0"/>
              </a:spcBef>
              <a:buNone/>
            </a:pPr>
            <a:r>
              <a:rPr lang="en-US"/>
              <a:t>Should I?</a:t>
            </a:r>
          </a:p>
          <a:p>
            <a:pPr lvl="0">
              <a:spcBef>
                <a:spcPts val="0"/>
              </a:spcBef>
              <a:buNone/>
            </a:pPr>
            <a:endParaRPr/>
          </a:p>
          <a:p>
            <a:pPr lvl="0" rtl="0">
              <a:spcBef>
                <a:spcPts val="0"/>
              </a:spcBef>
              <a:buNone/>
            </a:pPr>
            <a:endParaRPr/>
          </a:p>
        </p:txBody>
      </p:sp>
      <p:sp>
        <p:nvSpPr>
          <p:cNvPr id="234" name="Shape 2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a:p>
        </p:txBody>
      </p:sp>
      <p:sp>
        <p:nvSpPr>
          <p:cNvPr id="239" name="Shape 2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45" name="Shape 14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52" name="Shape 15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59" name="Shape 15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66" name="Shape 16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73" name="Shape 17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80" name="Shape 18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88" name="Shape 18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a:p>
        </p:txBody>
      </p:sp>
      <p:sp>
        <p:nvSpPr>
          <p:cNvPr id="195" name="Shape 19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628075" y="905259"/>
            <a:ext cx="12561453" cy="1015663"/>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25925"/>
              <a:buFont typeface="Arial"/>
              <a:buNone/>
              <a:defRPr sz="5400"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4" name="Shape 14"/>
          <p:cNvSpPr txBox="1">
            <a:spLocks noGrp="1"/>
          </p:cNvSpPr>
          <p:nvPr>
            <p:ph type="body" idx="1"/>
          </p:nvPr>
        </p:nvSpPr>
        <p:spPr>
          <a:xfrm>
            <a:off x="628075" y="2487883"/>
            <a:ext cx="12561453" cy="2015552"/>
          </a:xfrm>
          <a:prstGeom prst="rect">
            <a:avLst/>
          </a:prstGeom>
          <a:noFill/>
          <a:ln>
            <a:noFill/>
          </a:ln>
        </p:spPr>
        <p:txBody>
          <a:bodyPr wrap="square" lIns="91425" tIns="91425" rIns="91425" bIns="91425" anchor="t" anchorCtr="0"/>
          <a:lstStyle>
            <a:lvl1pPr marL="524712" marR="0" lvl="0" indent="-410412" algn="l" rtl="0">
              <a:lnSpc>
                <a:spcPct val="120000"/>
              </a:lnSpc>
              <a:spcBef>
                <a:spcPts val="600"/>
              </a:spcBef>
              <a:spcAft>
                <a:spcPts val="600"/>
              </a:spcAft>
              <a:buClr>
                <a:schemeClr val="dk1"/>
              </a:buClr>
              <a:buSzPct val="100000"/>
              <a:buFont typeface="Arial"/>
              <a:buChar char="•"/>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chemeClr val="dk1"/>
              </a:buClr>
              <a:buSzPct val="100000"/>
              <a:buFont typeface="Arial"/>
              <a:buChar char="»"/>
              <a:defRPr sz="1648" b="0" i="0" u="none" strike="noStrike" cap="none">
                <a:solidFill>
                  <a:schemeClr val="dk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grpSp>
        <p:nvGrpSpPr>
          <p:cNvPr id="15" name="Shape 15"/>
          <p:cNvGrpSpPr/>
          <p:nvPr/>
        </p:nvGrpSpPr>
        <p:grpSpPr>
          <a:xfrm>
            <a:off x="0" y="7372350"/>
            <a:ext cx="13817599" cy="400052"/>
            <a:chOff x="0" y="7372350"/>
            <a:chExt cx="13817599" cy="400052"/>
          </a:xfrm>
        </p:grpSpPr>
        <p:sp>
          <p:nvSpPr>
            <p:cNvPr id="16" name="Shape 16"/>
            <p:cNvSpPr/>
            <p:nvPr/>
          </p:nvSpPr>
          <p:spPr>
            <a:xfrm>
              <a:off x="0" y="7372350"/>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b="0" i="0" u="none" strike="noStrike" cap="none">
                <a:solidFill>
                  <a:schemeClr val="lt1"/>
                </a:solidFill>
                <a:latin typeface="Arial"/>
                <a:ea typeface="Arial"/>
                <a:cs typeface="Arial"/>
                <a:sym typeface="Arial"/>
              </a:endParaRPr>
            </a:p>
          </p:txBody>
        </p:sp>
        <p:pic>
          <p:nvPicPr>
            <p:cNvPr id="17" name="Shape 17"/>
            <p:cNvPicPr preferRelativeResize="0"/>
            <p:nvPr/>
          </p:nvPicPr>
          <p:blipFill rotWithShape="1">
            <a:blip r:embed="rId2">
              <a:alphaModFix/>
            </a:blip>
            <a:srcRect/>
            <a:stretch/>
          </p:blipFill>
          <p:spPr>
            <a:xfrm>
              <a:off x="152257" y="7372351"/>
              <a:ext cx="1788557" cy="400050"/>
            </a:xfrm>
            <a:prstGeom prst="rect">
              <a:avLst/>
            </a:prstGeom>
            <a:noFill/>
            <a:ln>
              <a:noFill/>
            </a:ln>
          </p:spPr>
        </p:pic>
        <p:sp>
          <p:nvSpPr>
            <p:cNvPr id="18" name="Shape 18"/>
            <p:cNvSpPr/>
            <p:nvPr/>
          </p:nvSpPr>
          <p:spPr>
            <a:xfrm>
              <a:off x="0" y="7372351"/>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b="0" i="0" u="none" strike="noStrike" cap="none">
                <a:solidFill>
                  <a:schemeClr val="lt1"/>
                </a:solidFill>
                <a:latin typeface="Arial"/>
                <a:ea typeface="Arial"/>
                <a:cs typeface="Arial"/>
                <a:sym typeface="Arial"/>
              </a:endParaRPr>
            </a:p>
          </p:txBody>
        </p:sp>
        <p:pic>
          <p:nvPicPr>
            <p:cNvPr id="19" name="Shape 19"/>
            <p:cNvPicPr preferRelativeResize="0"/>
            <p:nvPr/>
          </p:nvPicPr>
          <p:blipFill rotWithShape="1">
            <a:blip r:embed="rId2">
              <a:alphaModFix/>
            </a:blip>
            <a:srcRect/>
            <a:stretch/>
          </p:blipFill>
          <p:spPr>
            <a:xfrm>
              <a:off x="152257" y="7372352"/>
              <a:ext cx="1788557" cy="400050"/>
            </a:xfrm>
            <a:prstGeom prst="rect">
              <a:avLst/>
            </a:prstGeom>
            <a:noFill/>
            <a:ln>
              <a:noFill/>
            </a:ln>
          </p:spPr>
        </p:pic>
      </p:gr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hoto and Green Bar">
    <p:spTree>
      <p:nvGrpSpPr>
        <p:cNvPr id="1" name="Shape 71"/>
        <p:cNvGrpSpPr/>
        <p:nvPr/>
      </p:nvGrpSpPr>
      <p:grpSpPr>
        <a:xfrm>
          <a:off x="0" y="0"/>
          <a:ext cx="0" cy="0"/>
          <a:chOff x="0" y="0"/>
          <a:chExt cx="0" cy="0"/>
        </a:xfrm>
      </p:grpSpPr>
      <p:sp>
        <p:nvSpPr>
          <p:cNvPr id="72" name="Shape 72"/>
          <p:cNvSpPr>
            <a:spLocks noGrp="1"/>
          </p:cNvSpPr>
          <p:nvPr>
            <p:ph type="pic" idx="2"/>
          </p:nvPr>
        </p:nvSpPr>
        <p:spPr>
          <a:xfrm>
            <a:off x="0" y="0"/>
            <a:ext cx="9144000" cy="7772400"/>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dk1"/>
              </a:buClr>
              <a:buSzPct val="77777"/>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73" name="Shape 73"/>
          <p:cNvSpPr/>
          <p:nvPr/>
        </p:nvSpPr>
        <p:spPr>
          <a:xfrm>
            <a:off x="9144000" y="0"/>
            <a:ext cx="4673600" cy="7772400"/>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a:solidFill>
                <a:schemeClr val="lt1"/>
              </a:solidFill>
              <a:latin typeface="Arial"/>
              <a:ea typeface="Arial"/>
              <a:cs typeface="Arial"/>
              <a:sym typeface="Arial"/>
            </a:endParaRPr>
          </a:p>
        </p:txBody>
      </p:sp>
      <p:sp>
        <p:nvSpPr>
          <p:cNvPr id="74" name="Shape 74"/>
          <p:cNvSpPr txBox="1">
            <a:spLocks noGrp="1"/>
          </p:cNvSpPr>
          <p:nvPr>
            <p:ph type="title"/>
          </p:nvPr>
        </p:nvSpPr>
        <p:spPr>
          <a:xfrm>
            <a:off x="9560560" y="2842090"/>
            <a:ext cx="3840480" cy="533740"/>
          </a:xfrm>
          <a:prstGeom prst="rect">
            <a:avLst/>
          </a:prstGeom>
          <a:noFill/>
          <a:ln>
            <a:noFill/>
          </a:ln>
        </p:spPr>
        <p:txBody>
          <a:bodyPr wrap="square" lIns="91425" tIns="91425" rIns="91425" bIns="91425" anchor="b" anchorCtr="0"/>
          <a:lstStyle>
            <a:lvl1pPr marL="0" marR="0" lvl="0" indent="0" algn="ctr" rtl="0">
              <a:spcBef>
                <a:spcPts val="0"/>
              </a:spcBef>
              <a:buClr>
                <a:schemeClr val="lt1"/>
              </a:buClr>
              <a:buSzPct val="50000"/>
              <a:buFont typeface="Arial"/>
              <a:buNone/>
              <a:defRPr sz="2800" b="0" i="0" u="none" strike="noStrike" cap="none">
                <a:solidFill>
                  <a:schemeClr val="lt1"/>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75" name="Shape 75"/>
          <p:cNvSpPr txBox="1">
            <a:spLocks noGrp="1"/>
          </p:cNvSpPr>
          <p:nvPr>
            <p:ph type="body" idx="1"/>
          </p:nvPr>
        </p:nvSpPr>
        <p:spPr>
          <a:xfrm>
            <a:off x="9560560" y="3886200"/>
            <a:ext cx="3840480" cy="500458"/>
          </a:xfrm>
          <a:prstGeom prst="rect">
            <a:avLst/>
          </a:prstGeom>
          <a:noFill/>
          <a:ln>
            <a:noFill/>
          </a:ln>
        </p:spPr>
        <p:txBody>
          <a:bodyPr wrap="square" lIns="91425" tIns="91425" rIns="91425" bIns="91425" anchor="t" anchorCtr="0"/>
          <a:lstStyle>
            <a:lvl1pPr marL="0" marR="0" lvl="0" indent="0" algn="ctr" rtl="0">
              <a:lnSpc>
                <a:spcPct val="114000"/>
              </a:lnSpc>
              <a:spcBef>
                <a:spcPts val="600"/>
              </a:spcBef>
              <a:spcAft>
                <a:spcPts val="600"/>
              </a:spcAft>
              <a:buClr>
                <a:schemeClr val="lt1"/>
              </a:buClr>
              <a:buSzPct val="100000"/>
              <a:buFont typeface="Arial"/>
              <a:buNone/>
              <a:defRPr sz="1800" b="0" i="0" u="none" strike="noStrike" cap="none">
                <a:solidFill>
                  <a:schemeClr val="lt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pic>
        <p:nvPicPr>
          <p:cNvPr id="76" name="Shape 76"/>
          <p:cNvPicPr preferRelativeResize="0"/>
          <p:nvPr/>
        </p:nvPicPr>
        <p:blipFill rotWithShape="1">
          <a:blip r:embed="rId2">
            <a:alphaModFix/>
          </a:blip>
          <a:srcRect/>
          <a:stretch/>
        </p:blipFill>
        <p:spPr>
          <a:xfrm>
            <a:off x="12932416" y="6948176"/>
            <a:ext cx="488944" cy="488944"/>
          </a:xfrm>
          <a:prstGeom prst="rect">
            <a:avLst/>
          </a:prstGeom>
          <a:noFill/>
          <a:ln>
            <a:noFill/>
          </a:ln>
        </p:spPr>
      </p:pic>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and Photo Righ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21745" y="982462"/>
            <a:ext cx="4862405" cy="1794085"/>
          </a:xfrm>
          <a:prstGeom prst="rect">
            <a:avLst/>
          </a:prstGeom>
          <a:noFill/>
          <a:ln>
            <a:noFill/>
          </a:ln>
        </p:spPr>
        <p:txBody>
          <a:bodyPr wrap="square" lIns="91425" tIns="91425" rIns="91425" bIns="91425" anchor="t" anchorCtr="0"/>
          <a:lstStyle>
            <a:lvl1pPr marL="0" marR="0" lvl="0" indent="0" algn="l" rtl="0">
              <a:spcBef>
                <a:spcPts val="0"/>
              </a:spcBef>
              <a:buClr>
                <a:schemeClr val="dk2"/>
              </a:buClr>
              <a:buSzPct val="25925"/>
              <a:buFont typeface="Arial"/>
              <a:buNone/>
              <a:defRPr sz="5400"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79" name="Shape 79"/>
          <p:cNvSpPr txBox="1">
            <a:spLocks noGrp="1"/>
          </p:cNvSpPr>
          <p:nvPr>
            <p:ph type="body" idx="1"/>
          </p:nvPr>
        </p:nvSpPr>
        <p:spPr>
          <a:xfrm>
            <a:off x="621745" y="3052261"/>
            <a:ext cx="4862404" cy="1975926"/>
          </a:xfrm>
          <a:prstGeom prst="rect">
            <a:avLst/>
          </a:prstGeom>
          <a:noFill/>
          <a:ln>
            <a:noFill/>
          </a:ln>
        </p:spPr>
        <p:txBody>
          <a:bodyPr wrap="square" lIns="91425" tIns="91425" rIns="91425" bIns="91425" anchor="t" anchorCtr="0"/>
          <a:lstStyle>
            <a:lvl1pPr marL="524712" marR="0" lvl="0" indent="-410412" algn="l" rtl="0">
              <a:lnSpc>
                <a:spcPct val="120000"/>
              </a:lnSpc>
              <a:spcBef>
                <a:spcPts val="600"/>
              </a:spcBef>
              <a:spcAft>
                <a:spcPts val="600"/>
              </a:spcAft>
              <a:buClr>
                <a:schemeClr val="dk1"/>
              </a:buClr>
              <a:buSzPct val="100000"/>
              <a:buFont typeface="Arial"/>
              <a:buChar char="•"/>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chemeClr val="dk1"/>
              </a:buClr>
              <a:buSzPct val="100000"/>
              <a:buFont typeface="Arial"/>
              <a:buChar char="»"/>
              <a:defRPr sz="1648" b="0" i="0" u="none" strike="noStrike" cap="none">
                <a:solidFill>
                  <a:schemeClr val="dk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80" name="Shape 80"/>
          <p:cNvSpPr>
            <a:spLocks noGrp="1"/>
          </p:cNvSpPr>
          <p:nvPr>
            <p:ph type="pic" idx="2"/>
          </p:nvPr>
        </p:nvSpPr>
        <p:spPr>
          <a:xfrm>
            <a:off x="6105893" y="0"/>
            <a:ext cx="7711707" cy="7772400"/>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dk1"/>
              </a:buClr>
              <a:buSzPct val="77777"/>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and Photo Lef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8333452" y="982462"/>
            <a:ext cx="4862405" cy="1794085"/>
          </a:xfrm>
          <a:prstGeom prst="rect">
            <a:avLst/>
          </a:prstGeom>
          <a:noFill/>
          <a:ln>
            <a:noFill/>
          </a:ln>
        </p:spPr>
        <p:txBody>
          <a:bodyPr wrap="square" lIns="91425" tIns="91425" rIns="91425" bIns="91425" anchor="t" anchorCtr="0"/>
          <a:lstStyle>
            <a:lvl1pPr marL="0" marR="0" lvl="0" indent="0" algn="l" rtl="0">
              <a:spcBef>
                <a:spcPts val="0"/>
              </a:spcBef>
              <a:buClr>
                <a:schemeClr val="dk2"/>
              </a:buClr>
              <a:buSzPct val="25925"/>
              <a:buFont typeface="Arial"/>
              <a:buNone/>
              <a:defRPr sz="5400"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3" name="Shape 83"/>
          <p:cNvSpPr txBox="1">
            <a:spLocks noGrp="1"/>
          </p:cNvSpPr>
          <p:nvPr>
            <p:ph type="body" idx="1"/>
          </p:nvPr>
        </p:nvSpPr>
        <p:spPr>
          <a:xfrm>
            <a:off x="8333452" y="3052261"/>
            <a:ext cx="4862404" cy="1975926"/>
          </a:xfrm>
          <a:prstGeom prst="rect">
            <a:avLst/>
          </a:prstGeom>
          <a:noFill/>
          <a:ln>
            <a:noFill/>
          </a:ln>
        </p:spPr>
        <p:txBody>
          <a:bodyPr wrap="square" lIns="91425" tIns="91425" rIns="91425" bIns="91425" anchor="t" anchorCtr="0"/>
          <a:lstStyle>
            <a:lvl1pPr marL="524712" marR="0" lvl="0" indent="-410412" algn="l" rtl="0">
              <a:lnSpc>
                <a:spcPct val="120000"/>
              </a:lnSpc>
              <a:spcBef>
                <a:spcPts val="600"/>
              </a:spcBef>
              <a:spcAft>
                <a:spcPts val="600"/>
              </a:spcAft>
              <a:buClr>
                <a:schemeClr val="dk1"/>
              </a:buClr>
              <a:buSzPct val="100000"/>
              <a:buFont typeface="Arial"/>
              <a:buChar char="•"/>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chemeClr val="dk1"/>
              </a:buClr>
              <a:buSzPct val="100000"/>
              <a:buFont typeface="Arial"/>
              <a:buChar char="»"/>
              <a:defRPr sz="1648" b="0" i="0" u="none" strike="noStrike" cap="none">
                <a:solidFill>
                  <a:schemeClr val="dk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84" name="Shape 84"/>
          <p:cNvSpPr>
            <a:spLocks noGrp="1"/>
          </p:cNvSpPr>
          <p:nvPr>
            <p:ph type="pic" idx="2"/>
          </p:nvPr>
        </p:nvSpPr>
        <p:spPr>
          <a:xfrm>
            <a:off x="2" y="0"/>
            <a:ext cx="7711707" cy="7772400"/>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dk1"/>
              </a:buClr>
              <a:buSzPct val="77777"/>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hoto and Header">
    <p:spTree>
      <p:nvGrpSpPr>
        <p:cNvPr id="1" name="Shape 85"/>
        <p:cNvGrpSpPr/>
        <p:nvPr/>
      </p:nvGrpSpPr>
      <p:grpSpPr>
        <a:xfrm>
          <a:off x="0" y="0"/>
          <a:ext cx="0" cy="0"/>
          <a:chOff x="0" y="0"/>
          <a:chExt cx="0" cy="0"/>
        </a:xfrm>
      </p:grpSpPr>
      <p:sp>
        <p:nvSpPr>
          <p:cNvPr id="86" name="Shape 86"/>
          <p:cNvSpPr>
            <a:spLocks noGrp="1"/>
          </p:cNvSpPr>
          <p:nvPr>
            <p:ph type="pic" idx="2"/>
          </p:nvPr>
        </p:nvSpPr>
        <p:spPr>
          <a:xfrm>
            <a:off x="0" y="0"/>
            <a:ext cx="13817599" cy="6400800"/>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dk1"/>
              </a:buClr>
              <a:buSzPct val="77777"/>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title"/>
          </p:nvPr>
        </p:nvSpPr>
        <p:spPr>
          <a:xfrm>
            <a:off x="400424" y="6654703"/>
            <a:ext cx="13016750" cy="779320"/>
          </a:xfrm>
          <a:prstGeom prst="rect">
            <a:avLst/>
          </a:prstGeom>
          <a:noFill/>
          <a:ln>
            <a:noFill/>
          </a:ln>
        </p:spPr>
        <p:txBody>
          <a:bodyPr wrap="square" lIns="91425" tIns="91425" rIns="91425" bIns="91425" anchor="t" anchorCtr="0"/>
          <a:lstStyle>
            <a:lvl1pPr marL="0" marR="0" lvl="0" indent="0" algn="l" rtl="0">
              <a:spcBef>
                <a:spcPts val="0"/>
              </a:spcBef>
              <a:buClr>
                <a:schemeClr val="dk2"/>
              </a:buClr>
              <a:buSzPct val="31847"/>
              <a:buFont typeface="Arial"/>
              <a:buNone/>
              <a:defRPr sz="4396"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Full Photo">
    <p:spTree>
      <p:nvGrpSpPr>
        <p:cNvPr id="1" name="Shape 88"/>
        <p:cNvGrpSpPr/>
        <p:nvPr/>
      </p:nvGrpSpPr>
      <p:grpSpPr>
        <a:xfrm>
          <a:off x="0" y="0"/>
          <a:ext cx="0" cy="0"/>
          <a:chOff x="0" y="0"/>
          <a:chExt cx="0" cy="0"/>
        </a:xfrm>
      </p:grpSpPr>
      <p:sp>
        <p:nvSpPr>
          <p:cNvPr id="89" name="Shape 89"/>
          <p:cNvSpPr>
            <a:spLocks noGrp="1"/>
          </p:cNvSpPr>
          <p:nvPr>
            <p:ph type="pic" idx="2"/>
          </p:nvPr>
        </p:nvSpPr>
        <p:spPr>
          <a:xfrm>
            <a:off x="0" y="0"/>
            <a:ext cx="13817599" cy="7772400"/>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dk1"/>
              </a:buClr>
              <a:buSzPct val="77777"/>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hart and Conten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9150030" y="2317590"/>
            <a:ext cx="4039498" cy="1286510"/>
          </a:xfrm>
          <a:prstGeom prst="rect">
            <a:avLst/>
          </a:prstGeom>
          <a:noFill/>
          <a:ln>
            <a:noFill/>
          </a:ln>
        </p:spPr>
        <p:txBody>
          <a:bodyPr wrap="square" lIns="91425" tIns="91425" rIns="91425" bIns="91425" anchor="t" anchorCtr="0"/>
          <a:lstStyle>
            <a:lvl1pPr marL="0" marR="0" lvl="0" indent="0" algn="l" rtl="0">
              <a:spcBef>
                <a:spcPts val="0"/>
              </a:spcBef>
              <a:buClr>
                <a:schemeClr val="dk2"/>
              </a:buClr>
              <a:buSzPct val="36401"/>
              <a:buFont typeface="Arial"/>
              <a:buNone/>
              <a:defRPr sz="3846"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92" name="Shape 92"/>
          <p:cNvSpPr txBox="1">
            <a:spLocks noGrp="1"/>
          </p:cNvSpPr>
          <p:nvPr>
            <p:ph type="body" idx="1"/>
          </p:nvPr>
        </p:nvSpPr>
        <p:spPr>
          <a:xfrm>
            <a:off x="9150030" y="3729514"/>
            <a:ext cx="4039498" cy="970526"/>
          </a:xfrm>
          <a:prstGeom prst="rect">
            <a:avLst/>
          </a:prstGeom>
          <a:noFill/>
          <a:ln>
            <a:noFill/>
          </a:ln>
        </p:spPr>
        <p:txBody>
          <a:bodyPr wrap="square" lIns="91425" tIns="91425" rIns="91425" bIns="91425" anchor="t" anchorCtr="0"/>
          <a:lstStyle>
            <a:lvl1pPr marL="0" marR="0" lvl="0" indent="0" algn="l" rtl="0">
              <a:lnSpc>
                <a:spcPct val="114000"/>
              </a:lnSpc>
              <a:spcBef>
                <a:spcPts val="600"/>
              </a:spcBef>
              <a:spcAft>
                <a:spcPts val="600"/>
              </a:spcAft>
              <a:buClr>
                <a:schemeClr val="dk1"/>
              </a:buClr>
              <a:buSzPct val="100000"/>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93" name="Shape 93"/>
          <p:cNvSpPr>
            <a:spLocks noGrp="1"/>
          </p:cNvSpPr>
          <p:nvPr>
            <p:ph type="chart" idx="2"/>
          </p:nvPr>
        </p:nvSpPr>
        <p:spPr>
          <a:xfrm>
            <a:off x="1269232" y="1443039"/>
            <a:ext cx="6863004" cy="4996263"/>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dk1"/>
              </a:buClr>
              <a:buSzPct val="77777"/>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grpSp>
        <p:nvGrpSpPr>
          <p:cNvPr id="94" name="Shape 94"/>
          <p:cNvGrpSpPr/>
          <p:nvPr/>
        </p:nvGrpSpPr>
        <p:grpSpPr>
          <a:xfrm>
            <a:off x="0" y="7372350"/>
            <a:ext cx="13817599" cy="400052"/>
            <a:chOff x="0" y="7372350"/>
            <a:chExt cx="13817599" cy="400052"/>
          </a:xfrm>
        </p:grpSpPr>
        <p:sp>
          <p:nvSpPr>
            <p:cNvPr id="95" name="Shape 95"/>
            <p:cNvSpPr/>
            <p:nvPr/>
          </p:nvSpPr>
          <p:spPr>
            <a:xfrm>
              <a:off x="0" y="7372350"/>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a:solidFill>
                  <a:schemeClr val="lt1"/>
                </a:solidFill>
                <a:latin typeface="Arial"/>
                <a:ea typeface="Arial"/>
                <a:cs typeface="Arial"/>
                <a:sym typeface="Arial"/>
              </a:endParaRPr>
            </a:p>
          </p:txBody>
        </p:sp>
        <p:pic>
          <p:nvPicPr>
            <p:cNvPr id="96" name="Shape 96"/>
            <p:cNvPicPr preferRelativeResize="0"/>
            <p:nvPr/>
          </p:nvPicPr>
          <p:blipFill rotWithShape="1">
            <a:blip r:embed="rId2">
              <a:alphaModFix/>
            </a:blip>
            <a:srcRect/>
            <a:stretch/>
          </p:blipFill>
          <p:spPr>
            <a:xfrm>
              <a:off x="152257" y="7372351"/>
              <a:ext cx="1788557" cy="400050"/>
            </a:xfrm>
            <a:prstGeom prst="rect">
              <a:avLst/>
            </a:prstGeom>
            <a:noFill/>
            <a:ln>
              <a:noFill/>
            </a:ln>
          </p:spPr>
        </p:pic>
        <p:sp>
          <p:nvSpPr>
            <p:cNvPr id="97" name="Shape 97"/>
            <p:cNvSpPr/>
            <p:nvPr/>
          </p:nvSpPr>
          <p:spPr>
            <a:xfrm>
              <a:off x="0" y="7372351"/>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a:solidFill>
                  <a:schemeClr val="lt1"/>
                </a:solidFill>
                <a:latin typeface="Arial"/>
                <a:ea typeface="Arial"/>
                <a:cs typeface="Arial"/>
                <a:sym typeface="Arial"/>
              </a:endParaRPr>
            </a:p>
          </p:txBody>
        </p:sp>
        <p:pic>
          <p:nvPicPr>
            <p:cNvPr id="98" name="Shape 98"/>
            <p:cNvPicPr preferRelativeResize="0"/>
            <p:nvPr/>
          </p:nvPicPr>
          <p:blipFill rotWithShape="1">
            <a:blip r:embed="rId2">
              <a:alphaModFix/>
            </a:blip>
            <a:srcRect/>
            <a:stretch/>
          </p:blipFill>
          <p:spPr>
            <a:xfrm>
              <a:off x="152257" y="7372352"/>
              <a:ext cx="1788557" cy="400050"/>
            </a:xfrm>
            <a:prstGeom prst="rect">
              <a:avLst/>
            </a:prstGeom>
            <a:noFill/>
            <a:ln>
              <a:noFill/>
            </a:ln>
          </p:spPr>
        </p:pic>
      </p:gr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White">
    <p:spTree>
      <p:nvGrpSpPr>
        <p:cNvPr id="1" name="Shape 99"/>
        <p:cNvGrpSpPr/>
        <p:nvPr/>
      </p:nvGrpSpPr>
      <p:grpSpPr>
        <a:xfrm>
          <a:off x="0" y="0"/>
          <a:ext cx="0" cy="0"/>
          <a:chOff x="0" y="0"/>
          <a:chExt cx="0" cy="0"/>
        </a:xfrm>
      </p:grpSpPr>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losing Green Ram">
    <p:bg>
      <p:bgPr>
        <a:solidFill>
          <a:schemeClr val="dk2"/>
        </a:solidFill>
        <a:effectLst/>
      </p:bgPr>
    </p:bg>
    <p:spTree>
      <p:nvGrpSpPr>
        <p:cNvPr id="1" name="Shape 100"/>
        <p:cNvGrpSpPr/>
        <p:nvPr/>
      </p:nvGrpSpPr>
      <p:grpSpPr>
        <a:xfrm>
          <a:off x="0" y="0"/>
          <a:ext cx="0" cy="0"/>
          <a:chOff x="0" y="0"/>
          <a:chExt cx="0" cy="0"/>
        </a:xfrm>
      </p:grpSpPr>
      <p:sp>
        <p:nvSpPr>
          <p:cNvPr id="101" name="Shape 101"/>
          <p:cNvSpPr txBox="1"/>
          <p:nvPr/>
        </p:nvSpPr>
        <p:spPr>
          <a:xfrm>
            <a:off x="729343" y="4199229"/>
            <a:ext cx="12561453" cy="1107996"/>
          </a:xfrm>
          <a:prstGeom prst="rect">
            <a:avLst/>
          </a:prstGeom>
          <a:noFill/>
          <a:ln>
            <a:noFill/>
          </a:ln>
        </p:spPr>
        <p:txBody>
          <a:bodyPr wrap="square" lIns="91425" tIns="91425" rIns="91425" bIns="91425" anchor="b" anchorCtr="0">
            <a:noAutofit/>
          </a:bodyPr>
          <a:lstStyle/>
          <a:p>
            <a:pPr marL="0" marR="0" lvl="0" indent="0" algn="l" rtl="0">
              <a:spcBef>
                <a:spcPts val="0"/>
              </a:spcBef>
              <a:buClr>
                <a:schemeClr val="lt1"/>
              </a:buClr>
              <a:buSzPct val="25000"/>
              <a:buFont typeface="Arial"/>
              <a:buNone/>
            </a:pPr>
            <a:r>
              <a:rPr lang="en-US" sz="6000">
                <a:solidFill>
                  <a:schemeClr val="lt1"/>
                </a:solidFill>
                <a:latin typeface="Arial"/>
                <a:ea typeface="Arial"/>
                <a:cs typeface="Arial"/>
                <a:sym typeface="Arial"/>
              </a:rPr>
              <a:t>Thank you</a:t>
            </a:r>
          </a:p>
        </p:txBody>
      </p:sp>
      <p:cxnSp>
        <p:nvCxnSpPr>
          <p:cNvPr id="102" name="Shape 102"/>
          <p:cNvCxnSpPr/>
          <p:nvPr/>
        </p:nvCxnSpPr>
        <p:spPr>
          <a:xfrm>
            <a:off x="881743" y="5936778"/>
            <a:ext cx="911198" cy="0"/>
          </a:xfrm>
          <a:prstGeom prst="straightConnector1">
            <a:avLst/>
          </a:prstGeom>
          <a:noFill/>
          <a:ln w="28575" cap="flat" cmpd="sng">
            <a:solidFill>
              <a:schemeClr val="lt2"/>
            </a:solidFill>
            <a:prstDash val="solid"/>
            <a:round/>
            <a:headEnd type="none" w="med" len="med"/>
            <a:tailEnd type="none" w="med" len="med"/>
          </a:ln>
        </p:spPr>
      </p:cxnSp>
      <p:pic>
        <p:nvPicPr>
          <p:cNvPr id="103" name="Shape 103"/>
          <p:cNvPicPr preferRelativeResize="0"/>
          <p:nvPr/>
        </p:nvPicPr>
        <p:blipFill rotWithShape="1">
          <a:blip r:embed="rId2">
            <a:alphaModFix/>
          </a:blip>
          <a:srcRect/>
          <a:stretch/>
        </p:blipFill>
        <p:spPr>
          <a:xfrm>
            <a:off x="756239" y="6320940"/>
            <a:ext cx="3520440" cy="787424"/>
          </a:xfrm>
          <a:prstGeom prst="rect">
            <a:avLst/>
          </a:prstGeom>
          <a:noFill/>
          <a:ln>
            <a:noFill/>
          </a:ln>
        </p:spPr>
      </p:pic>
      <p:pic>
        <p:nvPicPr>
          <p:cNvPr id="104" name="Shape 104"/>
          <p:cNvPicPr preferRelativeResize="0"/>
          <p:nvPr/>
        </p:nvPicPr>
        <p:blipFill rotWithShape="1">
          <a:blip r:embed="rId3">
            <a:alphaModFix amt="8000"/>
          </a:blip>
          <a:srcRect t="14710" r="30639" b="6932"/>
          <a:stretch/>
        </p:blipFill>
        <p:spPr>
          <a:xfrm>
            <a:off x="6937515" y="-1"/>
            <a:ext cx="6880085" cy="7772401"/>
          </a:xfrm>
          <a:prstGeom prst="rect">
            <a:avLst/>
          </a:prstGeom>
          <a:noFill/>
          <a:ln>
            <a:noFill/>
          </a:ln>
        </p:spPr>
      </p:pic>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losing Green Dots">
    <p:bg>
      <p:bgPr>
        <a:solidFill>
          <a:schemeClr val="dk2"/>
        </a:solidFill>
        <a:effectLst/>
      </p:bgPr>
    </p:bg>
    <p:spTree>
      <p:nvGrpSpPr>
        <p:cNvPr id="1" name="Shape 105"/>
        <p:cNvGrpSpPr/>
        <p:nvPr/>
      </p:nvGrpSpPr>
      <p:grpSpPr>
        <a:xfrm>
          <a:off x="0" y="0"/>
          <a:ext cx="0" cy="0"/>
          <a:chOff x="0" y="0"/>
          <a:chExt cx="0" cy="0"/>
        </a:xfrm>
      </p:grpSpPr>
      <p:sp>
        <p:nvSpPr>
          <p:cNvPr id="106" name="Shape 106"/>
          <p:cNvSpPr txBox="1"/>
          <p:nvPr/>
        </p:nvSpPr>
        <p:spPr>
          <a:xfrm>
            <a:off x="729343" y="4199229"/>
            <a:ext cx="12561453" cy="1107996"/>
          </a:xfrm>
          <a:prstGeom prst="rect">
            <a:avLst/>
          </a:prstGeom>
          <a:noFill/>
          <a:ln>
            <a:noFill/>
          </a:ln>
        </p:spPr>
        <p:txBody>
          <a:bodyPr wrap="square" lIns="91425" tIns="91425" rIns="91425" bIns="91425" anchor="b" anchorCtr="0">
            <a:noAutofit/>
          </a:bodyPr>
          <a:lstStyle/>
          <a:p>
            <a:pPr marL="0" marR="0" lvl="0" indent="0" algn="l" rtl="0">
              <a:spcBef>
                <a:spcPts val="0"/>
              </a:spcBef>
              <a:buClr>
                <a:schemeClr val="lt1"/>
              </a:buClr>
              <a:buSzPct val="25000"/>
              <a:buFont typeface="Arial"/>
              <a:buNone/>
            </a:pPr>
            <a:r>
              <a:rPr lang="en-US" sz="6000">
                <a:solidFill>
                  <a:schemeClr val="lt1"/>
                </a:solidFill>
                <a:latin typeface="Arial"/>
                <a:ea typeface="Arial"/>
                <a:cs typeface="Arial"/>
                <a:sym typeface="Arial"/>
              </a:rPr>
              <a:t>Thank you</a:t>
            </a:r>
          </a:p>
        </p:txBody>
      </p:sp>
      <p:pic>
        <p:nvPicPr>
          <p:cNvPr id="107" name="Shape 107"/>
          <p:cNvPicPr preferRelativeResize="0"/>
          <p:nvPr/>
        </p:nvPicPr>
        <p:blipFill rotWithShape="1">
          <a:blip r:embed="rId2">
            <a:alphaModFix/>
          </a:blip>
          <a:srcRect t="6240" r="31394"/>
          <a:stretch/>
        </p:blipFill>
        <p:spPr>
          <a:xfrm>
            <a:off x="8406691" y="0"/>
            <a:ext cx="5410909" cy="7566210"/>
          </a:xfrm>
          <a:prstGeom prst="rect">
            <a:avLst/>
          </a:prstGeom>
          <a:noFill/>
          <a:ln>
            <a:noFill/>
          </a:ln>
        </p:spPr>
      </p:pic>
      <p:cxnSp>
        <p:nvCxnSpPr>
          <p:cNvPr id="108" name="Shape 108"/>
          <p:cNvCxnSpPr/>
          <p:nvPr/>
        </p:nvCxnSpPr>
        <p:spPr>
          <a:xfrm>
            <a:off x="881743" y="5936778"/>
            <a:ext cx="911198" cy="0"/>
          </a:xfrm>
          <a:prstGeom prst="straightConnector1">
            <a:avLst/>
          </a:prstGeom>
          <a:noFill/>
          <a:ln w="28575" cap="flat" cmpd="sng">
            <a:solidFill>
              <a:schemeClr val="lt2"/>
            </a:solidFill>
            <a:prstDash val="solid"/>
            <a:round/>
            <a:headEnd type="none" w="med" len="med"/>
            <a:tailEnd type="none" w="med" len="med"/>
          </a:ln>
        </p:spPr>
      </p:cxnSp>
      <p:pic>
        <p:nvPicPr>
          <p:cNvPr id="109" name="Shape 109"/>
          <p:cNvPicPr preferRelativeResize="0"/>
          <p:nvPr/>
        </p:nvPicPr>
        <p:blipFill rotWithShape="1">
          <a:blip r:embed="rId3">
            <a:alphaModFix/>
          </a:blip>
          <a:srcRect/>
          <a:stretch/>
        </p:blipFill>
        <p:spPr>
          <a:xfrm>
            <a:off x="756239" y="6320940"/>
            <a:ext cx="3520440" cy="787424"/>
          </a:xfrm>
          <a:prstGeom prst="rect">
            <a:avLst/>
          </a:prstGeom>
          <a:noFill/>
          <a:ln>
            <a:noFill/>
          </a:ln>
        </p:spPr>
      </p:pic>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losing White">
    <p:spTree>
      <p:nvGrpSpPr>
        <p:cNvPr id="1" name="Shape 110"/>
        <p:cNvGrpSpPr/>
        <p:nvPr/>
      </p:nvGrpSpPr>
      <p:grpSpPr>
        <a:xfrm>
          <a:off x="0" y="0"/>
          <a:ext cx="0" cy="0"/>
          <a:chOff x="0" y="0"/>
          <a:chExt cx="0" cy="0"/>
        </a:xfrm>
      </p:grpSpPr>
      <p:sp>
        <p:nvSpPr>
          <p:cNvPr id="111" name="Shape 111"/>
          <p:cNvSpPr txBox="1"/>
          <p:nvPr/>
        </p:nvSpPr>
        <p:spPr>
          <a:xfrm>
            <a:off x="729343" y="4198802"/>
            <a:ext cx="12561453" cy="1107996"/>
          </a:xfrm>
          <a:prstGeom prst="rect">
            <a:avLst/>
          </a:prstGeom>
          <a:noFill/>
          <a:ln>
            <a:noFill/>
          </a:ln>
        </p:spPr>
        <p:txBody>
          <a:bodyPr wrap="square" lIns="91425" tIns="91425" rIns="91425" bIns="91425" anchor="b" anchorCtr="0">
            <a:noAutofit/>
          </a:bodyPr>
          <a:lstStyle/>
          <a:p>
            <a:pPr marL="0" marR="0" lvl="0" indent="0" algn="l" rtl="0">
              <a:spcBef>
                <a:spcPts val="0"/>
              </a:spcBef>
              <a:buClr>
                <a:schemeClr val="dk2"/>
              </a:buClr>
              <a:buSzPct val="25000"/>
              <a:buFont typeface="Arial"/>
              <a:buNone/>
            </a:pPr>
            <a:r>
              <a:rPr lang="en-US" sz="6000">
                <a:solidFill>
                  <a:schemeClr val="dk2"/>
                </a:solidFill>
                <a:latin typeface="Arial"/>
                <a:ea typeface="Arial"/>
                <a:cs typeface="Arial"/>
                <a:sym typeface="Arial"/>
              </a:rPr>
              <a:t>Thank you</a:t>
            </a:r>
          </a:p>
        </p:txBody>
      </p:sp>
      <p:cxnSp>
        <p:nvCxnSpPr>
          <p:cNvPr id="112" name="Shape 112"/>
          <p:cNvCxnSpPr/>
          <p:nvPr/>
        </p:nvCxnSpPr>
        <p:spPr>
          <a:xfrm>
            <a:off x="881743" y="5936351"/>
            <a:ext cx="911198" cy="0"/>
          </a:xfrm>
          <a:prstGeom prst="straightConnector1">
            <a:avLst/>
          </a:prstGeom>
          <a:noFill/>
          <a:ln w="28575" cap="flat" cmpd="sng">
            <a:solidFill>
              <a:schemeClr val="lt2"/>
            </a:solidFill>
            <a:prstDash val="solid"/>
            <a:round/>
            <a:headEnd type="none" w="med" len="med"/>
            <a:tailEnd type="none" w="med" len="med"/>
          </a:ln>
        </p:spPr>
      </p:cxnSp>
      <p:pic>
        <p:nvPicPr>
          <p:cNvPr id="113" name="Shape 113"/>
          <p:cNvPicPr preferRelativeResize="0"/>
          <p:nvPr/>
        </p:nvPicPr>
        <p:blipFill rotWithShape="1">
          <a:blip r:embed="rId2">
            <a:alphaModFix/>
          </a:blip>
          <a:srcRect/>
          <a:stretch/>
        </p:blipFill>
        <p:spPr>
          <a:xfrm>
            <a:off x="756239" y="6320941"/>
            <a:ext cx="3520440" cy="787423"/>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Green Dots CSU">
    <p:bg>
      <p:bgPr>
        <a:solidFill>
          <a:schemeClr val="dk2"/>
        </a:solidFill>
        <a:effectLst/>
      </p:bgPr>
    </p:bg>
    <p:spTree>
      <p:nvGrpSpPr>
        <p:cNvPr id="1"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t="29515" r="52955" b="10580"/>
          <a:stretch/>
        </p:blipFill>
        <p:spPr>
          <a:xfrm>
            <a:off x="7816145" y="1"/>
            <a:ext cx="6001456" cy="7772400"/>
          </a:xfrm>
          <a:prstGeom prst="rect">
            <a:avLst/>
          </a:prstGeom>
          <a:noFill/>
          <a:ln>
            <a:noFill/>
          </a:ln>
        </p:spPr>
      </p:pic>
      <p:sp>
        <p:nvSpPr>
          <p:cNvPr id="22" name="Shape 22"/>
          <p:cNvSpPr txBox="1">
            <a:spLocks noGrp="1"/>
          </p:cNvSpPr>
          <p:nvPr>
            <p:ph type="body" idx="1"/>
          </p:nvPr>
        </p:nvSpPr>
        <p:spPr>
          <a:xfrm>
            <a:off x="628075" y="2695562"/>
            <a:ext cx="12561453" cy="1949512"/>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30000"/>
              <a:buFont typeface="Arial"/>
              <a:buNone/>
              <a:defRPr sz="60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2pPr>
            <a:lvl3pPr marL="1399233" marR="0" lvl="2" indent="-223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3pPr>
            <a:lvl4pPr marL="2098847" marR="0" lvl="3" indent="-3347"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4pPr>
            <a:lvl5pPr marL="2798465" marR="0" lvl="4" indent="-4465" algn="l" rtl="0">
              <a:spcBef>
                <a:spcPts val="1099"/>
              </a:spcBef>
              <a:buClr>
                <a:schemeClr val="lt1"/>
              </a:buClr>
              <a:buSzPct val="29990"/>
              <a:buFont typeface="Arial"/>
              <a:buNone/>
              <a:defRPr sz="5495" b="0" i="0" u="none" strike="noStrike" cap="none">
                <a:solidFill>
                  <a:schemeClr val="lt1"/>
                </a:solidFill>
                <a:latin typeface="Arial"/>
                <a:ea typeface="Arial"/>
                <a:cs typeface="Arial"/>
                <a:sym typeface="Arial"/>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body" idx="2"/>
          </p:nvPr>
        </p:nvSpPr>
        <p:spPr>
          <a:xfrm>
            <a:off x="628074" y="5369311"/>
            <a:ext cx="12561451" cy="472185"/>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lt1"/>
              </a:buClr>
              <a:buSzPct val="112500"/>
              <a:buFont typeface="Arial"/>
              <a:buNone/>
              <a:defRPr sz="16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2pPr>
            <a:lvl3pPr marL="1399233" marR="0" lvl="2" indent="-223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3pPr>
            <a:lvl4pPr marL="2098847" marR="0" lvl="3" indent="-3347"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2798465" marR="0" lvl="4" indent="-4465" algn="l" rtl="0">
              <a:spcBef>
                <a:spcPts val="330"/>
              </a:spcBef>
              <a:buClr>
                <a:srgbClr val="C39E11"/>
              </a:buClr>
              <a:buSzPct val="100000"/>
              <a:buFont typeface="Arial"/>
              <a:buNone/>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24" name="Shape 24"/>
          <p:cNvCxnSpPr/>
          <p:nvPr/>
        </p:nvCxnSpPr>
        <p:spPr>
          <a:xfrm>
            <a:off x="729343" y="5122227"/>
            <a:ext cx="911198" cy="0"/>
          </a:xfrm>
          <a:prstGeom prst="straightConnector1">
            <a:avLst/>
          </a:prstGeom>
          <a:noFill/>
          <a:ln w="28575" cap="flat" cmpd="sng">
            <a:solidFill>
              <a:schemeClr val="lt2"/>
            </a:solidFill>
            <a:prstDash val="solid"/>
            <a:round/>
            <a:headEnd type="none" w="med" len="med"/>
            <a:tailEnd type="none" w="med" len="med"/>
          </a:ln>
        </p:spPr>
      </p:cxnSp>
      <p:pic>
        <p:nvPicPr>
          <p:cNvPr id="25" name="Shape 25"/>
          <p:cNvPicPr preferRelativeResize="0"/>
          <p:nvPr/>
        </p:nvPicPr>
        <p:blipFill rotWithShape="1">
          <a:blip r:embed="rId3">
            <a:alphaModFix/>
          </a:blip>
          <a:srcRect/>
          <a:stretch/>
        </p:blipFill>
        <p:spPr>
          <a:xfrm>
            <a:off x="9827882" y="6733969"/>
            <a:ext cx="3520440" cy="787424"/>
          </a:xfrm>
          <a:prstGeom prst="rect">
            <a:avLst/>
          </a:prstGeom>
          <a:noFill/>
          <a:ln>
            <a:noFill/>
          </a:ln>
        </p:spPr>
      </p:pic>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Green">
    <p:bg>
      <p:bgPr>
        <a:solidFill>
          <a:schemeClr val="dk2"/>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445328" y="2799373"/>
            <a:ext cx="9744199" cy="1015663"/>
          </a:xfrm>
          <a:prstGeom prst="rect">
            <a:avLst/>
          </a:prstGeom>
          <a:noFill/>
          <a:ln>
            <a:noFill/>
          </a:ln>
        </p:spPr>
        <p:txBody>
          <a:bodyPr wrap="square" lIns="91425" tIns="91425" rIns="91425" bIns="91425" anchor="b" anchorCtr="0"/>
          <a:lstStyle>
            <a:lvl1pPr marL="0" marR="0" lvl="0" indent="0" algn="l" rtl="0">
              <a:spcBef>
                <a:spcPts val="0"/>
              </a:spcBef>
              <a:buClr>
                <a:schemeClr val="lt1"/>
              </a:buClr>
              <a:buSzPct val="25925"/>
              <a:buFont typeface="Arial"/>
              <a:buNone/>
              <a:defRPr sz="5400" b="0" i="0" u="none" strike="noStrike" cap="none">
                <a:solidFill>
                  <a:schemeClr val="lt1"/>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16" name="Shape 116"/>
          <p:cNvSpPr txBox="1">
            <a:spLocks noGrp="1"/>
          </p:cNvSpPr>
          <p:nvPr>
            <p:ph type="body" idx="1"/>
          </p:nvPr>
        </p:nvSpPr>
        <p:spPr>
          <a:xfrm>
            <a:off x="3445328" y="4381997"/>
            <a:ext cx="9744199" cy="517065"/>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lt1"/>
              </a:buClr>
              <a:buSzPct val="100000"/>
              <a:buFont typeface="Arial"/>
              <a:buNone/>
              <a:defRPr sz="1800" b="0" i="0" u="none" strike="noStrike" cap="none">
                <a:solidFill>
                  <a:schemeClr val="lt1"/>
                </a:solidFill>
                <a:latin typeface="Arial"/>
                <a:ea typeface="Arial"/>
                <a:cs typeface="Arial"/>
                <a:sym typeface="Arial"/>
              </a:defRPr>
            </a:lvl1pPr>
            <a:lvl2pPr marL="1136875" marR="0" lvl="1" indent="-33677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2pPr>
            <a:lvl3pPr marL="1749040" marR="0" lvl="2" indent="-250439"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3pPr>
            <a:lvl4pPr marL="2448655" marR="0" lvl="3" indent="-25155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6pPr>
            <a:lvl7pPr marL="4547505" marR="0" lvl="6" indent="-164608"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7pPr>
            <a:lvl8pPr marL="5247119" marR="0" lvl="7" indent="-165722"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8pPr>
            <a:lvl9pPr marL="5946736" marR="0" lvl="8" indent="-166839"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9pPr>
          </a:lstStyle>
          <a:p>
            <a:endParaRPr/>
          </a:p>
        </p:txBody>
      </p:sp>
      <p:pic>
        <p:nvPicPr>
          <p:cNvPr id="117" name="Shape 117"/>
          <p:cNvPicPr preferRelativeResize="0"/>
          <p:nvPr/>
        </p:nvPicPr>
        <p:blipFill rotWithShape="1">
          <a:blip r:embed="rId2">
            <a:alphaModFix/>
          </a:blip>
          <a:srcRect l="79831" t="28562" b="11533"/>
          <a:stretch/>
        </p:blipFill>
        <p:spPr>
          <a:xfrm>
            <a:off x="0" y="0"/>
            <a:ext cx="2572932" cy="7772400"/>
          </a:xfrm>
          <a:prstGeom prst="rect">
            <a:avLst/>
          </a:prstGeom>
          <a:noFill/>
          <a:ln>
            <a:noFill/>
          </a:ln>
        </p:spPr>
      </p:pic>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Quote">
    <p:bg>
      <p:bgPr>
        <a:solidFill>
          <a:schemeClr val="dk2"/>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036701" y="2797385"/>
            <a:ext cx="9744199" cy="1015663"/>
          </a:xfrm>
          <a:prstGeom prst="rect">
            <a:avLst/>
          </a:prstGeom>
          <a:noFill/>
          <a:ln>
            <a:noFill/>
          </a:ln>
        </p:spPr>
        <p:txBody>
          <a:bodyPr wrap="square" lIns="91425" tIns="91425" rIns="91425" bIns="91425" anchor="ctr" anchorCtr="0"/>
          <a:lstStyle>
            <a:lvl1pPr marL="0" marR="0" lvl="0" indent="0" algn="ctr" rtl="0">
              <a:spcBef>
                <a:spcPts val="0"/>
              </a:spcBef>
              <a:buClr>
                <a:schemeClr val="lt1"/>
              </a:buClr>
              <a:buSzPct val="25925"/>
              <a:buFont typeface="Arial"/>
              <a:buNone/>
              <a:defRPr sz="5400" b="0" i="0" u="none" strike="noStrike" cap="none">
                <a:solidFill>
                  <a:schemeClr val="lt1"/>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pic>
        <p:nvPicPr>
          <p:cNvPr id="120" name="Shape 120"/>
          <p:cNvPicPr preferRelativeResize="0"/>
          <p:nvPr/>
        </p:nvPicPr>
        <p:blipFill rotWithShape="1">
          <a:blip r:embed="rId2">
            <a:alphaModFix/>
          </a:blip>
          <a:srcRect l="-221" t="28562" r="1" b="57447"/>
          <a:stretch/>
        </p:blipFill>
        <p:spPr>
          <a:xfrm>
            <a:off x="246888" y="6034881"/>
            <a:ext cx="13267944" cy="1883823"/>
          </a:xfrm>
          <a:prstGeom prst="rect">
            <a:avLst/>
          </a:prstGeom>
          <a:noFill/>
          <a:ln>
            <a:noFill/>
          </a:ln>
        </p:spPr>
      </p:pic>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mparison">
    <p:bg>
      <p:bgPr>
        <a:solidFill>
          <a:schemeClr val="dk2"/>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742950" y="2728873"/>
            <a:ext cx="3604654" cy="627864"/>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lt1"/>
              </a:buClr>
              <a:buSzPct val="75000"/>
              <a:buFont typeface="Arial"/>
              <a:buNone/>
              <a:defRPr sz="2400" b="0" i="0" u="none" strike="noStrike" cap="none">
                <a:solidFill>
                  <a:schemeClr val="lt1"/>
                </a:solidFill>
                <a:latin typeface="Arial"/>
                <a:ea typeface="Arial"/>
                <a:cs typeface="Arial"/>
                <a:sym typeface="Arial"/>
              </a:defRPr>
            </a:lvl1pPr>
            <a:lvl2pPr marL="1136875" marR="0" lvl="1" indent="-33677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2pPr>
            <a:lvl3pPr marL="1749040" marR="0" lvl="2" indent="-250439"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3pPr>
            <a:lvl4pPr marL="2448655" marR="0" lvl="3" indent="-25155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3148272" marR="0" lvl="4" indent="-249623" algn="l" rtl="0">
              <a:spcBef>
                <a:spcPts val="330"/>
              </a:spcBef>
              <a:buClr>
                <a:schemeClr val="lt1"/>
              </a:buClr>
              <a:buSzPct val="100000"/>
              <a:buFont typeface="Arial"/>
              <a:buChar char="»"/>
              <a:defRPr sz="1648" b="0" i="0" u="none" strike="noStrike" cap="none">
                <a:solidFill>
                  <a:schemeClr val="lt1"/>
                </a:solidFill>
                <a:latin typeface="Source Sans Pro"/>
                <a:ea typeface="Source Sans Pro"/>
                <a:cs typeface="Source Sans Pro"/>
                <a:sym typeface="Source Sans Pro"/>
              </a:defRPr>
            </a:lvl5pPr>
            <a:lvl6pPr marL="3847888" marR="0" lvl="5" indent="-163491"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6pPr>
            <a:lvl7pPr marL="4547505" marR="0" lvl="6" indent="-164608"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7pPr>
            <a:lvl8pPr marL="5247119" marR="0" lvl="7" indent="-165722"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8pPr>
            <a:lvl9pPr marL="5946736" marR="0" lvl="8" indent="-166839"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9pPr>
          </a:lstStyle>
          <a:p>
            <a:endParaRPr/>
          </a:p>
        </p:txBody>
      </p:sp>
      <p:grpSp>
        <p:nvGrpSpPr>
          <p:cNvPr id="123" name="Shape 123"/>
          <p:cNvGrpSpPr/>
          <p:nvPr/>
        </p:nvGrpSpPr>
        <p:grpSpPr>
          <a:xfrm>
            <a:off x="0" y="6796748"/>
            <a:ext cx="13817600" cy="617143"/>
            <a:chOff x="0" y="6739600"/>
            <a:chExt cx="13817600" cy="617143"/>
          </a:xfrm>
        </p:grpSpPr>
        <p:pic>
          <p:nvPicPr>
            <p:cNvPr id="124" name="Shape 124"/>
            <p:cNvPicPr preferRelativeResize="0"/>
            <p:nvPr/>
          </p:nvPicPr>
          <p:blipFill rotWithShape="1">
            <a:blip r:embed="rId2">
              <a:alphaModFix/>
            </a:blip>
            <a:srcRect/>
            <a:stretch/>
          </p:blipFill>
          <p:spPr>
            <a:xfrm>
              <a:off x="0" y="6778192"/>
              <a:ext cx="6449921" cy="539962"/>
            </a:xfrm>
            <a:prstGeom prst="rect">
              <a:avLst/>
            </a:prstGeom>
            <a:noFill/>
            <a:ln>
              <a:noFill/>
            </a:ln>
          </p:spPr>
        </p:pic>
        <p:pic>
          <p:nvPicPr>
            <p:cNvPr id="125" name="Shape 125"/>
            <p:cNvPicPr preferRelativeResize="0"/>
            <p:nvPr/>
          </p:nvPicPr>
          <p:blipFill rotWithShape="1">
            <a:blip r:embed="rId2">
              <a:alphaModFix/>
            </a:blip>
            <a:srcRect/>
            <a:stretch/>
          </p:blipFill>
          <p:spPr>
            <a:xfrm rot="10800000">
              <a:off x="7367679" y="6778192"/>
              <a:ext cx="6449921" cy="539962"/>
            </a:xfrm>
            <a:prstGeom prst="rect">
              <a:avLst/>
            </a:prstGeom>
            <a:noFill/>
            <a:ln>
              <a:noFill/>
            </a:ln>
          </p:spPr>
        </p:pic>
        <p:pic>
          <p:nvPicPr>
            <p:cNvPr id="126" name="Shape 126"/>
            <p:cNvPicPr preferRelativeResize="0"/>
            <p:nvPr/>
          </p:nvPicPr>
          <p:blipFill rotWithShape="1">
            <a:blip r:embed="rId3">
              <a:alphaModFix/>
            </a:blip>
            <a:srcRect/>
            <a:stretch/>
          </p:blipFill>
          <p:spPr>
            <a:xfrm>
              <a:off x="6600229" y="6739600"/>
              <a:ext cx="617143" cy="617143"/>
            </a:xfrm>
            <a:prstGeom prst="rect">
              <a:avLst/>
            </a:prstGeom>
            <a:noFill/>
            <a:ln>
              <a:noFill/>
            </a:ln>
          </p:spPr>
        </p:pic>
      </p:grpSp>
      <p:sp>
        <p:nvSpPr>
          <p:cNvPr id="127" name="Shape 127"/>
          <p:cNvSpPr txBox="1">
            <a:spLocks noGrp="1"/>
          </p:cNvSpPr>
          <p:nvPr>
            <p:ph type="body" idx="2"/>
          </p:nvPr>
        </p:nvSpPr>
        <p:spPr>
          <a:xfrm>
            <a:off x="5106473" y="2728873"/>
            <a:ext cx="3604654" cy="627864"/>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lt1"/>
              </a:buClr>
              <a:buSzPct val="75000"/>
              <a:buFont typeface="Arial"/>
              <a:buNone/>
              <a:defRPr sz="2400" b="0" i="0" u="none" strike="noStrike" cap="none">
                <a:solidFill>
                  <a:schemeClr val="lt1"/>
                </a:solidFill>
                <a:latin typeface="Arial"/>
                <a:ea typeface="Arial"/>
                <a:cs typeface="Arial"/>
                <a:sym typeface="Arial"/>
              </a:defRPr>
            </a:lvl1pPr>
            <a:lvl2pPr marL="1136875" marR="0" lvl="1" indent="-33677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2pPr>
            <a:lvl3pPr marL="1749040" marR="0" lvl="2" indent="-250439"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3pPr>
            <a:lvl4pPr marL="2448655" marR="0" lvl="3" indent="-25155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3148272" marR="0" lvl="4" indent="-249623" algn="l" rtl="0">
              <a:spcBef>
                <a:spcPts val="330"/>
              </a:spcBef>
              <a:buClr>
                <a:schemeClr val="lt1"/>
              </a:buClr>
              <a:buSzPct val="100000"/>
              <a:buFont typeface="Arial"/>
              <a:buChar char="»"/>
              <a:defRPr sz="1648" b="0" i="0" u="none" strike="noStrike" cap="none">
                <a:solidFill>
                  <a:schemeClr val="lt1"/>
                </a:solidFill>
                <a:latin typeface="Source Sans Pro"/>
                <a:ea typeface="Source Sans Pro"/>
                <a:cs typeface="Source Sans Pro"/>
                <a:sym typeface="Source Sans Pro"/>
              </a:defRPr>
            </a:lvl5pPr>
            <a:lvl6pPr marL="3847888" marR="0" lvl="5" indent="-163491"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6pPr>
            <a:lvl7pPr marL="4547505" marR="0" lvl="6" indent="-164608"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7pPr>
            <a:lvl8pPr marL="5247119" marR="0" lvl="7" indent="-165722"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8pPr>
            <a:lvl9pPr marL="5946736" marR="0" lvl="8" indent="-166839"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9pPr>
          </a:lstStyle>
          <a:p>
            <a:endParaRPr/>
          </a:p>
        </p:txBody>
      </p:sp>
      <p:sp>
        <p:nvSpPr>
          <p:cNvPr id="128" name="Shape 128"/>
          <p:cNvSpPr txBox="1">
            <a:spLocks noGrp="1"/>
          </p:cNvSpPr>
          <p:nvPr>
            <p:ph type="body" idx="3"/>
          </p:nvPr>
        </p:nvSpPr>
        <p:spPr>
          <a:xfrm>
            <a:off x="9469996" y="2728873"/>
            <a:ext cx="3604654" cy="627864"/>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lt1"/>
              </a:buClr>
              <a:buSzPct val="75000"/>
              <a:buFont typeface="Arial"/>
              <a:buNone/>
              <a:defRPr sz="2400" b="0" i="0" u="none" strike="noStrike" cap="none">
                <a:solidFill>
                  <a:schemeClr val="lt1"/>
                </a:solidFill>
                <a:latin typeface="Arial"/>
                <a:ea typeface="Arial"/>
                <a:cs typeface="Arial"/>
                <a:sym typeface="Arial"/>
              </a:defRPr>
            </a:lvl1pPr>
            <a:lvl2pPr marL="1136875" marR="0" lvl="1" indent="-33677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2pPr>
            <a:lvl3pPr marL="1749040" marR="0" lvl="2" indent="-250439"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3pPr>
            <a:lvl4pPr marL="2448655" marR="0" lvl="3" indent="-251555" algn="l" rtl="0">
              <a:lnSpc>
                <a:spcPct val="120000"/>
              </a:lnSpc>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3148272" marR="0" lvl="4" indent="-249623" algn="l" rtl="0">
              <a:spcBef>
                <a:spcPts val="330"/>
              </a:spcBef>
              <a:buClr>
                <a:schemeClr val="lt1"/>
              </a:buClr>
              <a:buSzPct val="100000"/>
              <a:buFont typeface="Arial"/>
              <a:buChar char="»"/>
              <a:defRPr sz="1648" b="0" i="0" u="none" strike="noStrike" cap="none">
                <a:solidFill>
                  <a:schemeClr val="lt1"/>
                </a:solidFill>
                <a:latin typeface="Source Sans Pro"/>
                <a:ea typeface="Source Sans Pro"/>
                <a:cs typeface="Source Sans Pro"/>
                <a:sym typeface="Source Sans Pro"/>
              </a:defRPr>
            </a:lvl5pPr>
            <a:lvl6pPr marL="3847888" marR="0" lvl="5" indent="-163491"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6pPr>
            <a:lvl7pPr marL="4547505" marR="0" lvl="6" indent="-164608"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7pPr>
            <a:lvl8pPr marL="5247119" marR="0" lvl="7" indent="-165722"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8pPr>
            <a:lvl9pPr marL="5946736" marR="0" lvl="8" indent="-166839" algn="l" rtl="0">
              <a:spcBef>
                <a:spcPts val="604"/>
              </a:spcBef>
              <a:buClr>
                <a:schemeClr val="lt1"/>
              </a:buClr>
              <a:buSzPct val="100000"/>
              <a:buFont typeface="Arial"/>
              <a:buChar char="•"/>
              <a:defRPr sz="3022" b="0" i="0" u="none" strike="noStrike" cap="none">
                <a:solidFill>
                  <a:schemeClr val="lt1"/>
                </a:solidFill>
                <a:latin typeface="Arial"/>
                <a:ea typeface="Arial"/>
                <a:cs typeface="Arial"/>
                <a:sym typeface="Arial"/>
              </a:defRPr>
            </a:lvl9pPr>
          </a:lstStyle>
          <a:p>
            <a:endParaRPr/>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nk Footer">
    <p:spTree>
      <p:nvGrpSpPr>
        <p:cNvPr id="1" name="Shape 129"/>
        <p:cNvGrpSpPr/>
        <p:nvPr/>
      </p:nvGrpSpPr>
      <p:grpSpPr>
        <a:xfrm>
          <a:off x="0" y="0"/>
          <a:ext cx="0" cy="0"/>
          <a:chOff x="0" y="0"/>
          <a:chExt cx="0" cy="0"/>
        </a:xfrm>
      </p:grpSpPr>
      <p:grpSp>
        <p:nvGrpSpPr>
          <p:cNvPr id="130" name="Shape 130"/>
          <p:cNvGrpSpPr/>
          <p:nvPr/>
        </p:nvGrpSpPr>
        <p:grpSpPr>
          <a:xfrm>
            <a:off x="0" y="7372350"/>
            <a:ext cx="13817599" cy="400052"/>
            <a:chOff x="0" y="7372350"/>
            <a:chExt cx="13817599" cy="400052"/>
          </a:xfrm>
        </p:grpSpPr>
        <p:sp>
          <p:nvSpPr>
            <p:cNvPr id="131" name="Shape 131"/>
            <p:cNvSpPr/>
            <p:nvPr/>
          </p:nvSpPr>
          <p:spPr>
            <a:xfrm>
              <a:off x="0" y="7372350"/>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a:solidFill>
                  <a:schemeClr val="lt1"/>
                </a:solidFill>
                <a:latin typeface="Arial"/>
                <a:ea typeface="Arial"/>
                <a:cs typeface="Arial"/>
                <a:sym typeface="Arial"/>
              </a:endParaRPr>
            </a:p>
          </p:txBody>
        </p:sp>
        <p:pic>
          <p:nvPicPr>
            <p:cNvPr id="132" name="Shape 132"/>
            <p:cNvPicPr preferRelativeResize="0"/>
            <p:nvPr/>
          </p:nvPicPr>
          <p:blipFill rotWithShape="1">
            <a:blip r:embed="rId2">
              <a:alphaModFix/>
            </a:blip>
            <a:srcRect/>
            <a:stretch/>
          </p:blipFill>
          <p:spPr>
            <a:xfrm>
              <a:off x="152257" y="7372351"/>
              <a:ext cx="1788557" cy="400050"/>
            </a:xfrm>
            <a:prstGeom prst="rect">
              <a:avLst/>
            </a:prstGeom>
            <a:noFill/>
            <a:ln>
              <a:noFill/>
            </a:ln>
          </p:spPr>
        </p:pic>
        <p:sp>
          <p:nvSpPr>
            <p:cNvPr id="133" name="Shape 133"/>
            <p:cNvSpPr/>
            <p:nvPr/>
          </p:nvSpPr>
          <p:spPr>
            <a:xfrm>
              <a:off x="0" y="7372351"/>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a:solidFill>
                  <a:schemeClr val="lt1"/>
                </a:solidFill>
                <a:latin typeface="Arial"/>
                <a:ea typeface="Arial"/>
                <a:cs typeface="Arial"/>
                <a:sym typeface="Arial"/>
              </a:endParaRPr>
            </a:p>
          </p:txBody>
        </p:sp>
        <p:pic>
          <p:nvPicPr>
            <p:cNvPr id="134" name="Shape 134"/>
            <p:cNvPicPr preferRelativeResize="0"/>
            <p:nvPr/>
          </p:nvPicPr>
          <p:blipFill rotWithShape="1">
            <a:blip r:embed="rId2">
              <a:alphaModFix/>
            </a:blip>
            <a:srcRect/>
            <a:stretch/>
          </p:blipFill>
          <p:spPr>
            <a:xfrm>
              <a:off x="152257" y="7372352"/>
              <a:ext cx="1788557" cy="400050"/>
            </a:xfrm>
            <a:prstGeom prst="rect">
              <a:avLst/>
            </a:prstGeom>
            <a:noFill/>
            <a:ln>
              <a:noFill/>
            </a:ln>
          </p:spPr>
        </p:pic>
      </p:gr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ank Green">
    <p:bg>
      <p:bgPr>
        <a:solidFill>
          <a:schemeClr val="dk2"/>
        </a:solidFill>
        <a:effectLst/>
      </p:bgPr>
    </p:bg>
    <p:spTree>
      <p:nvGrpSpPr>
        <p:cNvPr id="1" name="Shape 135"/>
        <p:cNvGrpSpPr/>
        <p:nvPr/>
      </p:nvGrpSpPr>
      <p:grpSpPr>
        <a:xfrm>
          <a:off x="0" y="0"/>
          <a:ext cx="0" cy="0"/>
          <a:chOff x="0" y="0"/>
          <a:chExt cx="0" cy="0"/>
        </a:xfrm>
      </p:grpSpPr>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Green Dots UnitID">
    <p:bg>
      <p:bgPr>
        <a:solidFill>
          <a:schemeClr val="dk2"/>
        </a:solidFill>
        <a:effectLst/>
      </p:bgPr>
    </p:bg>
    <p:spTree>
      <p:nvGrpSpPr>
        <p:cNvPr id="1"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t="29515" r="52955" b="10580"/>
          <a:stretch/>
        </p:blipFill>
        <p:spPr>
          <a:xfrm>
            <a:off x="7816145" y="1"/>
            <a:ext cx="6001456" cy="7772400"/>
          </a:xfrm>
          <a:prstGeom prst="rect">
            <a:avLst/>
          </a:prstGeom>
          <a:noFill/>
          <a:ln>
            <a:noFill/>
          </a:ln>
        </p:spPr>
      </p:pic>
      <p:sp>
        <p:nvSpPr>
          <p:cNvPr id="28" name="Shape 28"/>
          <p:cNvSpPr txBox="1">
            <a:spLocks noGrp="1"/>
          </p:cNvSpPr>
          <p:nvPr>
            <p:ph type="body" idx="1"/>
          </p:nvPr>
        </p:nvSpPr>
        <p:spPr>
          <a:xfrm>
            <a:off x="628075" y="2695562"/>
            <a:ext cx="12561453" cy="1949512"/>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30000"/>
              <a:buFont typeface="Arial"/>
              <a:buNone/>
              <a:defRPr sz="60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2pPr>
            <a:lvl3pPr marL="1399233" marR="0" lvl="2" indent="-223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3pPr>
            <a:lvl4pPr marL="2098847" marR="0" lvl="3" indent="-3347"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4pPr>
            <a:lvl5pPr marL="2798465" marR="0" lvl="4" indent="-4465" algn="l" rtl="0">
              <a:spcBef>
                <a:spcPts val="1099"/>
              </a:spcBef>
              <a:buClr>
                <a:schemeClr val="lt1"/>
              </a:buClr>
              <a:buSzPct val="29990"/>
              <a:buFont typeface="Arial"/>
              <a:buNone/>
              <a:defRPr sz="5495" b="0" i="0" u="none" strike="noStrike" cap="none">
                <a:solidFill>
                  <a:schemeClr val="lt1"/>
                </a:solidFill>
                <a:latin typeface="Arial"/>
                <a:ea typeface="Arial"/>
                <a:cs typeface="Arial"/>
                <a:sym typeface="Arial"/>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628074" y="5369311"/>
            <a:ext cx="12561451" cy="472185"/>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lt1"/>
              </a:buClr>
              <a:buSzPct val="112500"/>
              <a:buFont typeface="Arial"/>
              <a:buNone/>
              <a:defRPr sz="16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2pPr>
            <a:lvl3pPr marL="1399233" marR="0" lvl="2" indent="-223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3pPr>
            <a:lvl4pPr marL="2098847" marR="0" lvl="3" indent="-3347"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2798465" marR="0" lvl="4" indent="-4465" algn="l" rtl="0">
              <a:spcBef>
                <a:spcPts val="330"/>
              </a:spcBef>
              <a:buClr>
                <a:srgbClr val="C39E11"/>
              </a:buClr>
              <a:buSzPct val="100000"/>
              <a:buFont typeface="Arial"/>
              <a:buNone/>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30" name="Shape 30"/>
          <p:cNvCxnSpPr/>
          <p:nvPr/>
        </p:nvCxnSpPr>
        <p:spPr>
          <a:xfrm>
            <a:off x="729343" y="5122227"/>
            <a:ext cx="911198" cy="0"/>
          </a:xfrm>
          <a:prstGeom prst="straightConnector1">
            <a:avLst/>
          </a:prstGeom>
          <a:noFill/>
          <a:ln w="28575" cap="flat" cmpd="sng">
            <a:solidFill>
              <a:schemeClr val="lt2"/>
            </a:solidFill>
            <a:prstDash val="solid"/>
            <a:round/>
            <a:headEnd type="none" w="med" len="med"/>
            <a:tailEnd type="none" w="med" len="med"/>
          </a:ln>
        </p:spPr>
      </p:cxnSp>
      <p:sp>
        <p:nvSpPr>
          <p:cNvPr id="31" name="Shape 31"/>
          <p:cNvSpPr>
            <a:spLocks noGrp="1"/>
          </p:cNvSpPr>
          <p:nvPr>
            <p:ph type="pic" idx="3"/>
          </p:nvPr>
        </p:nvSpPr>
        <p:spPr>
          <a:xfrm>
            <a:off x="9986681" y="6869532"/>
            <a:ext cx="3202843" cy="512064"/>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lt1"/>
              </a:buClr>
              <a:buSzPct val="87500"/>
              <a:buFont typeface="Arial"/>
              <a:buNone/>
              <a:defRPr sz="1600" b="0" i="0" u="none" strike="noStrike" cap="none">
                <a:solidFill>
                  <a:schemeClr val="lt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Green Ram CSU">
    <p:bg>
      <p:bgPr>
        <a:solidFill>
          <a:schemeClr val="dk2"/>
        </a:solidFill>
        <a:effectLst/>
      </p:bgPr>
    </p:bg>
    <p:spTree>
      <p:nvGrpSpPr>
        <p:cNvPr id="1" name="Shape 32"/>
        <p:cNvGrpSpPr/>
        <p:nvPr/>
      </p:nvGrpSpPr>
      <p:grpSpPr>
        <a:xfrm>
          <a:off x="0" y="0"/>
          <a:ext cx="0" cy="0"/>
          <a:chOff x="0" y="0"/>
          <a:chExt cx="0" cy="0"/>
        </a:xfrm>
      </p:grpSpPr>
      <p:pic>
        <p:nvPicPr>
          <p:cNvPr id="33" name="Shape 33"/>
          <p:cNvPicPr preferRelativeResize="0"/>
          <p:nvPr/>
        </p:nvPicPr>
        <p:blipFill rotWithShape="1">
          <a:blip r:embed="rId2">
            <a:alphaModFix amt="8000"/>
          </a:blip>
          <a:srcRect t="14710" r="30639" b="6932"/>
          <a:stretch/>
        </p:blipFill>
        <p:spPr>
          <a:xfrm>
            <a:off x="6937515" y="-1"/>
            <a:ext cx="6880085" cy="7772401"/>
          </a:xfrm>
          <a:prstGeom prst="rect">
            <a:avLst/>
          </a:prstGeom>
          <a:noFill/>
          <a:ln>
            <a:noFill/>
          </a:ln>
        </p:spPr>
      </p:pic>
      <p:sp>
        <p:nvSpPr>
          <p:cNvPr id="34" name="Shape 34"/>
          <p:cNvSpPr txBox="1">
            <a:spLocks noGrp="1"/>
          </p:cNvSpPr>
          <p:nvPr>
            <p:ph type="body" idx="1"/>
          </p:nvPr>
        </p:nvSpPr>
        <p:spPr>
          <a:xfrm>
            <a:off x="628075" y="2695562"/>
            <a:ext cx="12561453" cy="1949512"/>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30000"/>
              <a:buFont typeface="Arial"/>
              <a:buNone/>
              <a:defRPr sz="60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2pPr>
            <a:lvl3pPr marL="1399233" marR="0" lvl="2" indent="-223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3pPr>
            <a:lvl4pPr marL="2098847" marR="0" lvl="3" indent="-3347"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4pPr>
            <a:lvl5pPr marL="2798465" marR="0" lvl="4" indent="-4465" algn="l" rtl="0">
              <a:spcBef>
                <a:spcPts val="1099"/>
              </a:spcBef>
              <a:buClr>
                <a:schemeClr val="lt1"/>
              </a:buClr>
              <a:buSzPct val="29990"/>
              <a:buFont typeface="Arial"/>
              <a:buNone/>
              <a:defRPr sz="5495" b="0" i="0" u="none" strike="noStrike" cap="none">
                <a:solidFill>
                  <a:schemeClr val="lt1"/>
                </a:solidFill>
                <a:latin typeface="Arial"/>
                <a:ea typeface="Arial"/>
                <a:cs typeface="Arial"/>
                <a:sym typeface="Arial"/>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2"/>
          </p:nvPr>
        </p:nvSpPr>
        <p:spPr>
          <a:xfrm>
            <a:off x="628074" y="5369311"/>
            <a:ext cx="12561451" cy="472185"/>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lt1"/>
              </a:buClr>
              <a:buSzPct val="112500"/>
              <a:buFont typeface="Arial"/>
              <a:buNone/>
              <a:defRPr sz="16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2pPr>
            <a:lvl3pPr marL="1399233" marR="0" lvl="2" indent="-223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3pPr>
            <a:lvl4pPr marL="2098847" marR="0" lvl="3" indent="-3347"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2798465" marR="0" lvl="4" indent="-4465" algn="l" rtl="0">
              <a:spcBef>
                <a:spcPts val="330"/>
              </a:spcBef>
              <a:buClr>
                <a:srgbClr val="C39E11"/>
              </a:buClr>
              <a:buSzPct val="100000"/>
              <a:buFont typeface="Arial"/>
              <a:buNone/>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36" name="Shape 36"/>
          <p:cNvCxnSpPr/>
          <p:nvPr/>
        </p:nvCxnSpPr>
        <p:spPr>
          <a:xfrm>
            <a:off x="729343" y="5122227"/>
            <a:ext cx="911198" cy="0"/>
          </a:xfrm>
          <a:prstGeom prst="straightConnector1">
            <a:avLst/>
          </a:prstGeom>
          <a:noFill/>
          <a:ln w="28575" cap="flat" cmpd="sng">
            <a:solidFill>
              <a:schemeClr val="lt2"/>
            </a:solidFill>
            <a:prstDash val="solid"/>
            <a:round/>
            <a:headEnd type="none" w="med" len="med"/>
            <a:tailEnd type="none" w="med" len="med"/>
          </a:ln>
        </p:spPr>
      </p:cxnSp>
      <p:pic>
        <p:nvPicPr>
          <p:cNvPr id="37" name="Shape 37"/>
          <p:cNvPicPr preferRelativeResize="0"/>
          <p:nvPr/>
        </p:nvPicPr>
        <p:blipFill rotWithShape="1">
          <a:blip r:embed="rId3">
            <a:alphaModFix/>
          </a:blip>
          <a:srcRect/>
          <a:stretch/>
        </p:blipFill>
        <p:spPr>
          <a:xfrm>
            <a:off x="9827882" y="6733969"/>
            <a:ext cx="3520440" cy="787424"/>
          </a:xfrm>
          <a:prstGeom prst="rect">
            <a:avLst/>
          </a:prstGeom>
          <a:noFill/>
          <a:ln>
            <a:noFill/>
          </a:ln>
        </p:spPr>
      </p:pic>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Green Ram UnitID">
    <p:bg>
      <p:bgPr>
        <a:solidFill>
          <a:schemeClr val="dk2"/>
        </a:solidFill>
        <a:effectLst/>
      </p:bgPr>
    </p:bg>
    <p:spTree>
      <p:nvGrpSpPr>
        <p:cNvPr id="1" name="Shape 38"/>
        <p:cNvGrpSpPr/>
        <p:nvPr/>
      </p:nvGrpSpPr>
      <p:grpSpPr>
        <a:xfrm>
          <a:off x="0" y="0"/>
          <a:ext cx="0" cy="0"/>
          <a:chOff x="0" y="0"/>
          <a:chExt cx="0" cy="0"/>
        </a:xfrm>
      </p:grpSpPr>
      <p:pic>
        <p:nvPicPr>
          <p:cNvPr id="39" name="Shape 39"/>
          <p:cNvPicPr preferRelativeResize="0"/>
          <p:nvPr/>
        </p:nvPicPr>
        <p:blipFill rotWithShape="1">
          <a:blip r:embed="rId2">
            <a:alphaModFix amt="8000"/>
          </a:blip>
          <a:srcRect t="14710" r="30639" b="6932"/>
          <a:stretch/>
        </p:blipFill>
        <p:spPr>
          <a:xfrm>
            <a:off x="6937515" y="-1"/>
            <a:ext cx="6880085" cy="7772401"/>
          </a:xfrm>
          <a:prstGeom prst="rect">
            <a:avLst/>
          </a:prstGeom>
          <a:noFill/>
          <a:ln>
            <a:noFill/>
          </a:ln>
        </p:spPr>
      </p:pic>
      <p:sp>
        <p:nvSpPr>
          <p:cNvPr id="40" name="Shape 40"/>
          <p:cNvSpPr txBox="1">
            <a:spLocks noGrp="1"/>
          </p:cNvSpPr>
          <p:nvPr>
            <p:ph type="body" idx="1"/>
          </p:nvPr>
        </p:nvSpPr>
        <p:spPr>
          <a:xfrm>
            <a:off x="628075" y="2695562"/>
            <a:ext cx="12561453" cy="1949512"/>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30000"/>
              <a:buFont typeface="Arial"/>
              <a:buNone/>
              <a:defRPr sz="60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2pPr>
            <a:lvl3pPr marL="1399233" marR="0" lvl="2" indent="-223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3pPr>
            <a:lvl4pPr marL="2098847" marR="0" lvl="3" indent="-3347"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4pPr>
            <a:lvl5pPr marL="2798465" marR="0" lvl="4" indent="-4465" algn="l" rtl="0">
              <a:spcBef>
                <a:spcPts val="1099"/>
              </a:spcBef>
              <a:buClr>
                <a:schemeClr val="lt1"/>
              </a:buClr>
              <a:buSzPct val="29990"/>
              <a:buFont typeface="Arial"/>
              <a:buNone/>
              <a:defRPr sz="5495" b="0" i="0" u="none" strike="noStrike" cap="none">
                <a:solidFill>
                  <a:schemeClr val="lt1"/>
                </a:solidFill>
                <a:latin typeface="Arial"/>
                <a:ea typeface="Arial"/>
                <a:cs typeface="Arial"/>
                <a:sym typeface="Arial"/>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628074" y="5369311"/>
            <a:ext cx="12561451" cy="472185"/>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lt1"/>
              </a:buClr>
              <a:buSzPct val="112500"/>
              <a:buFont typeface="Arial"/>
              <a:buNone/>
              <a:defRPr sz="1600" b="0" i="0" u="none" strike="noStrike" cap="none">
                <a:solidFill>
                  <a:schemeClr val="lt1"/>
                </a:solidFill>
                <a:latin typeface="Arial"/>
                <a:ea typeface="Arial"/>
                <a:cs typeface="Arial"/>
                <a:sym typeface="Arial"/>
              </a:defRPr>
            </a:lvl1pPr>
            <a:lvl2pPr marL="699614" marR="0" lvl="1" indent="-111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2pPr>
            <a:lvl3pPr marL="1399233" marR="0" lvl="2" indent="-223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3pPr>
            <a:lvl4pPr marL="2098847" marR="0" lvl="3" indent="-3347"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2798465" marR="0" lvl="4" indent="-4465" algn="l" rtl="0">
              <a:spcBef>
                <a:spcPts val="330"/>
              </a:spcBef>
              <a:buClr>
                <a:srgbClr val="C39E11"/>
              </a:buClr>
              <a:buSzPct val="100000"/>
              <a:buFont typeface="Arial"/>
              <a:buNone/>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42" name="Shape 42"/>
          <p:cNvCxnSpPr/>
          <p:nvPr/>
        </p:nvCxnSpPr>
        <p:spPr>
          <a:xfrm>
            <a:off x="729343" y="5122227"/>
            <a:ext cx="911198" cy="0"/>
          </a:xfrm>
          <a:prstGeom prst="straightConnector1">
            <a:avLst/>
          </a:prstGeom>
          <a:noFill/>
          <a:ln w="28575" cap="flat" cmpd="sng">
            <a:solidFill>
              <a:schemeClr val="lt2"/>
            </a:solidFill>
            <a:prstDash val="solid"/>
            <a:round/>
            <a:headEnd type="none" w="med" len="med"/>
            <a:tailEnd type="none" w="med" len="med"/>
          </a:ln>
        </p:spPr>
      </p:cxnSp>
      <p:sp>
        <p:nvSpPr>
          <p:cNvPr id="43" name="Shape 43"/>
          <p:cNvSpPr>
            <a:spLocks noGrp="1"/>
          </p:cNvSpPr>
          <p:nvPr>
            <p:ph type="pic" idx="3"/>
          </p:nvPr>
        </p:nvSpPr>
        <p:spPr>
          <a:xfrm>
            <a:off x="9986681" y="6869532"/>
            <a:ext cx="3202843" cy="512064"/>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chemeClr val="lt1"/>
              </a:buClr>
              <a:buSzPct val="87500"/>
              <a:buFont typeface="Arial"/>
              <a:buNone/>
              <a:defRPr sz="1600" b="0" i="0" u="none" strike="noStrike" cap="none">
                <a:solidFill>
                  <a:schemeClr val="lt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White CSU">
    <p:spTree>
      <p:nvGrpSpPr>
        <p:cNvPr id="1" name="Shape 44"/>
        <p:cNvGrpSpPr/>
        <p:nvPr/>
      </p:nvGrpSpPr>
      <p:grpSpPr>
        <a:xfrm>
          <a:off x="0" y="0"/>
          <a:ext cx="0" cy="0"/>
          <a:chOff x="0" y="0"/>
          <a:chExt cx="0" cy="0"/>
        </a:xfrm>
      </p:grpSpPr>
      <p:sp>
        <p:nvSpPr>
          <p:cNvPr id="45" name="Shape 45"/>
          <p:cNvSpPr txBox="1"/>
          <p:nvPr/>
        </p:nvSpPr>
        <p:spPr>
          <a:xfrm>
            <a:off x="-1349192" y="1236134"/>
            <a:ext cx="184731" cy="5150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2747">
              <a:solidFill>
                <a:schemeClr val="dk1"/>
              </a:solidFill>
              <a:latin typeface="Arial"/>
              <a:ea typeface="Arial"/>
              <a:cs typeface="Arial"/>
              <a:sym typeface="Arial"/>
            </a:endParaRPr>
          </a:p>
        </p:txBody>
      </p:sp>
      <p:sp>
        <p:nvSpPr>
          <p:cNvPr id="46" name="Shape 46"/>
          <p:cNvSpPr txBox="1"/>
          <p:nvPr/>
        </p:nvSpPr>
        <p:spPr>
          <a:xfrm>
            <a:off x="-2093575" y="-474133"/>
            <a:ext cx="184731" cy="5150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2747">
              <a:solidFill>
                <a:schemeClr val="dk1"/>
              </a:solidFill>
              <a:latin typeface="Arial"/>
              <a:ea typeface="Arial"/>
              <a:cs typeface="Arial"/>
              <a:sym typeface="Arial"/>
            </a:endParaRPr>
          </a:p>
        </p:txBody>
      </p:sp>
      <p:sp>
        <p:nvSpPr>
          <p:cNvPr id="47" name="Shape 47"/>
          <p:cNvSpPr txBox="1"/>
          <p:nvPr/>
        </p:nvSpPr>
        <p:spPr>
          <a:xfrm>
            <a:off x="-2186621" y="-795867"/>
            <a:ext cx="184731" cy="5150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2747">
              <a:solidFill>
                <a:schemeClr val="dk1"/>
              </a:solidFill>
              <a:latin typeface="Arial"/>
              <a:ea typeface="Arial"/>
              <a:cs typeface="Arial"/>
              <a:sym typeface="Arial"/>
            </a:endParaRPr>
          </a:p>
        </p:txBody>
      </p:sp>
      <p:sp>
        <p:nvSpPr>
          <p:cNvPr id="48" name="Shape 48"/>
          <p:cNvSpPr txBox="1">
            <a:spLocks noGrp="1"/>
          </p:cNvSpPr>
          <p:nvPr>
            <p:ph type="body" idx="1"/>
          </p:nvPr>
        </p:nvSpPr>
        <p:spPr>
          <a:xfrm>
            <a:off x="628075" y="2695562"/>
            <a:ext cx="12561453" cy="203132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SzPct val="30000"/>
              <a:buFont typeface="Arial"/>
              <a:buNone/>
              <a:defRPr sz="6000" b="0" i="0" u="none" strike="noStrike" cap="none">
                <a:solidFill>
                  <a:schemeClr val="dk2"/>
                </a:solidFill>
                <a:latin typeface="Arial"/>
                <a:ea typeface="Arial"/>
                <a:cs typeface="Arial"/>
                <a:sym typeface="Arial"/>
              </a:defRPr>
            </a:lvl1pPr>
            <a:lvl2pPr marL="699614" marR="0" lvl="1" indent="-111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2pPr>
            <a:lvl3pPr marL="1399233" marR="0" lvl="2" indent="-223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3pPr>
            <a:lvl4pPr marL="2098847" marR="0" lvl="3" indent="-3347"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4pPr>
            <a:lvl5pPr marL="2798465" marR="0" lvl="4" indent="-4465" algn="l" rtl="0">
              <a:spcBef>
                <a:spcPts val="1099"/>
              </a:spcBef>
              <a:buClr>
                <a:schemeClr val="lt1"/>
              </a:buClr>
              <a:buSzPct val="29990"/>
              <a:buFont typeface="Arial"/>
              <a:buNone/>
              <a:defRPr sz="5495" b="0" i="0" u="none" strike="noStrike" cap="none">
                <a:solidFill>
                  <a:schemeClr val="lt1"/>
                </a:solidFill>
                <a:latin typeface="Arial"/>
                <a:ea typeface="Arial"/>
                <a:cs typeface="Arial"/>
                <a:sym typeface="Arial"/>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2"/>
          </p:nvPr>
        </p:nvSpPr>
        <p:spPr>
          <a:xfrm>
            <a:off x="628074" y="5369311"/>
            <a:ext cx="12561451" cy="480131"/>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dk2"/>
              </a:buClr>
              <a:buSzPct val="112500"/>
              <a:buFont typeface="Arial"/>
              <a:buNone/>
              <a:defRPr sz="1600" b="0" i="0" u="none" strike="noStrike" cap="none">
                <a:solidFill>
                  <a:schemeClr val="dk2"/>
                </a:solidFill>
                <a:latin typeface="Arial"/>
                <a:ea typeface="Arial"/>
                <a:cs typeface="Arial"/>
                <a:sym typeface="Arial"/>
              </a:defRPr>
            </a:lvl1pPr>
            <a:lvl2pPr marL="699614" marR="0" lvl="1" indent="-111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2pPr>
            <a:lvl3pPr marL="1399233" marR="0" lvl="2" indent="-223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3pPr>
            <a:lvl4pPr marL="2098847" marR="0" lvl="3" indent="-3347"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2798465" marR="0" lvl="4" indent="-4465" algn="l" rtl="0">
              <a:spcBef>
                <a:spcPts val="330"/>
              </a:spcBef>
              <a:buClr>
                <a:srgbClr val="C39E11"/>
              </a:buClr>
              <a:buSzPct val="100000"/>
              <a:buFont typeface="Arial"/>
              <a:buNone/>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50" name="Shape 50"/>
          <p:cNvCxnSpPr/>
          <p:nvPr/>
        </p:nvCxnSpPr>
        <p:spPr>
          <a:xfrm>
            <a:off x="729343" y="5122227"/>
            <a:ext cx="911198" cy="0"/>
          </a:xfrm>
          <a:prstGeom prst="straightConnector1">
            <a:avLst/>
          </a:prstGeom>
          <a:noFill/>
          <a:ln w="28575" cap="flat" cmpd="sng">
            <a:solidFill>
              <a:schemeClr val="lt2"/>
            </a:solidFill>
            <a:prstDash val="solid"/>
            <a:round/>
            <a:headEnd type="none" w="med" len="med"/>
            <a:tailEnd type="none" w="med" len="med"/>
          </a:ln>
        </p:spPr>
      </p:cxnSp>
      <p:pic>
        <p:nvPicPr>
          <p:cNvPr id="51" name="Shape 51"/>
          <p:cNvPicPr preferRelativeResize="0"/>
          <p:nvPr/>
        </p:nvPicPr>
        <p:blipFill rotWithShape="1">
          <a:blip r:embed="rId2">
            <a:alphaModFix/>
          </a:blip>
          <a:srcRect/>
          <a:stretch/>
        </p:blipFill>
        <p:spPr>
          <a:xfrm>
            <a:off x="9827882" y="6733969"/>
            <a:ext cx="3520440" cy="787423"/>
          </a:xfrm>
          <a:prstGeom prst="rect">
            <a:avLst/>
          </a:prstGeom>
          <a:noFill/>
          <a:ln>
            <a:noFill/>
          </a:ln>
        </p:spPr>
      </p:pic>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hite UnitID">
    <p:spTree>
      <p:nvGrpSpPr>
        <p:cNvPr id="1" name="Shape 52"/>
        <p:cNvGrpSpPr/>
        <p:nvPr/>
      </p:nvGrpSpPr>
      <p:grpSpPr>
        <a:xfrm>
          <a:off x="0" y="0"/>
          <a:ext cx="0" cy="0"/>
          <a:chOff x="0" y="0"/>
          <a:chExt cx="0" cy="0"/>
        </a:xfrm>
      </p:grpSpPr>
      <p:sp>
        <p:nvSpPr>
          <p:cNvPr id="53" name="Shape 53"/>
          <p:cNvSpPr txBox="1"/>
          <p:nvPr/>
        </p:nvSpPr>
        <p:spPr>
          <a:xfrm>
            <a:off x="-1349192" y="1236134"/>
            <a:ext cx="184731" cy="5150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2747">
              <a:solidFill>
                <a:schemeClr val="dk1"/>
              </a:solidFill>
              <a:latin typeface="Arial"/>
              <a:ea typeface="Arial"/>
              <a:cs typeface="Arial"/>
              <a:sym typeface="Arial"/>
            </a:endParaRPr>
          </a:p>
        </p:txBody>
      </p:sp>
      <p:sp>
        <p:nvSpPr>
          <p:cNvPr id="54" name="Shape 54"/>
          <p:cNvSpPr txBox="1"/>
          <p:nvPr/>
        </p:nvSpPr>
        <p:spPr>
          <a:xfrm>
            <a:off x="-2093575" y="-474133"/>
            <a:ext cx="184731" cy="5150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2747">
              <a:solidFill>
                <a:schemeClr val="dk1"/>
              </a:solidFill>
              <a:latin typeface="Arial"/>
              <a:ea typeface="Arial"/>
              <a:cs typeface="Arial"/>
              <a:sym typeface="Arial"/>
            </a:endParaRPr>
          </a:p>
        </p:txBody>
      </p:sp>
      <p:sp>
        <p:nvSpPr>
          <p:cNvPr id="55" name="Shape 55"/>
          <p:cNvSpPr txBox="1"/>
          <p:nvPr/>
        </p:nvSpPr>
        <p:spPr>
          <a:xfrm>
            <a:off x="-2186621" y="-795867"/>
            <a:ext cx="184731" cy="5150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2747">
              <a:solidFill>
                <a:schemeClr val="dk1"/>
              </a:solidFill>
              <a:latin typeface="Arial"/>
              <a:ea typeface="Arial"/>
              <a:cs typeface="Arial"/>
              <a:sym typeface="Arial"/>
            </a:endParaRPr>
          </a:p>
        </p:txBody>
      </p:sp>
      <p:sp>
        <p:nvSpPr>
          <p:cNvPr id="56" name="Shape 56"/>
          <p:cNvSpPr txBox="1">
            <a:spLocks noGrp="1"/>
          </p:cNvSpPr>
          <p:nvPr>
            <p:ph type="body" idx="1"/>
          </p:nvPr>
        </p:nvSpPr>
        <p:spPr>
          <a:xfrm>
            <a:off x="628075" y="2695562"/>
            <a:ext cx="12561453" cy="203132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SzPct val="30000"/>
              <a:buFont typeface="Arial"/>
              <a:buNone/>
              <a:defRPr sz="6000" b="0" i="0" u="none" strike="noStrike" cap="none">
                <a:solidFill>
                  <a:schemeClr val="dk2"/>
                </a:solidFill>
                <a:latin typeface="Arial"/>
                <a:ea typeface="Arial"/>
                <a:cs typeface="Arial"/>
                <a:sym typeface="Arial"/>
              </a:defRPr>
            </a:lvl1pPr>
            <a:lvl2pPr marL="699614" marR="0" lvl="1" indent="-111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2pPr>
            <a:lvl3pPr marL="1399233" marR="0" lvl="2" indent="-2233"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3pPr>
            <a:lvl4pPr marL="2098847" marR="0" lvl="3" indent="-3347" algn="l" rtl="0">
              <a:lnSpc>
                <a:spcPct val="120000"/>
              </a:lnSpc>
              <a:spcBef>
                <a:spcPts val="0"/>
              </a:spcBef>
              <a:spcAft>
                <a:spcPts val="600"/>
              </a:spcAft>
              <a:buClr>
                <a:schemeClr val="lt1"/>
              </a:buClr>
              <a:buSzPct val="29117"/>
              <a:buFont typeface="Arial"/>
              <a:buNone/>
              <a:defRPr sz="5495" b="0" i="0" u="none" strike="noStrike" cap="none">
                <a:solidFill>
                  <a:schemeClr val="lt1"/>
                </a:solidFill>
                <a:latin typeface="Arial"/>
                <a:ea typeface="Arial"/>
                <a:cs typeface="Arial"/>
                <a:sym typeface="Arial"/>
              </a:defRPr>
            </a:lvl4pPr>
            <a:lvl5pPr marL="2798465" marR="0" lvl="4" indent="-4465" algn="l" rtl="0">
              <a:spcBef>
                <a:spcPts val="1099"/>
              </a:spcBef>
              <a:buClr>
                <a:schemeClr val="lt1"/>
              </a:buClr>
              <a:buSzPct val="29990"/>
              <a:buFont typeface="Arial"/>
              <a:buNone/>
              <a:defRPr sz="5495" b="0" i="0" u="none" strike="noStrike" cap="none">
                <a:solidFill>
                  <a:schemeClr val="lt1"/>
                </a:solidFill>
                <a:latin typeface="Arial"/>
                <a:ea typeface="Arial"/>
                <a:cs typeface="Arial"/>
                <a:sym typeface="Arial"/>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2"/>
          </p:nvPr>
        </p:nvSpPr>
        <p:spPr>
          <a:xfrm>
            <a:off x="628074" y="5369311"/>
            <a:ext cx="12561451" cy="480131"/>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dk2"/>
              </a:buClr>
              <a:buSzPct val="112500"/>
              <a:buFont typeface="Arial"/>
              <a:buNone/>
              <a:defRPr sz="1600" b="0" i="0" u="none" strike="noStrike" cap="none">
                <a:solidFill>
                  <a:schemeClr val="dk2"/>
                </a:solidFill>
                <a:latin typeface="Arial"/>
                <a:ea typeface="Arial"/>
                <a:cs typeface="Arial"/>
                <a:sym typeface="Arial"/>
              </a:defRPr>
            </a:lvl1pPr>
            <a:lvl2pPr marL="699614" marR="0" lvl="1" indent="-111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2pPr>
            <a:lvl3pPr marL="1399233" marR="0" lvl="2" indent="-2233"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3pPr>
            <a:lvl4pPr marL="2098847" marR="0" lvl="3" indent="-3347" algn="l" rtl="0">
              <a:lnSpc>
                <a:spcPct val="120000"/>
              </a:lnSpc>
              <a:spcBef>
                <a:spcPts val="0"/>
              </a:spcBef>
              <a:spcAft>
                <a:spcPts val="60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2798465" marR="0" lvl="4" indent="-4465" algn="l" rtl="0">
              <a:spcBef>
                <a:spcPts val="330"/>
              </a:spcBef>
              <a:buClr>
                <a:srgbClr val="C39E11"/>
              </a:buClr>
              <a:buSzPct val="100000"/>
              <a:buFont typeface="Arial"/>
              <a:buNone/>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58" name="Shape 58"/>
          <p:cNvCxnSpPr/>
          <p:nvPr/>
        </p:nvCxnSpPr>
        <p:spPr>
          <a:xfrm>
            <a:off x="729343" y="5122227"/>
            <a:ext cx="911198" cy="0"/>
          </a:xfrm>
          <a:prstGeom prst="straightConnector1">
            <a:avLst/>
          </a:prstGeom>
          <a:noFill/>
          <a:ln w="28575" cap="flat" cmpd="sng">
            <a:solidFill>
              <a:schemeClr val="lt2"/>
            </a:solidFill>
            <a:prstDash val="solid"/>
            <a:round/>
            <a:headEnd type="none" w="med" len="med"/>
            <a:tailEnd type="none" w="med" len="med"/>
          </a:ln>
        </p:spPr>
      </p:cxnSp>
      <p:sp>
        <p:nvSpPr>
          <p:cNvPr id="59" name="Shape 59"/>
          <p:cNvSpPr>
            <a:spLocks noGrp="1"/>
          </p:cNvSpPr>
          <p:nvPr>
            <p:ph type="pic" idx="3"/>
          </p:nvPr>
        </p:nvSpPr>
        <p:spPr>
          <a:xfrm>
            <a:off x="9986681" y="6869532"/>
            <a:ext cx="3202843" cy="512064"/>
          </a:xfrm>
          <a:prstGeom prst="rect">
            <a:avLst/>
          </a:prstGeom>
          <a:noFill/>
          <a:ln>
            <a:noFill/>
          </a:ln>
        </p:spPr>
        <p:txBody>
          <a:bodyPr wrap="square" lIns="91425" tIns="91425" rIns="91425" bIns="91425" anchor="ctr" anchorCtr="0"/>
          <a:lstStyle>
            <a:lvl1pPr marL="0" marR="0" lvl="0" indent="0" algn="ctr" rtl="0">
              <a:lnSpc>
                <a:spcPct val="120000"/>
              </a:lnSpc>
              <a:spcBef>
                <a:spcPts val="600"/>
              </a:spcBef>
              <a:spcAft>
                <a:spcPts val="600"/>
              </a:spcAft>
              <a:buClr>
                <a:srgbClr val="9A9A9C"/>
              </a:buClr>
              <a:buSzPct val="87500"/>
              <a:buFont typeface="Arial"/>
              <a:buNone/>
              <a:defRPr sz="1600" b="0" i="0" u="none" strike="noStrike" cap="none">
                <a:solidFill>
                  <a:srgbClr val="9A9A9C"/>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28075" y="905259"/>
            <a:ext cx="12561453" cy="1015663"/>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25925"/>
              <a:buFont typeface="Arial"/>
              <a:buNone/>
              <a:defRPr sz="5400"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grpSp>
        <p:nvGrpSpPr>
          <p:cNvPr id="62" name="Shape 62"/>
          <p:cNvGrpSpPr/>
          <p:nvPr/>
        </p:nvGrpSpPr>
        <p:grpSpPr>
          <a:xfrm>
            <a:off x="0" y="7372350"/>
            <a:ext cx="13817599" cy="400052"/>
            <a:chOff x="0" y="7372350"/>
            <a:chExt cx="13817599" cy="400052"/>
          </a:xfrm>
        </p:grpSpPr>
        <p:sp>
          <p:nvSpPr>
            <p:cNvPr id="63" name="Shape 63"/>
            <p:cNvSpPr/>
            <p:nvPr/>
          </p:nvSpPr>
          <p:spPr>
            <a:xfrm>
              <a:off x="0" y="7372350"/>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a:solidFill>
                  <a:schemeClr val="lt1"/>
                </a:solidFill>
                <a:latin typeface="Arial"/>
                <a:ea typeface="Arial"/>
                <a:cs typeface="Arial"/>
                <a:sym typeface="Arial"/>
              </a:endParaRPr>
            </a:p>
          </p:txBody>
        </p:sp>
        <p:pic>
          <p:nvPicPr>
            <p:cNvPr id="64" name="Shape 64"/>
            <p:cNvPicPr preferRelativeResize="0"/>
            <p:nvPr/>
          </p:nvPicPr>
          <p:blipFill rotWithShape="1">
            <a:blip r:embed="rId2">
              <a:alphaModFix/>
            </a:blip>
            <a:srcRect/>
            <a:stretch/>
          </p:blipFill>
          <p:spPr>
            <a:xfrm>
              <a:off x="152257" y="7372351"/>
              <a:ext cx="1788557" cy="400050"/>
            </a:xfrm>
            <a:prstGeom prst="rect">
              <a:avLst/>
            </a:prstGeom>
            <a:noFill/>
            <a:ln>
              <a:noFill/>
            </a:ln>
          </p:spPr>
        </p:pic>
        <p:sp>
          <p:nvSpPr>
            <p:cNvPr id="65" name="Shape 65"/>
            <p:cNvSpPr/>
            <p:nvPr/>
          </p:nvSpPr>
          <p:spPr>
            <a:xfrm>
              <a:off x="0" y="7372351"/>
              <a:ext cx="13817599" cy="40004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SzPct val="25000"/>
                <a:buNone/>
              </a:pPr>
              <a:endParaRPr sz="2000">
                <a:solidFill>
                  <a:schemeClr val="lt1"/>
                </a:solidFill>
                <a:latin typeface="Arial"/>
                <a:ea typeface="Arial"/>
                <a:cs typeface="Arial"/>
                <a:sym typeface="Arial"/>
              </a:endParaRPr>
            </a:p>
          </p:txBody>
        </p:sp>
        <p:pic>
          <p:nvPicPr>
            <p:cNvPr id="66" name="Shape 66"/>
            <p:cNvPicPr preferRelativeResize="0"/>
            <p:nvPr/>
          </p:nvPicPr>
          <p:blipFill rotWithShape="1">
            <a:blip r:embed="rId2">
              <a:alphaModFix/>
            </a:blip>
            <a:srcRect/>
            <a:stretch/>
          </p:blipFill>
          <p:spPr>
            <a:xfrm>
              <a:off x="152257" y="7372352"/>
              <a:ext cx="1788557" cy="400050"/>
            </a:xfrm>
            <a:prstGeom prst="rect">
              <a:avLst/>
            </a:prstGeom>
            <a:noFill/>
            <a:ln>
              <a:noFill/>
            </a:ln>
          </p:spPr>
        </p:pic>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White">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445328" y="2799373"/>
            <a:ext cx="9744199" cy="1015663"/>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25925"/>
              <a:buFont typeface="Arial"/>
              <a:buNone/>
              <a:defRPr sz="5400"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9" name="Shape 69"/>
          <p:cNvSpPr txBox="1">
            <a:spLocks noGrp="1"/>
          </p:cNvSpPr>
          <p:nvPr>
            <p:ph type="body" idx="1"/>
          </p:nvPr>
        </p:nvSpPr>
        <p:spPr>
          <a:xfrm>
            <a:off x="3445328" y="4381997"/>
            <a:ext cx="9744199" cy="486543"/>
          </a:xfrm>
          <a:prstGeom prst="rect">
            <a:avLst/>
          </a:prstGeom>
          <a:noFill/>
          <a:ln>
            <a:noFill/>
          </a:ln>
        </p:spPr>
        <p:txBody>
          <a:bodyPr wrap="square" lIns="91425" tIns="91425" rIns="91425" bIns="91425" anchor="t" anchorCtr="0"/>
          <a:lstStyle>
            <a:lvl1pPr marL="0" marR="0" lvl="0" indent="0" algn="l" rtl="0">
              <a:lnSpc>
                <a:spcPct val="120000"/>
              </a:lnSpc>
              <a:spcBef>
                <a:spcPts val="600"/>
              </a:spcBef>
              <a:spcAft>
                <a:spcPts val="600"/>
              </a:spcAft>
              <a:buClr>
                <a:schemeClr val="dk1"/>
              </a:buClr>
              <a:buSzPct val="100000"/>
              <a:buFont typeface="Arial"/>
              <a:buNone/>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pic>
        <p:nvPicPr>
          <p:cNvPr id="70" name="Shape 70"/>
          <p:cNvPicPr preferRelativeResize="0"/>
          <p:nvPr/>
        </p:nvPicPr>
        <p:blipFill rotWithShape="1">
          <a:blip r:embed="rId2">
            <a:alphaModFix/>
          </a:blip>
          <a:srcRect l="79831" t="28562" b="11533"/>
          <a:stretch/>
        </p:blipFill>
        <p:spPr>
          <a:xfrm>
            <a:off x="0" y="1"/>
            <a:ext cx="2572933" cy="7772400"/>
          </a:xfrm>
          <a:prstGeom prst="rect">
            <a:avLst/>
          </a:prstGeom>
          <a:noFill/>
          <a:ln>
            <a:noFill/>
          </a:ln>
        </p:spPr>
      </p:pic>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075" y="905259"/>
            <a:ext cx="12561453" cy="1015663"/>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25925"/>
              <a:buFont typeface="Arial"/>
              <a:buNone/>
              <a:defRPr sz="5400" b="0" i="0" u="none" strike="noStrike" cap="none">
                <a:solidFill>
                  <a:schemeClr val="dk2"/>
                </a:solidFill>
                <a:latin typeface="Arial"/>
                <a:ea typeface="Arial"/>
                <a:cs typeface="Arial"/>
                <a:sym typeface="Arial"/>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1" name="Shape 11"/>
          <p:cNvSpPr txBox="1">
            <a:spLocks noGrp="1"/>
          </p:cNvSpPr>
          <p:nvPr>
            <p:ph type="body" idx="1"/>
          </p:nvPr>
        </p:nvSpPr>
        <p:spPr>
          <a:xfrm>
            <a:off x="628074" y="2487883"/>
            <a:ext cx="12561453" cy="3093154"/>
          </a:xfrm>
          <a:prstGeom prst="rect">
            <a:avLst/>
          </a:prstGeom>
          <a:noFill/>
          <a:ln>
            <a:noFill/>
          </a:ln>
        </p:spPr>
        <p:txBody>
          <a:bodyPr wrap="square" lIns="91425" tIns="91425" rIns="91425" bIns="91425" anchor="t" anchorCtr="0"/>
          <a:lstStyle>
            <a:lvl1pPr marL="524712" marR="0" lvl="0" indent="-410412" algn="l" rtl="0">
              <a:lnSpc>
                <a:spcPct val="120000"/>
              </a:lnSpc>
              <a:spcBef>
                <a:spcPts val="600"/>
              </a:spcBef>
              <a:spcAft>
                <a:spcPts val="600"/>
              </a:spcAft>
              <a:buClr>
                <a:schemeClr val="dk1"/>
              </a:buClr>
              <a:buSzPct val="100000"/>
              <a:buFont typeface="Arial"/>
              <a:buChar char="•"/>
              <a:defRPr sz="1800" b="0" i="0" u="none" strike="noStrike" cap="none">
                <a:solidFill>
                  <a:schemeClr val="dk1"/>
                </a:solidFill>
                <a:latin typeface="Arial"/>
                <a:ea typeface="Arial"/>
                <a:cs typeface="Arial"/>
                <a:sym typeface="Arial"/>
              </a:defRPr>
            </a:lvl1pPr>
            <a:lvl2pPr marL="1136875" marR="0" lvl="1" indent="-33677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1749040" marR="0" lvl="2" indent="-250439"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2448655" marR="0" lvl="3" indent="-251555" algn="l" rtl="0">
              <a:lnSpc>
                <a:spcPct val="120000"/>
              </a:lnSpc>
              <a:spcBef>
                <a:spcPts val="0"/>
              </a:spcBef>
              <a:spcAft>
                <a:spcPts val="60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3148272" marR="0" lvl="4" indent="-249623" algn="l" rtl="0">
              <a:spcBef>
                <a:spcPts val="330"/>
              </a:spcBef>
              <a:buClr>
                <a:srgbClr val="C39E11"/>
              </a:buClr>
              <a:buSzPct val="100000"/>
              <a:buFont typeface="Arial"/>
              <a:buChar char="»"/>
              <a:defRPr sz="1648" b="0" i="0" u="none" strike="noStrike" cap="none">
                <a:solidFill>
                  <a:srgbClr val="C39E11"/>
                </a:solidFill>
                <a:latin typeface="Source Sans Pro"/>
                <a:ea typeface="Source Sans Pro"/>
                <a:cs typeface="Source Sans Pro"/>
                <a:sym typeface="Source Sans Pro"/>
              </a:defRPr>
            </a:lvl5pPr>
            <a:lvl6pPr marL="3847888" marR="0" lvl="5" indent="-163491"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6pPr>
            <a:lvl7pPr marL="4547505" marR="0" lvl="6" indent="-164608"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7pPr>
            <a:lvl8pPr marL="5247119" marR="0" lvl="7" indent="-165722"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8pPr>
            <a:lvl9pPr marL="5946736" marR="0" lvl="8" indent="-166839" algn="l" rtl="0">
              <a:spcBef>
                <a:spcPts val="604"/>
              </a:spcBef>
              <a:buClr>
                <a:schemeClr val="dk1"/>
              </a:buClr>
              <a:buSzPct val="100000"/>
              <a:buFont typeface="Arial"/>
              <a:buChar char="•"/>
              <a:defRPr sz="3022"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28075" y="2695562"/>
            <a:ext cx="12561453" cy="2031325"/>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a:t>P4: Refactoring and Internal Design</a:t>
            </a:r>
          </a:p>
          <a:p>
            <a:pPr marL="0" marR="0" lvl="0" indent="0" algn="l" rtl="0">
              <a:lnSpc>
                <a:spcPct val="100000"/>
              </a:lnSpc>
              <a:spcBef>
                <a:spcPts val="0"/>
              </a:spcBef>
              <a:spcAft>
                <a:spcPts val="0"/>
              </a:spcAft>
              <a:buClr>
                <a:schemeClr val="lt1"/>
              </a:buClr>
              <a:buSzPct val="25000"/>
              <a:buFont typeface="Arial"/>
              <a:buNone/>
            </a:pPr>
            <a:r>
              <a:rPr lang="en-US"/>
              <a:t>Hnefatafl</a:t>
            </a:r>
          </a:p>
        </p:txBody>
      </p:sp>
      <p:sp>
        <p:nvSpPr>
          <p:cNvPr id="141" name="Shape 141"/>
          <p:cNvSpPr txBox="1">
            <a:spLocks noGrp="1"/>
          </p:cNvSpPr>
          <p:nvPr>
            <p:ph type="body" idx="2"/>
          </p:nvPr>
        </p:nvSpPr>
        <p:spPr>
          <a:xfrm>
            <a:off x="628074" y="5369311"/>
            <a:ext cx="12561451" cy="452945"/>
          </a:xfrm>
          <a:prstGeom prst="rect">
            <a:avLst/>
          </a:prstGeom>
          <a:noFill/>
          <a:ln>
            <a:noFill/>
          </a:ln>
        </p:spPr>
        <p:txBody>
          <a:bodyPr wrap="square" lIns="91425" tIns="91425" rIns="91425" bIns="91425" anchor="t" anchorCtr="0">
            <a:noAutofit/>
          </a:bodyPr>
          <a:lstStyle/>
          <a:p>
            <a:pPr marL="0" marR="0" lvl="0" indent="0" algn="l" rtl="0">
              <a:lnSpc>
                <a:spcPct val="120000"/>
              </a:lnSpc>
              <a:spcBef>
                <a:spcPts val="0"/>
              </a:spcBef>
              <a:spcAft>
                <a:spcPts val="0"/>
              </a:spcAft>
              <a:buClr>
                <a:schemeClr val="lt1"/>
              </a:buClr>
              <a:buSzPct val="25000"/>
              <a:buFont typeface="Arial"/>
              <a:buNone/>
            </a:pPr>
            <a:r>
              <a:rPr lang="en-US"/>
              <a:t>Cookie Byte</a:t>
            </a:r>
          </a:p>
          <a:p>
            <a:pPr marL="0" marR="0" lvl="0" indent="0" algn="l" rtl="0">
              <a:lnSpc>
                <a:spcPct val="120000"/>
              </a:lnSpc>
              <a:spcBef>
                <a:spcPts val="0"/>
              </a:spcBef>
              <a:spcAft>
                <a:spcPts val="0"/>
              </a:spcAft>
              <a:buClr>
                <a:schemeClr val="lt1"/>
              </a:buClr>
              <a:buSzPct val="25000"/>
              <a:buFont typeface="Arial"/>
              <a:buNone/>
            </a:pPr>
            <a:endParaRPr/>
          </a:p>
          <a:p>
            <a:pPr marL="0" marR="0" lvl="0" indent="0" algn="l" rtl="0">
              <a:lnSpc>
                <a:spcPct val="120000"/>
              </a:lnSpc>
              <a:spcBef>
                <a:spcPts val="0"/>
              </a:spcBef>
              <a:spcAft>
                <a:spcPts val="0"/>
              </a:spcAft>
              <a:buClr>
                <a:schemeClr val="lt1"/>
              </a:buClr>
              <a:buSzPct val="25000"/>
              <a:buFont typeface="Arial"/>
              <a:buNone/>
            </a:pPr>
            <a:r>
              <a:rPr lang="en-US"/>
              <a:t>Torry Brelsford, Mauricio Munoz, Timothy Chessin, Connor Shilling, Ben Baranovsky</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257550" y="526475"/>
            <a:ext cx="11871600" cy="715800"/>
          </a:xfrm>
          <a:prstGeom prst="rect">
            <a:avLst/>
          </a:prstGeom>
        </p:spPr>
        <p:txBody>
          <a:bodyPr wrap="square" lIns="91425" tIns="91425" rIns="91425" bIns="91425" anchor="b" anchorCtr="0">
            <a:noAutofit/>
          </a:bodyPr>
          <a:lstStyle/>
          <a:p>
            <a:pPr lvl="0">
              <a:spcBef>
                <a:spcPts val="0"/>
              </a:spcBef>
              <a:buNone/>
            </a:pPr>
            <a:r>
              <a:rPr lang="en-US" sz="3000"/>
              <a:t>Traceability Matrix</a:t>
            </a:r>
          </a:p>
        </p:txBody>
      </p:sp>
      <p:pic>
        <p:nvPicPr>
          <p:cNvPr id="208" name="Shape 208"/>
          <p:cNvPicPr preferRelativeResize="0"/>
          <p:nvPr/>
        </p:nvPicPr>
        <p:blipFill>
          <a:blip r:embed="rId3">
            <a:alphaModFix/>
          </a:blip>
          <a:stretch>
            <a:fillRect/>
          </a:stretch>
        </p:blipFill>
        <p:spPr>
          <a:xfrm>
            <a:off x="152400" y="2318850"/>
            <a:ext cx="13163550" cy="3295650"/>
          </a:xfrm>
          <a:prstGeom prst="rect">
            <a:avLst/>
          </a:prstGeom>
          <a:noFill/>
          <a:ln>
            <a:noFill/>
          </a:ln>
        </p:spPr>
      </p:pic>
      <p:sp>
        <p:nvSpPr>
          <p:cNvPr id="209" name="Shape 209"/>
          <p:cNvSpPr txBox="1"/>
          <p:nvPr/>
        </p:nvSpPr>
        <p:spPr>
          <a:xfrm>
            <a:off x="152400" y="1872900"/>
            <a:ext cx="3333300" cy="236100"/>
          </a:xfrm>
          <a:prstGeom prst="rect">
            <a:avLst/>
          </a:prstGeom>
          <a:noFill/>
          <a:ln>
            <a:noFill/>
          </a:ln>
        </p:spPr>
        <p:txBody>
          <a:bodyPr wrap="square" lIns="91425" tIns="91425" rIns="91425" bIns="91425" anchor="t" anchorCtr="0">
            <a:noAutofit/>
          </a:bodyPr>
          <a:lstStyle/>
          <a:p>
            <a:pPr lvl="0" rtl="0">
              <a:spcBef>
                <a:spcPts val="0"/>
              </a:spcBef>
              <a:buNone/>
            </a:pPr>
            <a:r>
              <a:rPr lang="en-US" b="1"/>
              <a:t>User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628000" y="166655"/>
            <a:ext cx="12561600" cy="436200"/>
          </a:xfrm>
          <a:prstGeom prst="rect">
            <a:avLst/>
          </a:prstGeom>
        </p:spPr>
        <p:txBody>
          <a:bodyPr wrap="square" lIns="91425" tIns="91425" rIns="91425" bIns="91425" anchor="b" anchorCtr="0">
            <a:noAutofit/>
          </a:bodyPr>
          <a:lstStyle/>
          <a:p>
            <a:pPr lvl="0">
              <a:spcBef>
                <a:spcPts val="0"/>
              </a:spcBef>
              <a:buNone/>
            </a:pPr>
            <a:r>
              <a:rPr lang="en-US" sz="2400"/>
              <a:t>Package Diagram</a:t>
            </a:r>
          </a:p>
        </p:txBody>
      </p:sp>
      <p:pic>
        <p:nvPicPr>
          <p:cNvPr id="216" name="Shape 216"/>
          <p:cNvPicPr preferRelativeResize="0"/>
          <p:nvPr/>
        </p:nvPicPr>
        <p:blipFill>
          <a:blip r:embed="rId3">
            <a:alphaModFix/>
          </a:blip>
          <a:stretch>
            <a:fillRect/>
          </a:stretch>
        </p:blipFill>
        <p:spPr>
          <a:xfrm>
            <a:off x="4181650" y="0"/>
            <a:ext cx="7969349" cy="723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28000" y="-121197"/>
            <a:ext cx="12561600" cy="663600"/>
          </a:xfrm>
          <a:prstGeom prst="rect">
            <a:avLst/>
          </a:prstGeom>
        </p:spPr>
        <p:txBody>
          <a:bodyPr wrap="square" lIns="91425" tIns="91425" rIns="91425" bIns="91425" anchor="b" anchorCtr="0">
            <a:noAutofit/>
          </a:bodyPr>
          <a:lstStyle/>
          <a:p>
            <a:pPr lvl="0" algn="ctr">
              <a:spcBef>
                <a:spcPts val="0"/>
              </a:spcBef>
              <a:buNone/>
            </a:pPr>
            <a:r>
              <a:rPr lang="en-US" sz="2400"/>
              <a:t>Refactoring List</a:t>
            </a:r>
          </a:p>
        </p:txBody>
      </p:sp>
      <p:sp>
        <p:nvSpPr>
          <p:cNvPr id="223" name="Shape 223"/>
          <p:cNvSpPr txBox="1"/>
          <p:nvPr/>
        </p:nvSpPr>
        <p:spPr>
          <a:xfrm>
            <a:off x="500050" y="542400"/>
            <a:ext cx="12817500" cy="6593700"/>
          </a:xfrm>
          <a:prstGeom prst="rect">
            <a:avLst/>
          </a:prstGeom>
          <a:noFill/>
          <a:ln>
            <a:noFill/>
          </a:ln>
        </p:spPr>
        <p:txBody>
          <a:bodyPr wrap="square" lIns="91425" tIns="91425" rIns="91425" bIns="91425" anchor="ctr" anchorCtr="0">
            <a:noAutofit/>
          </a:bodyPr>
          <a:lstStyle/>
          <a:p>
            <a:pPr lvl="0" rtl="0">
              <a:spcBef>
                <a:spcPts val="0"/>
              </a:spcBef>
              <a:buNone/>
            </a:pPr>
            <a:r>
              <a:rPr lang="en-US" b="1"/>
              <a:t>Coupler smell:</a:t>
            </a:r>
            <a:r>
              <a:rPr lang="en-US"/>
              <a:t> Inappropriate Intimacy - GameController used all MakeMove methods.</a:t>
            </a:r>
          </a:p>
          <a:p>
            <a:pPr lvl="0">
              <a:spcBef>
                <a:spcPts val="0"/>
              </a:spcBef>
              <a:buNone/>
            </a:pPr>
            <a:br>
              <a:rPr lang="en-US"/>
            </a:br>
            <a:r>
              <a:rPr lang="en-US"/>
              <a:t>	- </a:t>
            </a:r>
            <a:r>
              <a:rPr lang="en-US" b="1"/>
              <a:t>Solution: </a:t>
            </a:r>
            <a:r>
              <a:rPr lang="en-US"/>
              <a:t>Move all MakeMove methods into GameController and remove MakeMove class.</a:t>
            </a:r>
          </a:p>
          <a:p>
            <a:pPr lvl="0" rtl="0">
              <a:spcBef>
                <a:spcPts val="0"/>
              </a:spcBef>
              <a:buNone/>
            </a:pPr>
            <a:endParaRPr/>
          </a:p>
          <a:p>
            <a:pPr lvl="0" rtl="0">
              <a:spcBef>
                <a:spcPts val="0"/>
              </a:spcBef>
              <a:buNone/>
            </a:pPr>
            <a:br>
              <a:rPr lang="en-US"/>
            </a:br>
            <a:r>
              <a:rPr lang="en-US" b="1"/>
              <a:t>Coupler smell:</a:t>
            </a:r>
            <a:r>
              <a:rPr lang="en-US"/>
              <a:t> Middle Man- GameDriver was acting as middleman between GameController and the UI.</a:t>
            </a:r>
          </a:p>
          <a:p>
            <a:pPr lvl="0">
              <a:spcBef>
                <a:spcPts val="0"/>
              </a:spcBef>
              <a:buNone/>
            </a:pPr>
            <a:br>
              <a:rPr lang="en-US"/>
            </a:br>
            <a:r>
              <a:rPr lang="en-US"/>
              <a:t>	-</a:t>
            </a:r>
            <a:r>
              <a:rPr lang="en-US" b="1"/>
              <a:t>Solution: </a:t>
            </a:r>
            <a:r>
              <a:rPr lang="en-US"/>
              <a:t>Remove GameDriver and have a direct connection between GameController and UI</a:t>
            </a:r>
          </a:p>
          <a:p>
            <a:pPr lvl="0" rtl="0">
              <a:spcBef>
                <a:spcPts val="0"/>
              </a:spcBef>
              <a:buNone/>
            </a:pPr>
            <a:endParaRPr/>
          </a:p>
          <a:p>
            <a:pPr lvl="0" rtl="0">
              <a:spcBef>
                <a:spcPts val="0"/>
              </a:spcBef>
              <a:buNone/>
            </a:pPr>
            <a:br>
              <a:rPr lang="en-US"/>
            </a:br>
            <a:r>
              <a:rPr lang="en-US" b="1"/>
              <a:t>Coupler smell: </a:t>
            </a:r>
            <a:r>
              <a:rPr lang="en-US"/>
              <a:t>Middle Man- Space was acting as a middleman between Piece and Board.</a:t>
            </a:r>
          </a:p>
          <a:p>
            <a:pPr lvl="0" rtl="0">
              <a:spcBef>
                <a:spcPts val="0"/>
              </a:spcBef>
              <a:buNone/>
            </a:pPr>
            <a:endParaRPr/>
          </a:p>
          <a:p>
            <a:pPr lvl="0">
              <a:spcBef>
                <a:spcPts val="0"/>
              </a:spcBef>
              <a:buNone/>
            </a:pPr>
            <a:r>
              <a:rPr lang="en-US"/>
              <a:t>	-</a:t>
            </a:r>
            <a:r>
              <a:rPr lang="en-US" b="1"/>
              <a:t>Solution: </a:t>
            </a:r>
            <a:r>
              <a:rPr lang="en-US"/>
              <a:t>Remove Space and board consist of different type of Pieces including Rook, King, or None.</a:t>
            </a:r>
          </a:p>
          <a:p>
            <a:pPr lvl="0">
              <a:spcBef>
                <a:spcPts val="0"/>
              </a:spcBef>
              <a:buNone/>
            </a:pPr>
            <a:endParaRPr/>
          </a:p>
          <a:p>
            <a:pPr lvl="0">
              <a:spcBef>
                <a:spcPts val="0"/>
              </a:spcBef>
              <a:buNone/>
            </a:pPr>
            <a:br>
              <a:rPr lang="en-US"/>
            </a:br>
            <a:r>
              <a:rPr lang="en-US" b="1"/>
              <a:t>Dispensable smell:</a:t>
            </a:r>
            <a:r>
              <a:rPr lang="en-US"/>
              <a:t> Dead Code -   UniqueRandomNumbers was created with the intent to generate unique IDs, but database handles the creation of IDs.</a:t>
            </a:r>
          </a:p>
          <a:p>
            <a:pPr lvl="0">
              <a:spcBef>
                <a:spcPts val="0"/>
              </a:spcBef>
              <a:buNone/>
            </a:pPr>
            <a:br>
              <a:rPr lang="en-US"/>
            </a:br>
            <a:r>
              <a:rPr lang="en-US"/>
              <a:t>	-</a:t>
            </a:r>
            <a:r>
              <a:rPr lang="en-US" b="1"/>
              <a:t>Solution: </a:t>
            </a:r>
            <a:r>
              <a:rPr lang="en-US"/>
              <a:t>Remove UniqueRandomNumbers </a:t>
            </a:r>
          </a:p>
          <a:p>
            <a:pPr lvl="0">
              <a:spcBef>
                <a:spcPts val="0"/>
              </a:spcBef>
              <a:buNone/>
            </a:pPr>
            <a:endParaRPr/>
          </a:p>
          <a:p>
            <a:pPr lvl="0">
              <a:spcBef>
                <a:spcPts val="0"/>
              </a:spcBef>
              <a:buNone/>
            </a:pPr>
            <a:br>
              <a:rPr lang="en-US"/>
            </a:br>
            <a:r>
              <a:rPr lang="en-US" b="1"/>
              <a:t>Dispensable smell: </a:t>
            </a:r>
            <a:r>
              <a:rPr lang="en-US"/>
              <a:t>Dead Code – DatabaseDriver was created to facilitate communication between database and code, but was never used. </a:t>
            </a:r>
          </a:p>
          <a:p>
            <a:pPr lvl="0" rtl="0">
              <a:spcBef>
                <a:spcPts val="0"/>
              </a:spcBef>
              <a:buNone/>
            </a:pPr>
            <a:br>
              <a:rPr lang="en-US"/>
            </a:br>
            <a:r>
              <a:rPr lang="en-US"/>
              <a:t>	-</a:t>
            </a:r>
            <a:r>
              <a:rPr lang="en-US" b="1"/>
              <a:t>Solution:</a:t>
            </a:r>
            <a:r>
              <a:rPr lang="en-US"/>
              <a:t> Remove DatabaseDriver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76550" y="563628"/>
            <a:ext cx="12561600" cy="663600"/>
          </a:xfrm>
          <a:prstGeom prst="rect">
            <a:avLst/>
          </a:prstGeom>
        </p:spPr>
        <p:txBody>
          <a:bodyPr wrap="square" lIns="91425" tIns="91425" rIns="91425" bIns="91425" anchor="b" anchorCtr="0">
            <a:noAutofit/>
          </a:bodyPr>
          <a:lstStyle/>
          <a:p>
            <a:pPr lvl="0" algn="ctr" rtl="0">
              <a:spcBef>
                <a:spcPts val="0"/>
              </a:spcBef>
              <a:buNone/>
            </a:pPr>
            <a:r>
              <a:rPr lang="en-US" sz="2400"/>
              <a:t>Refactoring List</a:t>
            </a:r>
          </a:p>
        </p:txBody>
      </p:sp>
      <p:sp>
        <p:nvSpPr>
          <p:cNvPr id="230" name="Shape 230"/>
          <p:cNvSpPr txBox="1">
            <a:spLocks noGrp="1"/>
          </p:cNvSpPr>
          <p:nvPr>
            <p:ph type="body" idx="1"/>
          </p:nvPr>
        </p:nvSpPr>
        <p:spPr>
          <a:xfrm>
            <a:off x="234150" y="1227225"/>
            <a:ext cx="13046400" cy="4954200"/>
          </a:xfrm>
          <a:prstGeom prst="rect">
            <a:avLst/>
          </a:prstGeom>
        </p:spPr>
        <p:txBody>
          <a:bodyPr wrap="square" lIns="91425" tIns="91425" rIns="91425" bIns="91425" anchor="t" anchorCtr="0">
            <a:noAutofit/>
          </a:bodyPr>
          <a:lstStyle/>
          <a:p>
            <a:pPr marL="114300" lvl="0" rtl="0">
              <a:spcBef>
                <a:spcPts val="0"/>
              </a:spcBef>
              <a:buNone/>
            </a:pPr>
            <a:r>
              <a:rPr lang="en-US">
                <a:solidFill>
                  <a:srgbClr val="000000"/>
                </a:solidFill>
              </a:rPr>
              <a:t> </a:t>
            </a:r>
            <a:r>
              <a:rPr lang="en-US" b="1">
                <a:solidFill>
                  <a:srgbClr val="000000"/>
                </a:solidFill>
              </a:rPr>
              <a:t>Design Patterns:</a:t>
            </a:r>
          </a:p>
          <a:p>
            <a:pPr marL="114300" lvl="0" rtl="0">
              <a:spcBef>
                <a:spcPts val="0"/>
              </a:spcBef>
              <a:buNone/>
            </a:pPr>
            <a:endParaRPr b="1">
              <a:solidFill>
                <a:srgbClr val="000000"/>
              </a:solidFill>
            </a:endParaRPr>
          </a:p>
          <a:p>
            <a:pPr lvl="0">
              <a:spcBef>
                <a:spcPts val="0"/>
              </a:spcBef>
              <a:buNone/>
            </a:pPr>
            <a:r>
              <a:rPr lang="en-US">
                <a:solidFill>
                  <a:srgbClr val="000000"/>
                </a:solidFill>
              </a:rPr>
              <a:t>o   </a:t>
            </a:r>
            <a:r>
              <a:rPr lang="en-US" b="1" u="sng">
                <a:solidFill>
                  <a:srgbClr val="000000"/>
                </a:solidFill>
              </a:rPr>
              <a:t>Controller Pattern:</a:t>
            </a:r>
          </a:p>
          <a:p>
            <a:pPr lvl="0">
              <a:spcBef>
                <a:spcPts val="0"/>
              </a:spcBef>
              <a:buNone/>
            </a:pPr>
            <a:r>
              <a:rPr lang="en-US">
                <a:solidFill>
                  <a:srgbClr val="000000"/>
                </a:solidFill>
              </a:rPr>
              <a:t>                             	- </a:t>
            </a:r>
            <a:r>
              <a:rPr lang="en-US" b="1">
                <a:solidFill>
                  <a:srgbClr val="000000"/>
                </a:solidFill>
              </a:rPr>
              <a:t>Problem</a:t>
            </a:r>
            <a:r>
              <a:rPr lang="en-US">
                <a:solidFill>
                  <a:srgbClr val="000000"/>
                </a:solidFill>
              </a:rPr>
              <a:t>: Who should be responsible for handling an input system event?</a:t>
            </a:r>
          </a:p>
          <a:p>
            <a:pPr lvl="0">
              <a:spcBef>
                <a:spcPts val="0"/>
              </a:spcBef>
              <a:buNone/>
            </a:pPr>
            <a:r>
              <a:rPr lang="en-US" b="1">
                <a:solidFill>
                  <a:srgbClr val="000000"/>
                </a:solidFill>
              </a:rPr>
              <a:t>                             	- Solution: </a:t>
            </a:r>
            <a:r>
              <a:rPr lang="en-US">
                <a:solidFill>
                  <a:srgbClr val="000000"/>
                </a:solidFill>
              </a:rPr>
              <a:t>GameContoller defines all the methods for all system operations. It’s this class that’s responsible for receiving and handling system events made by the user via the GUI. It also receives signals from different sensors or triggers from the UI to maintain/control information about the state of the game.</a:t>
            </a:r>
          </a:p>
          <a:p>
            <a:pPr lvl="0">
              <a:spcBef>
                <a:spcPts val="0"/>
              </a:spcBef>
              <a:buNone/>
            </a:pPr>
            <a:r>
              <a:rPr lang="en-US">
                <a:solidFill>
                  <a:srgbClr val="000000"/>
                </a:solidFill>
              </a:rPr>
              <a:t> </a:t>
            </a:r>
          </a:p>
          <a:p>
            <a:pPr lvl="0">
              <a:spcBef>
                <a:spcPts val="0"/>
              </a:spcBef>
              <a:buNone/>
            </a:pPr>
            <a:r>
              <a:rPr lang="en-US">
                <a:solidFill>
                  <a:srgbClr val="000000"/>
                </a:solidFill>
              </a:rPr>
              <a:t>o   </a:t>
            </a:r>
            <a:r>
              <a:rPr lang="en-US" b="1" u="sng">
                <a:solidFill>
                  <a:srgbClr val="000000"/>
                </a:solidFill>
              </a:rPr>
              <a:t>Observers Pattern:</a:t>
            </a:r>
          </a:p>
          <a:p>
            <a:pPr lvl="0">
              <a:spcBef>
                <a:spcPts val="0"/>
              </a:spcBef>
              <a:buNone/>
            </a:pPr>
            <a:r>
              <a:rPr lang="en-US">
                <a:solidFill>
                  <a:srgbClr val="000000"/>
                </a:solidFill>
              </a:rPr>
              <a:t>                             	-</a:t>
            </a:r>
            <a:r>
              <a:rPr lang="en-US" b="1">
                <a:solidFill>
                  <a:srgbClr val="000000"/>
                </a:solidFill>
              </a:rPr>
              <a:t>Problem- </a:t>
            </a:r>
            <a:r>
              <a:rPr lang="en-US">
                <a:solidFill>
                  <a:srgbClr val="000000"/>
                </a:solidFill>
              </a:rPr>
              <a:t> If</a:t>
            </a:r>
            <a:r>
              <a:rPr lang="en-US" b="1">
                <a:solidFill>
                  <a:srgbClr val="000000"/>
                </a:solidFill>
              </a:rPr>
              <a:t> </a:t>
            </a:r>
            <a:r>
              <a:rPr lang="en-US">
                <a:solidFill>
                  <a:srgbClr val="000000"/>
                </a:solidFill>
              </a:rPr>
              <a:t>one object changes its state how will all classes that are dependent on that object be notified and updated automatically?</a:t>
            </a:r>
          </a:p>
          <a:p>
            <a:pPr lvl="0" rtl="0">
              <a:spcBef>
                <a:spcPts val="0"/>
              </a:spcBef>
              <a:buNone/>
            </a:pPr>
            <a:r>
              <a:rPr lang="en-US" b="1">
                <a:solidFill>
                  <a:srgbClr val="000000"/>
                </a:solidFill>
              </a:rPr>
              <a:t>           				-Soultion-</a:t>
            </a:r>
            <a:r>
              <a:rPr lang="en-US">
                <a:solidFill>
                  <a:srgbClr val="000000"/>
                </a:solidFill>
              </a:rPr>
              <a:t> Our whole entire UI Package is a view that contains and represents the observers needed to make a MVC pattern work. In our game this usually comes in the form of buttons that handle event management.  For example when player hits “Refresh” the game object and all information pertaining to it (i.e board) is updated.</a:t>
            </a:r>
          </a:p>
        </p:txBody>
      </p:sp>
      <p:graphicFrame>
        <p:nvGraphicFramePr>
          <p:cNvPr id="231" name="Shape 231"/>
          <p:cNvGraphicFramePr/>
          <p:nvPr/>
        </p:nvGraphicFramePr>
        <p:xfrm>
          <a:off x="14566800" y="3910900"/>
          <a:ext cx="3000000" cy="3000000"/>
        </p:xfrm>
        <a:graphic>
          <a:graphicData uri="http://schemas.openxmlformats.org/drawingml/2006/table">
            <a:tbl>
              <a:tblPr>
                <a:noFill/>
                <a:tableStyleId>{1DD2E851-374C-468E-8C65-522D7ADE44D9}</a:tableStyleId>
              </a:tblPr>
              <a:tblGrid>
                <a:gridCol w="5956300">
                  <a:extLst>
                    <a:ext uri="{9D8B030D-6E8A-4147-A177-3AD203B41FA5}">
                      <a16:colId xmlns:a16="http://schemas.microsoft.com/office/drawing/2014/main" val="20000"/>
                    </a:ext>
                  </a:extLst>
                </a:gridCol>
                <a:gridCol w="5956300">
                  <a:extLst>
                    <a:ext uri="{9D8B030D-6E8A-4147-A177-3AD203B41FA5}">
                      <a16:colId xmlns:a16="http://schemas.microsoft.com/office/drawing/2014/main" val="20001"/>
                    </a:ext>
                  </a:extLst>
                </a:gridCol>
              </a:tblGrid>
              <a:tr h="4427100">
                <a:tc>
                  <a:txBody>
                    <a:bodyPr/>
                    <a:lstStyle/>
                    <a:p>
                      <a:pPr lvl="0" rtl="0">
                        <a:spcBef>
                          <a:spcPts val="0"/>
                        </a:spcBef>
                        <a:buNone/>
                      </a:pPr>
                      <a:br>
                        <a:rPr lang="en-US"/>
                      </a:br>
                      <a:r>
                        <a:rPr lang="en-US" b="1"/>
                        <a:t>Coupler smell:</a:t>
                      </a:r>
                      <a:r>
                        <a:rPr lang="en-US"/>
                        <a:t> Inappropriate Intimacy - GameController used all MakeMove methods.</a:t>
                      </a:r>
                      <a:br>
                        <a:rPr lang="en-US"/>
                      </a:br>
                      <a:r>
                        <a:rPr lang="en-US"/>
                        <a:t>	- </a:t>
                      </a:r>
                      <a:r>
                        <a:rPr lang="en-US" b="1"/>
                        <a:t>Solution: </a:t>
                      </a:r>
                      <a:r>
                        <a:rPr lang="en-US"/>
                        <a:t>Move all MakeMove metods into GameController and remove MakeMove class.</a:t>
                      </a:r>
                    </a:p>
                    <a:p>
                      <a:pPr lvl="0" rtl="0">
                        <a:spcBef>
                          <a:spcPts val="0"/>
                        </a:spcBef>
                        <a:buNone/>
                      </a:pPr>
                      <a:br>
                        <a:rPr lang="en-US"/>
                      </a:br>
                      <a:r>
                        <a:rPr lang="en-US" b="1"/>
                        <a:t>Coupler smell:</a:t>
                      </a:r>
                      <a:r>
                        <a:rPr lang="en-US"/>
                        <a:t> Middle Man- GameDriver was acting as middle man between GameController and the UI.</a:t>
                      </a:r>
                      <a:br>
                        <a:rPr lang="en-US"/>
                      </a:br>
                      <a:r>
                        <a:rPr lang="en-US"/>
                        <a:t>	</a:t>
                      </a:r>
                      <a:r>
                        <a:rPr lang="en-US" b="1"/>
                        <a:t>Solution: </a:t>
                      </a:r>
                      <a:r>
                        <a:rPr lang="en-US"/>
                        <a:t>Remove GameDriver and have a direct connection between GameController and UI</a:t>
                      </a:r>
                    </a:p>
                    <a:p>
                      <a:pPr lvl="0" rtl="0">
                        <a:spcBef>
                          <a:spcPts val="0"/>
                        </a:spcBef>
                        <a:buNone/>
                      </a:pPr>
                      <a:br>
                        <a:rPr lang="en-US"/>
                      </a:br>
                      <a:r>
                        <a:rPr lang="en-US"/>
                        <a:t>o	</a:t>
                      </a:r>
                      <a:r>
                        <a:rPr lang="en-US" b="1"/>
                        <a:t>Coupler smell: </a:t>
                      </a:r>
                      <a:r>
                        <a:rPr lang="en-US"/>
                        <a:t>Middle Man- Space was acting as a middle man between Piece and Board.</a:t>
                      </a:r>
                    </a:p>
                  </a:txBody>
                  <a:tcPr marL="91425" marR="91425" marT="91425" marB="91425"/>
                </a:tc>
                <a:tc>
                  <a:txBody>
                    <a:bodyPr/>
                    <a:lstStyle/>
                    <a:p>
                      <a:pPr lvl="0" rtl="0">
                        <a:spcBef>
                          <a:spcPts val="0"/>
                        </a:spcBef>
                        <a:buNone/>
                      </a:pPr>
                      <a:br>
                        <a:rPr lang="en-US"/>
                      </a:br>
                      <a:r>
                        <a:rPr lang="en-US"/>
                        <a:t>	</a:t>
                      </a:r>
                      <a:r>
                        <a:rPr lang="en-US" b="1"/>
                        <a:t>Solution: </a:t>
                      </a:r>
                      <a:r>
                        <a:rPr lang="en-US"/>
                        <a:t>Remove Space and board consist of different type of Pieces including Rook, King, or None.</a:t>
                      </a:r>
                      <a:br>
                        <a:rPr lang="en-US"/>
                      </a:br>
                      <a:r>
                        <a:rPr lang="en-US"/>
                        <a:t>o	</a:t>
                      </a:r>
                      <a:r>
                        <a:rPr lang="en-US" b="1"/>
                        <a:t>Dispensable smell:</a:t>
                      </a:r>
                      <a:r>
                        <a:rPr lang="en-US"/>
                        <a:t> Dead Code -   UniqueRandomNumbers was created with the intent to generate unique IDs, but database handles the creation of IDs.</a:t>
                      </a:r>
                      <a:br>
                        <a:rPr lang="en-US"/>
                      </a:br>
                      <a:r>
                        <a:rPr lang="en-US"/>
                        <a:t>	</a:t>
                      </a:r>
                      <a:r>
                        <a:rPr lang="en-US" b="1"/>
                        <a:t>Solution: </a:t>
                      </a:r>
                      <a:r>
                        <a:rPr lang="en-US"/>
                        <a:t>Remove UniqueRandomNumbers </a:t>
                      </a:r>
                      <a:br>
                        <a:rPr lang="en-US"/>
                      </a:br>
                      <a:r>
                        <a:rPr lang="en-US"/>
                        <a:t>o	</a:t>
                      </a:r>
                      <a:r>
                        <a:rPr lang="en-US" b="1"/>
                        <a:t>Dispensable smell: </a:t>
                      </a:r>
                      <a:r>
                        <a:rPr lang="en-US"/>
                        <a:t>Dead Code – DatabaseDriver was created to facilitate communication between database and code, but was never used. </a:t>
                      </a:r>
                      <a:br>
                        <a:rPr lang="en-US"/>
                      </a:br>
                      <a:r>
                        <a:rPr lang="en-US"/>
                        <a:t>	Solution: Remove DatabaseDriver </a:t>
                      </a:r>
                      <a:br>
                        <a:rPr lang="en-US"/>
                      </a:br>
                      <a:endParaRPr lang="en-US"/>
                    </a:p>
                    <a:p>
                      <a:pPr lvl="0" rtl="0">
                        <a:spcBef>
                          <a:spcPts val="0"/>
                        </a:spcBef>
                        <a:buNone/>
                      </a:pP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aphicFrame>
        <p:nvGraphicFramePr>
          <p:cNvPr id="236" name="Shape 236"/>
          <p:cNvGraphicFramePr/>
          <p:nvPr>
            <p:extLst>
              <p:ext uri="{D42A27DB-BD31-4B8C-83A1-F6EECF244321}">
                <p14:modId xmlns:p14="http://schemas.microsoft.com/office/powerpoint/2010/main" val="2726568100"/>
              </p:ext>
            </p:extLst>
          </p:nvPr>
        </p:nvGraphicFramePr>
        <p:xfrm>
          <a:off x="732825" y="778050"/>
          <a:ext cx="12586800" cy="6257275"/>
        </p:xfrm>
        <a:graphic>
          <a:graphicData uri="http://schemas.openxmlformats.org/drawingml/2006/table">
            <a:tbl>
              <a:tblPr>
                <a:noFill/>
                <a:tableStyleId>{1DD2E851-374C-468E-8C65-522D7ADE44D9}</a:tableStyleId>
              </a:tblPr>
              <a:tblGrid>
                <a:gridCol w="6293400">
                  <a:extLst>
                    <a:ext uri="{9D8B030D-6E8A-4147-A177-3AD203B41FA5}">
                      <a16:colId xmlns:a16="http://schemas.microsoft.com/office/drawing/2014/main" val="20000"/>
                    </a:ext>
                  </a:extLst>
                </a:gridCol>
                <a:gridCol w="6293400">
                  <a:extLst>
                    <a:ext uri="{9D8B030D-6E8A-4147-A177-3AD203B41FA5}">
                      <a16:colId xmlns:a16="http://schemas.microsoft.com/office/drawing/2014/main" val="20001"/>
                    </a:ext>
                  </a:extLst>
                </a:gridCol>
              </a:tblGrid>
              <a:tr h="1051425">
                <a:tc>
                  <a:txBody>
                    <a:bodyPr/>
                    <a:lstStyle/>
                    <a:p>
                      <a:pPr lvl="0" algn="ctr">
                        <a:spcBef>
                          <a:spcPts val="0"/>
                        </a:spcBef>
                        <a:buNone/>
                      </a:pPr>
                      <a:r>
                        <a:rPr lang="en-US" sz="2400" b="1">
                          <a:solidFill>
                            <a:srgbClr val="274E13"/>
                          </a:solidFill>
                        </a:rPr>
                        <a:t>What we have working well.</a:t>
                      </a:r>
                    </a:p>
                  </a:txBody>
                  <a:tcPr marL="91425" marR="91425" marT="91425" marB="91425"/>
                </a:tc>
                <a:tc>
                  <a:txBody>
                    <a:bodyPr/>
                    <a:lstStyle/>
                    <a:p>
                      <a:pPr lvl="0" algn="ctr">
                        <a:spcBef>
                          <a:spcPts val="0"/>
                        </a:spcBef>
                        <a:buNone/>
                      </a:pPr>
                      <a:r>
                        <a:rPr lang="en-US" sz="2400" b="1">
                          <a:solidFill>
                            <a:srgbClr val="274E13"/>
                          </a:solidFill>
                        </a:rPr>
                        <a:t>What we still need to finalize.</a:t>
                      </a:r>
                    </a:p>
                  </a:txBody>
                  <a:tcPr marL="91425" marR="91425" marT="91425" marB="91425"/>
                </a:tc>
                <a:extLst>
                  <a:ext uri="{0D108BD9-81ED-4DB2-BD59-A6C34878D82A}">
                    <a16:rowId xmlns:a16="http://schemas.microsoft.com/office/drawing/2014/main" val="10000"/>
                  </a:ext>
                </a:extLst>
              </a:tr>
              <a:tr h="5205850">
                <a:tc>
                  <a:txBody>
                    <a:bodyPr/>
                    <a:lstStyle/>
                    <a:p>
                      <a:pPr lvl="0">
                        <a:spcBef>
                          <a:spcPts val="0"/>
                        </a:spcBef>
                        <a:buNone/>
                      </a:pPr>
                      <a:endParaRPr sz="1800" dirty="0"/>
                    </a:p>
                    <a:p>
                      <a:pPr marL="457200" lvl="0" indent="-342900" rtl="0">
                        <a:spcBef>
                          <a:spcPts val="0"/>
                        </a:spcBef>
                        <a:buSzPct val="100000"/>
                        <a:buChar char="-"/>
                      </a:pPr>
                      <a:r>
                        <a:rPr lang="en-US" sz="1800" dirty="0"/>
                        <a:t>User Sign-in and Authentication.</a:t>
                      </a:r>
                    </a:p>
                    <a:p>
                      <a:pPr lvl="0" rtl="0">
                        <a:spcBef>
                          <a:spcPts val="0"/>
                        </a:spcBef>
                        <a:buNone/>
                      </a:pPr>
                      <a:endParaRPr sz="1800" dirty="0"/>
                    </a:p>
                    <a:p>
                      <a:pPr marL="457200" lvl="0" indent="-342900" rtl="0">
                        <a:spcBef>
                          <a:spcPts val="0"/>
                        </a:spcBef>
                        <a:buSzPct val="100000"/>
                        <a:buChar char="-"/>
                      </a:pPr>
                      <a:r>
                        <a:rPr lang="en-US" sz="1800" dirty="0"/>
                        <a:t>User Profile and play history can be viewed.</a:t>
                      </a:r>
                    </a:p>
                    <a:p>
                      <a:pPr lvl="0" rtl="0">
                        <a:spcBef>
                          <a:spcPts val="0"/>
                        </a:spcBef>
                        <a:buNone/>
                      </a:pPr>
                      <a:endParaRPr sz="1800" dirty="0"/>
                    </a:p>
                    <a:p>
                      <a:pPr marL="457200" lvl="0" indent="-342900" rtl="0">
                        <a:spcBef>
                          <a:spcPts val="0"/>
                        </a:spcBef>
                        <a:buSzPct val="100000"/>
                        <a:buChar char="-"/>
                      </a:pPr>
                      <a:r>
                        <a:rPr lang="en-US" sz="1800" dirty="0"/>
                        <a:t>All Moves can be made within a game and saved in Database.</a:t>
                      </a:r>
                    </a:p>
                    <a:p>
                      <a:pPr lvl="0" rtl="0">
                        <a:spcBef>
                          <a:spcPts val="0"/>
                        </a:spcBef>
                        <a:buNone/>
                      </a:pPr>
                      <a:endParaRPr sz="1800" dirty="0"/>
                    </a:p>
                    <a:p>
                      <a:pPr marL="457200" lvl="0" indent="-342900" rtl="0">
                        <a:spcBef>
                          <a:spcPts val="0"/>
                        </a:spcBef>
                        <a:buSzPct val="100000"/>
                        <a:buChar char="-"/>
                      </a:pPr>
                      <a:r>
                        <a:rPr lang="en-US" sz="1800" dirty="0"/>
                        <a:t>Users can Logout and Unregister.</a:t>
                      </a:r>
                    </a:p>
                    <a:p>
                      <a:pPr lvl="0" rtl="0">
                        <a:spcBef>
                          <a:spcPts val="0"/>
                        </a:spcBef>
                        <a:buNone/>
                      </a:pPr>
                      <a:endParaRPr sz="1800" dirty="0"/>
                    </a:p>
                    <a:p>
                      <a:pPr marL="457200" lvl="0" indent="-342900" rtl="0">
                        <a:spcBef>
                          <a:spcPts val="0"/>
                        </a:spcBef>
                        <a:buSzPct val="100000"/>
                        <a:buChar char="-"/>
                      </a:pPr>
                      <a:r>
                        <a:rPr lang="en-US" sz="1800" dirty="0"/>
                        <a:t>Invites and Current Games can be Viewed.</a:t>
                      </a:r>
                    </a:p>
                    <a:p>
                      <a:pPr lvl="0" rtl="0">
                        <a:spcBef>
                          <a:spcPts val="0"/>
                        </a:spcBef>
                        <a:buNone/>
                      </a:pPr>
                      <a:endParaRPr sz="1800" dirty="0"/>
                    </a:p>
                    <a:p>
                      <a:pPr marL="457200" lvl="0" indent="-342900" rtl="0">
                        <a:spcBef>
                          <a:spcPts val="0"/>
                        </a:spcBef>
                        <a:buSzPct val="100000"/>
                        <a:buChar char="-"/>
                      </a:pPr>
                      <a:r>
                        <a:rPr lang="en-US" sz="1800" dirty="0"/>
                        <a:t>Current Turn within Game/Database is updated and Pieces are now highlighted.</a:t>
                      </a:r>
                    </a:p>
                    <a:p>
                      <a:pPr lvl="0" rtl="0">
                        <a:spcBef>
                          <a:spcPts val="0"/>
                        </a:spcBef>
                        <a:buNone/>
                      </a:pPr>
                      <a:endParaRPr sz="1800" dirty="0"/>
                    </a:p>
                    <a:p>
                      <a:pPr marL="457200" lvl="0" indent="-342900">
                        <a:spcBef>
                          <a:spcPts val="0"/>
                        </a:spcBef>
                        <a:buSzPct val="100000"/>
                        <a:buChar char="-"/>
                      </a:pPr>
                      <a:r>
                        <a:rPr lang="en-US" sz="1800" dirty="0"/>
                        <a:t>Two registered Users can play a game at the same time using refresh and finish it.</a:t>
                      </a:r>
                    </a:p>
                  </a:txBody>
                  <a:tcPr marL="91425" marR="91425" marT="91425" marB="91425"/>
                </a:tc>
                <a:tc>
                  <a:txBody>
                    <a:bodyPr/>
                    <a:lstStyle/>
                    <a:p>
                      <a:pPr lvl="0">
                        <a:spcBef>
                          <a:spcPts val="0"/>
                        </a:spcBef>
                        <a:buNone/>
                      </a:pPr>
                      <a:endParaRPr sz="1800" dirty="0"/>
                    </a:p>
                    <a:p>
                      <a:pPr marL="457200" lvl="0" indent="-342900" rtl="0">
                        <a:spcBef>
                          <a:spcPts val="0"/>
                        </a:spcBef>
                        <a:buSzPct val="100000"/>
                        <a:buChar char="-"/>
                      </a:pPr>
                      <a:r>
                        <a:rPr lang="en-US" sz="1800" dirty="0"/>
                        <a:t>Tournament Feature.</a:t>
                      </a:r>
                    </a:p>
                    <a:p>
                      <a:pPr lvl="0" rtl="0">
                        <a:spcBef>
                          <a:spcPts val="0"/>
                        </a:spcBef>
                        <a:buNone/>
                      </a:pPr>
                      <a:endParaRPr sz="1800" dirty="0"/>
                    </a:p>
                    <a:p>
                      <a:pPr marL="457200" lvl="0" indent="-342900">
                        <a:spcBef>
                          <a:spcPts val="0"/>
                        </a:spcBef>
                        <a:buSzPct val="100000"/>
                        <a:buChar char="-"/>
                      </a:pPr>
                      <a:r>
                        <a:rPr lang="en-US" sz="1800" dirty="0"/>
                        <a:t>User profile Look-up/Search.</a:t>
                      </a:r>
                    </a:p>
                    <a:p>
                      <a:pPr lvl="0">
                        <a:spcBef>
                          <a:spcPts val="0"/>
                        </a:spcBef>
                        <a:buNone/>
                      </a:pPr>
                      <a:endParaRPr sz="1800" dirty="0"/>
                    </a:p>
                    <a:p>
                      <a:pPr marL="457200" lvl="0" indent="-342900" rtl="0">
                        <a:spcBef>
                          <a:spcPts val="0"/>
                        </a:spcBef>
                        <a:buSzPct val="100000"/>
                        <a:buChar char="-"/>
                      </a:pPr>
                      <a:r>
                        <a:rPr lang="en-US" sz="1800" dirty="0"/>
                        <a:t>Auto-Refresh.</a:t>
                      </a:r>
                    </a:p>
                    <a:p>
                      <a:pPr lvl="0" rtl="0">
                        <a:spcBef>
                          <a:spcPts val="0"/>
                        </a:spcBef>
                        <a:buNone/>
                      </a:pPr>
                      <a:endParaRPr sz="1800" dirty="0"/>
                    </a:p>
                    <a:p>
                      <a:pPr marL="457200" lvl="0" indent="-342900" rtl="0">
                        <a:spcBef>
                          <a:spcPts val="0"/>
                        </a:spcBef>
                        <a:buSzPct val="100000"/>
                        <a:buChar char="-"/>
                      </a:pPr>
                      <a:r>
                        <a:rPr lang="en-US" sz="1800" dirty="0"/>
                        <a:t>More User Messages/Prompts to  help guide User through interface.</a:t>
                      </a:r>
                    </a:p>
                    <a:p>
                      <a:pPr lvl="0" rtl="0">
                        <a:spcBef>
                          <a:spcPts val="0"/>
                        </a:spcBef>
                        <a:buNone/>
                      </a:pPr>
                      <a:endParaRPr sz="1800" dirty="0"/>
                    </a:p>
                    <a:p>
                      <a:pPr marL="457200" lvl="0" indent="-342900" rtl="0">
                        <a:spcBef>
                          <a:spcPts val="0"/>
                        </a:spcBef>
                        <a:buSzPct val="100000"/>
                        <a:buChar char="-"/>
                      </a:pPr>
                      <a:r>
                        <a:rPr lang="en-US" sz="1800" dirty="0"/>
                        <a:t>Syncing a Finished or Quitted game in Database to update history.</a:t>
                      </a:r>
                    </a:p>
                    <a:p>
                      <a:pPr lvl="0" rtl="0">
                        <a:spcBef>
                          <a:spcPts val="0"/>
                        </a:spcBef>
                        <a:buNone/>
                      </a:pPr>
                      <a:endParaRPr sz="1800" dirty="0"/>
                    </a:p>
                    <a:p>
                      <a:pPr marL="457200" lvl="0" indent="-342900" rtl="0">
                        <a:spcBef>
                          <a:spcPts val="0"/>
                        </a:spcBef>
                        <a:buSzPct val="100000"/>
                        <a:buChar char="-"/>
                      </a:pPr>
                      <a:r>
                        <a:rPr lang="en-US" sz="1800" dirty="0"/>
                        <a:t>Sending Invites/Syncing Invites in Database.</a:t>
                      </a:r>
                    </a:p>
                    <a:p>
                      <a:pPr lvl="0" rtl="0">
                        <a:spcBef>
                          <a:spcPts val="0"/>
                        </a:spcBef>
                        <a:buNone/>
                      </a:pPr>
                      <a:endParaRPr sz="1800" dirty="0"/>
                    </a:p>
                    <a:p>
                      <a:pPr marL="457200" lvl="0" indent="-342900">
                        <a:spcBef>
                          <a:spcPts val="0"/>
                        </a:spcBef>
                        <a:buSzPct val="100000"/>
                        <a:buChar char="-"/>
                      </a:pPr>
                      <a:r>
                        <a:rPr lang="en-US" sz="1800" dirty="0"/>
                        <a:t>Adjust J-Unit Testing to new Changes.</a:t>
                      </a: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28075" y="2695562"/>
            <a:ext cx="12561600" cy="20313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a:t>Let’s Demo</a:t>
            </a:r>
          </a:p>
        </p:txBody>
      </p:sp>
      <p:sp>
        <p:nvSpPr>
          <p:cNvPr id="242" name="Shape 242"/>
          <p:cNvSpPr txBox="1">
            <a:spLocks noGrp="1"/>
          </p:cNvSpPr>
          <p:nvPr>
            <p:ph type="body" idx="2"/>
          </p:nvPr>
        </p:nvSpPr>
        <p:spPr>
          <a:xfrm>
            <a:off x="628074" y="5369311"/>
            <a:ext cx="12561600" cy="453000"/>
          </a:xfrm>
          <a:prstGeom prst="rect">
            <a:avLst/>
          </a:prstGeom>
          <a:noFill/>
          <a:ln>
            <a:noFill/>
          </a:ln>
        </p:spPr>
        <p:txBody>
          <a:bodyPr wrap="square" lIns="91425" tIns="91425" rIns="91425" bIns="91425" anchor="t" anchorCtr="0">
            <a:noAutofit/>
          </a:bodyPr>
          <a:lstStyle/>
          <a:p>
            <a:pPr marL="0" marR="0" lvl="0" indent="0" algn="l" rtl="0">
              <a:lnSpc>
                <a:spcPct val="120000"/>
              </a:lnSpc>
              <a:spcBef>
                <a:spcPts val="0"/>
              </a:spcBef>
              <a:spcAft>
                <a:spcPts val="0"/>
              </a:spcAft>
              <a:buClr>
                <a:schemeClr val="lt1"/>
              </a:buClr>
              <a:buSzPct val="25000"/>
              <a:buFont typeface="Arial"/>
              <a:buNone/>
            </a:pPr>
            <a:endParaRPr/>
          </a:p>
          <a:p>
            <a:pPr marL="0" marR="0" lvl="0" indent="0" algn="l" rtl="0">
              <a:lnSpc>
                <a:spcPct val="120000"/>
              </a:lnSpc>
              <a:spcBef>
                <a:spcPts val="0"/>
              </a:spcBef>
              <a:spcAft>
                <a:spcPts val="0"/>
              </a:spcAft>
              <a:buClr>
                <a:schemeClr val="lt1"/>
              </a:buClr>
              <a:buSzPct val="25000"/>
              <a:buFont typeface="Arial"/>
              <a:buNone/>
            </a:pPr>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body" idx="4294967295"/>
          </p:nvPr>
        </p:nvSpPr>
        <p:spPr>
          <a:xfrm>
            <a:off x="733475" y="5290734"/>
            <a:ext cx="5115600" cy="4794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a:solidFill>
                  <a:srgbClr val="FFFFFF"/>
                </a:solidFill>
              </a:rPr>
              <a:t>We will now accept compliments</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rot="-5400625">
            <a:off x="-2761260" y="3321650"/>
            <a:ext cx="6605700" cy="533700"/>
          </a:xfrm>
          <a:prstGeom prst="rect">
            <a:avLst/>
          </a:prstGeom>
        </p:spPr>
        <p:txBody>
          <a:bodyPr wrap="square" lIns="91425" tIns="91425" rIns="91425" bIns="91425" anchor="b" anchorCtr="0">
            <a:noAutofit/>
          </a:bodyPr>
          <a:lstStyle/>
          <a:p>
            <a:pPr lvl="0" algn="ctr">
              <a:spcBef>
                <a:spcPts val="0"/>
              </a:spcBef>
              <a:buNone/>
            </a:pPr>
            <a:r>
              <a:rPr lang="en-US" sz="2400"/>
              <a:t>Sequence Diagram: Make Move Before</a:t>
            </a:r>
          </a:p>
        </p:txBody>
      </p:sp>
      <p:pic>
        <p:nvPicPr>
          <p:cNvPr id="148" name="Shape 148"/>
          <p:cNvPicPr preferRelativeResize="0"/>
          <p:nvPr/>
        </p:nvPicPr>
        <p:blipFill>
          <a:blip r:embed="rId3">
            <a:alphaModFix/>
          </a:blip>
          <a:stretch>
            <a:fillRect/>
          </a:stretch>
        </p:blipFill>
        <p:spPr>
          <a:xfrm>
            <a:off x="1464950" y="174275"/>
            <a:ext cx="10500008" cy="6605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5614150" y="3363475"/>
            <a:ext cx="12561600" cy="681600"/>
          </a:xfrm>
          <a:prstGeom prst="rect">
            <a:avLst/>
          </a:prstGeom>
        </p:spPr>
        <p:txBody>
          <a:bodyPr wrap="square" lIns="91425" tIns="91425" rIns="91425" bIns="91425" anchor="b" anchorCtr="0">
            <a:noAutofit/>
          </a:bodyPr>
          <a:lstStyle/>
          <a:p>
            <a:pPr lvl="0" algn="ctr" rtl="0">
              <a:spcBef>
                <a:spcPts val="0"/>
              </a:spcBef>
              <a:buNone/>
            </a:pPr>
            <a:r>
              <a:rPr lang="en-US" sz="2400"/>
              <a:t>Sequence Diagram: Make Move After</a:t>
            </a:r>
          </a:p>
        </p:txBody>
      </p:sp>
      <p:pic>
        <p:nvPicPr>
          <p:cNvPr id="155" name="Shape 155"/>
          <p:cNvPicPr preferRelativeResize="0"/>
          <p:nvPr/>
        </p:nvPicPr>
        <p:blipFill>
          <a:blip r:embed="rId3">
            <a:alphaModFix/>
          </a:blip>
          <a:stretch>
            <a:fillRect/>
          </a:stretch>
        </p:blipFill>
        <p:spPr>
          <a:xfrm>
            <a:off x="1848400" y="27175"/>
            <a:ext cx="10908650" cy="735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rot="-5400000">
            <a:off x="-2711275" y="3182500"/>
            <a:ext cx="6575400" cy="543900"/>
          </a:xfrm>
          <a:prstGeom prst="rect">
            <a:avLst/>
          </a:prstGeom>
        </p:spPr>
        <p:txBody>
          <a:bodyPr wrap="square" lIns="91425" tIns="91425" rIns="91425" bIns="91425" anchor="b" anchorCtr="0">
            <a:noAutofit/>
          </a:bodyPr>
          <a:lstStyle/>
          <a:p>
            <a:pPr lvl="0" algn="ctr">
              <a:spcBef>
                <a:spcPts val="0"/>
              </a:spcBef>
              <a:buNone/>
            </a:pPr>
            <a:r>
              <a:rPr lang="en-US" sz="2400"/>
              <a:t>Sequence Diagram: Invites Before</a:t>
            </a:r>
          </a:p>
        </p:txBody>
      </p:sp>
      <p:pic>
        <p:nvPicPr>
          <p:cNvPr id="162" name="Shape 162"/>
          <p:cNvPicPr preferRelativeResize="0"/>
          <p:nvPr/>
        </p:nvPicPr>
        <p:blipFill>
          <a:blip r:embed="rId3">
            <a:alphaModFix/>
          </a:blip>
          <a:stretch>
            <a:fillRect/>
          </a:stretch>
        </p:blipFill>
        <p:spPr>
          <a:xfrm>
            <a:off x="1763589" y="242500"/>
            <a:ext cx="11414136" cy="657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rot="-5400000">
            <a:off x="-4681625" y="3143825"/>
            <a:ext cx="10954200" cy="909000"/>
          </a:xfrm>
          <a:prstGeom prst="rect">
            <a:avLst/>
          </a:prstGeom>
          <a:noFill/>
          <a:ln>
            <a:noFill/>
          </a:ln>
        </p:spPr>
        <p:txBody>
          <a:bodyPr wrap="square" lIns="91425" tIns="91425" rIns="91425" bIns="91425" anchor="ctr" anchorCtr="0">
            <a:noAutofit/>
          </a:bodyPr>
          <a:lstStyle/>
          <a:p>
            <a:pPr lvl="0" algn="ctr" rtl="0">
              <a:spcBef>
                <a:spcPts val="0"/>
              </a:spcBef>
              <a:buNone/>
            </a:pPr>
            <a:r>
              <a:rPr lang="en-US" sz="2400">
                <a:solidFill>
                  <a:schemeClr val="dk2"/>
                </a:solidFill>
              </a:rPr>
              <a:t>Sequence Diagram: Invites After</a:t>
            </a:r>
          </a:p>
        </p:txBody>
      </p:sp>
      <p:pic>
        <p:nvPicPr>
          <p:cNvPr id="169" name="Shape 169"/>
          <p:cNvPicPr preferRelativeResize="0"/>
          <p:nvPr/>
        </p:nvPicPr>
        <p:blipFill>
          <a:blip r:embed="rId3">
            <a:alphaModFix/>
          </a:blip>
          <a:stretch>
            <a:fillRect/>
          </a:stretch>
        </p:blipFill>
        <p:spPr>
          <a:xfrm>
            <a:off x="2166575" y="0"/>
            <a:ext cx="8934823" cy="7377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rot="-5400000">
            <a:off x="-5875850" y="3575700"/>
            <a:ext cx="12856200" cy="621000"/>
          </a:xfrm>
          <a:prstGeom prst="rect">
            <a:avLst/>
          </a:prstGeom>
        </p:spPr>
        <p:txBody>
          <a:bodyPr wrap="square" lIns="91425" tIns="91425" rIns="91425" bIns="91425" anchor="b" anchorCtr="0">
            <a:noAutofit/>
          </a:bodyPr>
          <a:lstStyle/>
          <a:p>
            <a:pPr lvl="0" algn="ctr">
              <a:spcBef>
                <a:spcPts val="0"/>
              </a:spcBef>
              <a:buNone/>
            </a:pPr>
            <a:r>
              <a:rPr lang="en-US" sz="2400"/>
              <a:t>New Login Sequence Diagram</a:t>
            </a:r>
          </a:p>
        </p:txBody>
      </p:sp>
      <p:pic>
        <p:nvPicPr>
          <p:cNvPr id="176" name="Shape 176"/>
          <p:cNvPicPr preferRelativeResize="0"/>
          <p:nvPr/>
        </p:nvPicPr>
        <p:blipFill>
          <a:blip r:embed="rId3">
            <a:alphaModFix/>
          </a:blip>
          <a:stretch>
            <a:fillRect/>
          </a:stretch>
        </p:blipFill>
        <p:spPr>
          <a:xfrm>
            <a:off x="1045450" y="0"/>
            <a:ext cx="12287326" cy="7329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3363500" y="2712000"/>
            <a:ext cx="8727000" cy="1018200"/>
          </a:xfrm>
          <a:prstGeom prst="rect">
            <a:avLst/>
          </a:prstGeom>
          <a:noFill/>
          <a:ln>
            <a:noFill/>
          </a:ln>
        </p:spPr>
        <p:txBody>
          <a:bodyPr wrap="square" lIns="91425" tIns="91425" rIns="91425" bIns="91425" anchor="t" anchorCtr="0">
            <a:noAutofit/>
          </a:bodyPr>
          <a:lstStyle/>
          <a:p>
            <a:pPr lvl="0">
              <a:spcBef>
                <a:spcPts val="0"/>
              </a:spcBef>
              <a:buNone/>
            </a:pPr>
            <a:endParaRPr/>
          </a:p>
        </p:txBody>
      </p:sp>
      <p:pic>
        <p:nvPicPr>
          <p:cNvPr id="183" name="Shape 183"/>
          <p:cNvPicPr preferRelativeResize="0"/>
          <p:nvPr/>
        </p:nvPicPr>
        <p:blipFill>
          <a:blip r:embed="rId3">
            <a:alphaModFix/>
          </a:blip>
          <a:stretch>
            <a:fillRect/>
          </a:stretch>
        </p:blipFill>
        <p:spPr>
          <a:xfrm>
            <a:off x="1062313" y="878750"/>
            <a:ext cx="11814276" cy="6187951"/>
          </a:xfrm>
          <a:prstGeom prst="rect">
            <a:avLst/>
          </a:prstGeom>
          <a:noFill/>
          <a:ln>
            <a:noFill/>
          </a:ln>
        </p:spPr>
      </p:pic>
      <p:sp>
        <p:nvSpPr>
          <p:cNvPr id="184" name="Shape 184"/>
          <p:cNvSpPr txBox="1"/>
          <p:nvPr/>
        </p:nvSpPr>
        <p:spPr>
          <a:xfrm>
            <a:off x="2272650" y="166650"/>
            <a:ext cx="9393600" cy="530400"/>
          </a:xfrm>
          <a:prstGeom prst="rect">
            <a:avLst/>
          </a:prstGeom>
          <a:noFill/>
          <a:ln>
            <a:noFill/>
          </a:ln>
        </p:spPr>
        <p:txBody>
          <a:bodyPr wrap="square" lIns="91425" tIns="91425" rIns="91425" bIns="91425" anchor="t" anchorCtr="0">
            <a:noAutofit/>
          </a:bodyPr>
          <a:lstStyle/>
          <a:p>
            <a:pPr lvl="0" algn="ctr">
              <a:spcBef>
                <a:spcPts val="0"/>
              </a:spcBef>
              <a:buNone/>
            </a:pPr>
            <a:r>
              <a:rPr lang="en-US" sz="2400"/>
              <a:t>New Domain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rot="-5400000">
            <a:off x="-5612100" y="2848325"/>
            <a:ext cx="11842200" cy="618000"/>
          </a:xfrm>
          <a:prstGeom prst="rect">
            <a:avLst/>
          </a:prstGeom>
        </p:spPr>
        <p:txBody>
          <a:bodyPr wrap="square" lIns="91425" tIns="91425" rIns="91425" bIns="91425" anchor="b" anchorCtr="0">
            <a:noAutofit/>
          </a:bodyPr>
          <a:lstStyle/>
          <a:p>
            <a:pPr lvl="0" algn="ctr">
              <a:spcBef>
                <a:spcPts val="0"/>
              </a:spcBef>
              <a:buNone/>
            </a:pPr>
            <a:r>
              <a:rPr lang="en-US" sz="2400"/>
              <a:t>New Class Design Diagram </a:t>
            </a:r>
          </a:p>
        </p:txBody>
      </p:sp>
      <p:pic>
        <p:nvPicPr>
          <p:cNvPr id="191" name="Shape 191"/>
          <p:cNvPicPr preferRelativeResize="0"/>
          <p:nvPr/>
        </p:nvPicPr>
        <p:blipFill rotWithShape="1">
          <a:blip r:embed="rId3">
            <a:alphaModFix/>
          </a:blip>
          <a:srcRect b="4780"/>
          <a:stretch/>
        </p:blipFill>
        <p:spPr>
          <a:xfrm>
            <a:off x="757550" y="0"/>
            <a:ext cx="12760175" cy="733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36325" y="87100"/>
            <a:ext cx="11871600" cy="715800"/>
          </a:xfrm>
          <a:prstGeom prst="rect">
            <a:avLst/>
          </a:prstGeom>
        </p:spPr>
        <p:txBody>
          <a:bodyPr wrap="square" lIns="91425" tIns="91425" rIns="91425" bIns="91425" anchor="b" anchorCtr="0">
            <a:noAutofit/>
          </a:bodyPr>
          <a:lstStyle/>
          <a:p>
            <a:pPr lvl="0" rtl="0">
              <a:spcBef>
                <a:spcPts val="0"/>
              </a:spcBef>
              <a:buNone/>
            </a:pPr>
            <a:r>
              <a:rPr lang="en-US" sz="3000"/>
              <a:t>Traceability Matrix</a:t>
            </a:r>
          </a:p>
        </p:txBody>
      </p:sp>
      <p:pic>
        <p:nvPicPr>
          <p:cNvPr id="198" name="Shape 198"/>
          <p:cNvPicPr preferRelativeResize="0"/>
          <p:nvPr/>
        </p:nvPicPr>
        <p:blipFill>
          <a:blip r:embed="rId3">
            <a:alphaModFix/>
          </a:blip>
          <a:stretch>
            <a:fillRect/>
          </a:stretch>
        </p:blipFill>
        <p:spPr>
          <a:xfrm>
            <a:off x="155263" y="1335988"/>
            <a:ext cx="13507075" cy="2645925"/>
          </a:xfrm>
          <a:prstGeom prst="rect">
            <a:avLst/>
          </a:prstGeom>
          <a:noFill/>
          <a:ln>
            <a:noFill/>
          </a:ln>
        </p:spPr>
      </p:pic>
      <p:pic>
        <p:nvPicPr>
          <p:cNvPr id="199" name="Shape 199"/>
          <p:cNvPicPr preferRelativeResize="0"/>
          <p:nvPr/>
        </p:nvPicPr>
        <p:blipFill>
          <a:blip r:embed="rId4">
            <a:alphaModFix/>
          </a:blip>
          <a:stretch>
            <a:fillRect/>
          </a:stretch>
        </p:blipFill>
        <p:spPr>
          <a:xfrm>
            <a:off x="174213" y="4515000"/>
            <a:ext cx="13469176" cy="2645925"/>
          </a:xfrm>
          <a:prstGeom prst="rect">
            <a:avLst/>
          </a:prstGeom>
          <a:noFill/>
          <a:ln>
            <a:noFill/>
          </a:ln>
        </p:spPr>
      </p:pic>
      <p:sp>
        <p:nvSpPr>
          <p:cNvPr id="200" name="Shape 200"/>
          <p:cNvSpPr txBox="1"/>
          <p:nvPr/>
        </p:nvSpPr>
        <p:spPr>
          <a:xfrm>
            <a:off x="174225" y="1099900"/>
            <a:ext cx="3333300" cy="236100"/>
          </a:xfrm>
          <a:prstGeom prst="rect">
            <a:avLst/>
          </a:prstGeom>
          <a:noFill/>
          <a:ln>
            <a:noFill/>
          </a:ln>
        </p:spPr>
        <p:txBody>
          <a:bodyPr wrap="square" lIns="91425" tIns="91425" rIns="91425" bIns="91425" anchor="t" anchorCtr="0">
            <a:noAutofit/>
          </a:bodyPr>
          <a:lstStyle/>
          <a:p>
            <a:pPr lvl="0">
              <a:spcBef>
                <a:spcPts val="0"/>
              </a:spcBef>
              <a:buNone/>
            </a:pPr>
            <a:r>
              <a:rPr lang="en-US" b="1"/>
              <a:t>Backend:</a:t>
            </a:r>
          </a:p>
        </p:txBody>
      </p:sp>
      <p:sp>
        <p:nvSpPr>
          <p:cNvPr id="201" name="Shape 201"/>
          <p:cNvSpPr txBox="1"/>
          <p:nvPr/>
        </p:nvSpPr>
        <p:spPr>
          <a:xfrm>
            <a:off x="174225" y="4130400"/>
            <a:ext cx="3333300" cy="236100"/>
          </a:xfrm>
          <a:prstGeom prst="rect">
            <a:avLst/>
          </a:prstGeom>
          <a:noFill/>
          <a:ln>
            <a:noFill/>
          </a:ln>
        </p:spPr>
        <p:txBody>
          <a:bodyPr wrap="square" lIns="91425" tIns="91425" rIns="91425" bIns="91425" anchor="t" anchorCtr="0">
            <a:noAutofit/>
          </a:bodyPr>
          <a:lstStyle/>
          <a:p>
            <a:pPr lvl="0" rtl="0">
              <a:spcBef>
                <a:spcPts val="0"/>
              </a:spcBef>
              <a:buNone/>
            </a:pPr>
            <a:r>
              <a:rPr lang="en-US" b="1"/>
              <a:t>Database:</a:t>
            </a:r>
          </a:p>
        </p:txBody>
      </p:sp>
    </p:spTree>
  </p:cSld>
  <p:clrMapOvr>
    <a:masterClrMapping/>
  </p:clrMapOvr>
</p:sld>
</file>

<file path=ppt/theme/theme1.xml><?xml version="1.0" encoding="utf-8"?>
<a:theme xmlns:a="http://schemas.openxmlformats.org/drawingml/2006/main" name="Office Theme">
  <a:themeElements>
    <a:clrScheme name="CSU Palette 2016">
      <a:dk1>
        <a:srgbClr val="59595B"/>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257</Words>
  <Application>Microsoft Office PowerPoint</Application>
  <PresentationFormat>Custom</PresentationFormat>
  <Paragraphs>94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Source Sans Pro</vt:lpstr>
      <vt:lpstr>Office Theme</vt:lpstr>
      <vt:lpstr>PowerPoint Presentation</vt:lpstr>
      <vt:lpstr>Sequence Diagram: Make Move Before</vt:lpstr>
      <vt:lpstr>Sequence Diagram: Make Move After</vt:lpstr>
      <vt:lpstr>Sequence Diagram: Invites Before</vt:lpstr>
      <vt:lpstr>PowerPoint Presentation</vt:lpstr>
      <vt:lpstr>New Login Sequence Diagram</vt:lpstr>
      <vt:lpstr>PowerPoint Presentation</vt:lpstr>
      <vt:lpstr>New Class Design Diagram </vt:lpstr>
      <vt:lpstr>Traceability Matrix</vt:lpstr>
      <vt:lpstr>Traceability Matrix</vt:lpstr>
      <vt:lpstr>Package Diagram</vt:lpstr>
      <vt:lpstr>Refactoring List</vt:lpstr>
      <vt:lpstr>Refactoring List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Chesson</dc:creator>
  <cp:lastModifiedBy>Timothy Chesson</cp:lastModifiedBy>
  <cp:revision>2</cp:revision>
  <dcterms:modified xsi:type="dcterms:W3CDTF">2017-11-13T20:28:10Z</dcterms:modified>
</cp:coreProperties>
</file>