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74" r:id="rId8"/>
    <p:sldId id="260" r:id="rId9"/>
    <p:sldId id="261" r:id="rId10"/>
    <p:sldId id="281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566-EFF6-8E45-89EE-72CE56B58BF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722D-7AB4-5340-A17C-DE35C05E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://www.python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CS2021 Python Programming </a:t>
            </a:r>
            <a:br>
              <a:rPr lang="en-US" dirty="0" smtClean="0"/>
            </a:br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Programming</a:t>
            </a:r>
          </a:p>
          <a:p>
            <a:r>
              <a:rPr lang="en-US" dirty="0" smtClean="0"/>
              <a:t>PP-Part 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PP4E/System/testargv2.py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6540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"collect command-line options in a dictionary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getopts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opts = {}</a:t>
            </a:r>
          </a:p>
          <a:p>
            <a:pPr marL="0" indent="0">
              <a:buNone/>
            </a:pPr>
            <a:r>
              <a:rPr lang="en-US" dirty="0"/>
              <a:t>    while </a:t>
            </a:r>
            <a:r>
              <a:rPr lang="en-US" dirty="0" err="1"/>
              <a:t>argv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argv</a:t>
            </a:r>
            <a:r>
              <a:rPr lang="en-US" dirty="0"/>
              <a:t>[0][0] == '-':                  # find "-name value" pairs</a:t>
            </a:r>
          </a:p>
          <a:p>
            <a:pPr marL="0" indent="0">
              <a:buNone/>
            </a:pPr>
            <a:r>
              <a:rPr lang="en-US" dirty="0"/>
              <a:t>            opts[</a:t>
            </a:r>
            <a:r>
              <a:rPr lang="en-US" dirty="0" err="1"/>
              <a:t>argv</a:t>
            </a:r>
            <a:r>
              <a:rPr lang="en-US" dirty="0"/>
              <a:t>[0]] = </a:t>
            </a:r>
            <a:r>
              <a:rPr lang="en-US" dirty="0" err="1"/>
              <a:t>argv</a:t>
            </a:r>
            <a:r>
              <a:rPr lang="en-US" dirty="0"/>
              <a:t>[1]            # </a:t>
            </a:r>
            <a:r>
              <a:rPr lang="en-US" dirty="0" err="1"/>
              <a:t>dict</a:t>
            </a:r>
            <a:r>
              <a:rPr lang="en-US" dirty="0"/>
              <a:t> key is "-name" </a:t>
            </a:r>
            <a:r>
              <a:rPr lang="en-US" dirty="0" err="1"/>
              <a:t>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argv</a:t>
            </a:r>
            <a:r>
              <a:rPr lang="en-US" dirty="0"/>
              <a:t> = </a:t>
            </a:r>
            <a:r>
              <a:rPr lang="en-US" dirty="0" err="1"/>
              <a:t>argv</a:t>
            </a:r>
            <a:r>
              <a:rPr lang="en-US" dirty="0"/>
              <a:t>[2:]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argv</a:t>
            </a:r>
            <a:r>
              <a:rPr lang="en-US" dirty="0"/>
              <a:t> = </a:t>
            </a:r>
            <a:r>
              <a:rPr lang="en-US" dirty="0" err="1"/>
              <a:t>argv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    return opts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'__main__':</a:t>
            </a:r>
          </a:p>
          <a:p>
            <a:pPr marL="0" indent="0">
              <a:buNone/>
            </a:pPr>
            <a:r>
              <a:rPr lang="en-US" dirty="0"/>
              <a:t>    from sys import </a:t>
            </a:r>
            <a:r>
              <a:rPr lang="en-US" dirty="0" err="1"/>
              <a:t>argv</a:t>
            </a:r>
            <a:r>
              <a:rPr lang="en-US" dirty="0"/>
              <a:t>                       # example client code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myargs</a:t>
            </a:r>
            <a:r>
              <a:rPr lang="en-US" dirty="0"/>
              <a:t> = </a:t>
            </a:r>
            <a:r>
              <a:rPr lang="en-US" dirty="0" err="1"/>
              <a:t>getopts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if '-</a:t>
            </a:r>
            <a:r>
              <a:rPr lang="en-US" dirty="0" err="1"/>
              <a:t>i</a:t>
            </a:r>
            <a:r>
              <a:rPr lang="en-US" dirty="0"/>
              <a:t>' in </a:t>
            </a:r>
            <a:r>
              <a:rPr lang="en-US" dirty="0" err="1"/>
              <a:t>myargs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myargs</a:t>
            </a:r>
            <a:r>
              <a:rPr lang="en-US" dirty="0"/>
              <a:t>['-</a:t>
            </a:r>
            <a:r>
              <a:rPr lang="en-US" dirty="0" err="1"/>
              <a:t>i</a:t>
            </a:r>
            <a:r>
              <a:rPr lang="en-US" dirty="0"/>
              <a:t>'])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myargs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$C</a:t>
            </a:r>
            <a:r>
              <a:rPr lang="en-US" dirty="0"/>
              <a:t>:\...\PP2E\System&gt;python testargv2.py</a:t>
            </a:r>
          </a:p>
          <a:p>
            <a:pPr marL="0" indent="0">
              <a:buNone/>
            </a:pPr>
            <a:r>
              <a:rPr lang="en-US" dirty="0"/>
              <a:t>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$C</a:t>
            </a:r>
            <a:r>
              <a:rPr lang="en-US" dirty="0"/>
              <a:t>:\...\PP2E\System&gt;python testargv2.py -</a:t>
            </a:r>
            <a:r>
              <a:rPr lang="en-US" dirty="0" err="1"/>
              <a:t>i</a:t>
            </a:r>
            <a:r>
              <a:rPr lang="en-US" dirty="0"/>
              <a:t> data.txt -o </a:t>
            </a:r>
            <a:r>
              <a:rPr lang="en-US" dirty="0" smtClean="0"/>
              <a:t>results.txt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{'-o': 'results.txt', '-</a:t>
            </a:r>
            <a:r>
              <a:rPr lang="en-US" dirty="0" err="1"/>
              <a:t>i</a:t>
            </a:r>
            <a:r>
              <a:rPr lang="en-US" dirty="0"/>
              <a:t>': 'data.txt'}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CWD and Import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 err="1" smtClean="0">
                <a:latin typeface="Consolas"/>
                <a:cs typeface="Consolas"/>
              </a:rPr>
              <a:t>whereami.py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import </a:t>
            </a:r>
            <a:r>
              <a:rPr lang="en-US" sz="2000" dirty="0" err="1" smtClean="0">
                <a:latin typeface="Consolas"/>
                <a:cs typeface="Consolas"/>
              </a:rPr>
              <a:t>os</a:t>
            </a:r>
            <a:r>
              <a:rPr lang="en-US" sz="2000" dirty="0" smtClean="0">
                <a:latin typeface="Consolas"/>
                <a:cs typeface="Consolas"/>
              </a:rPr>
              <a:t>, sys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print('my </a:t>
            </a:r>
            <a:r>
              <a:rPr lang="en-US" sz="2000" dirty="0" err="1" smtClean="0">
                <a:latin typeface="Consolas"/>
                <a:cs typeface="Consolas"/>
              </a:rPr>
              <a:t>os.getcwd</a:t>
            </a:r>
            <a:r>
              <a:rPr lang="en-US" sz="2000" dirty="0" smtClean="0">
                <a:latin typeface="Consolas"/>
                <a:cs typeface="Consolas"/>
              </a:rPr>
              <a:t> =&gt;', </a:t>
            </a:r>
            <a:r>
              <a:rPr lang="en-US" sz="2000" dirty="0" err="1" smtClean="0">
                <a:latin typeface="Consolas"/>
                <a:cs typeface="Consolas"/>
              </a:rPr>
              <a:t>os.getcwd</a:t>
            </a:r>
            <a:r>
              <a:rPr lang="en-US" sz="2000" dirty="0" smtClean="0">
                <a:latin typeface="Consolas"/>
                <a:cs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print('my </a:t>
            </a:r>
            <a:r>
              <a:rPr lang="en-US" sz="2000" dirty="0" err="1" smtClean="0">
                <a:latin typeface="Consolas"/>
                <a:cs typeface="Consolas"/>
              </a:rPr>
              <a:t>sys.path</a:t>
            </a:r>
            <a:r>
              <a:rPr lang="en-US" sz="2000" dirty="0" smtClean="0">
                <a:latin typeface="Consolas"/>
                <a:cs typeface="Consolas"/>
              </a:rPr>
              <a:t>  =&gt;', </a:t>
            </a:r>
            <a:r>
              <a:rPr lang="en-US" sz="2000" dirty="0" err="1" smtClean="0">
                <a:latin typeface="Consolas"/>
                <a:cs typeface="Consolas"/>
              </a:rPr>
              <a:t>sys.path</a:t>
            </a:r>
            <a:r>
              <a:rPr lang="en-US" sz="2000" dirty="0" smtClean="0">
                <a:latin typeface="Consolas"/>
                <a:cs typeface="Consolas"/>
              </a:rPr>
              <a:t>[:6])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# shows first 6 import paths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input() 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Testing whereami.py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$cd PP4E/System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$python </a:t>
            </a:r>
            <a:r>
              <a:rPr lang="en-US" sz="2000" dirty="0" err="1" smtClean="0">
                <a:latin typeface="Consolas"/>
                <a:cs typeface="Consolas"/>
              </a:rPr>
              <a:t>whereami.py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$cd ..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$python System/</a:t>
            </a:r>
            <a:r>
              <a:rPr lang="en-US" sz="2000" dirty="0" err="1" smtClean="0">
                <a:latin typeface="Consolas"/>
                <a:cs typeface="Consolas"/>
              </a:rPr>
              <a:t>whereami.py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$cd System/temp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$python ../</a:t>
            </a:r>
            <a:r>
              <a:rPr lang="en-US" sz="2000" dirty="0" err="1" smtClean="0">
                <a:latin typeface="Consolas"/>
                <a:cs typeface="Consolas"/>
              </a:rPr>
              <a:t>whereami.py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911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Tools </a:t>
            </a:r>
            <a:r>
              <a:rPr lang="en-US" sz="2000" dirty="0" smtClean="0"/>
              <a:t>(PP </a:t>
            </a:r>
            <a:r>
              <a:rPr lang="en-US" sz="2000" dirty="0" err="1" smtClean="0"/>
              <a:t>pg</a:t>
            </a:r>
            <a:r>
              <a:rPr lang="en-US" sz="2000" dirty="0" smtClean="0"/>
              <a:t> 163)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A common system task is to process a set of files in a directory (a folder)</a:t>
            </a:r>
          </a:p>
          <a:p>
            <a:r>
              <a:rPr lang="en-US" sz="5100" dirty="0" smtClean="0"/>
              <a:t>Three ways to scan a directory</a:t>
            </a:r>
          </a:p>
          <a:p>
            <a:pPr lvl="1"/>
            <a:r>
              <a:rPr lang="en-US" sz="5100" dirty="0" err="1" smtClean="0"/>
              <a:t>os.popen</a:t>
            </a:r>
            <a:r>
              <a:rPr lang="en-US" sz="5100" dirty="0" smtClean="0"/>
              <a:t>(‘</a:t>
            </a:r>
            <a:r>
              <a:rPr lang="en-US" sz="5100" dirty="0" err="1" smtClean="0"/>
              <a:t>ls</a:t>
            </a:r>
            <a:r>
              <a:rPr lang="en-US" sz="5100" dirty="0" smtClean="0"/>
              <a:t>’)</a:t>
            </a:r>
          </a:p>
          <a:p>
            <a:pPr lvl="1"/>
            <a:r>
              <a:rPr lang="en-US" sz="5100" dirty="0" err="1" smtClean="0"/>
              <a:t>os.listdir</a:t>
            </a:r>
            <a:r>
              <a:rPr lang="en-US" sz="5100" dirty="0" smtClean="0"/>
              <a:t>(‘.’)</a:t>
            </a:r>
          </a:p>
          <a:p>
            <a:pPr lvl="1"/>
            <a:r>
              <a:rPr lang="en-US" sz="5100" dirty="0" err="1" smtClean="0"/>
              <a:t>glob.glob</a:t>
            </a:r>
            <a:r>
              <a:rPr lang="en-US" sz="5100" dirty="0" smtClean="0"/>
              <a:t>(‘*’)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os.chdir</a:t>
            </a:r>
            <a:r>
              <a:rPr lang="en-US" dirty="0"/>
              <a:t>('/Users/</a:t>
            </a:r>
            <a:r>
              <a:rPr lang="en-US" dirty="0" err="1"/>
              <a:t>fredannexstein</a:t>
            </a:r>
            <a:r>
              <a:rPr lang="en-US" dirty="0"/>
              <a:t>/Google Drive/PP4E')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os.popen</a:t>
            </a:r>
            <a:r>
              <a:rPr lang="en-US" dirty="0"/>
              <a:t>('</a:t>
            </a:r>
            <a:r>
              <a:rPr lang="en-US" dirty="0" err="1"/>
              <a:t>ls</a:t>
            </a:r>
            <a:r>
              <a:rPr lang="en-US" dirty="0"/>
              <a:t>').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['Ai\n', 'Dbase\n', '</a:t>
            </a:r>
            <a:r>
              <a:rPr lang="en-US" dirty="0" err="1"/>
              <a:t>Dstruct</a:t>
            </a:r>
            <a:r>
              <a:rPr lang="en-US" dirty="0"/>
              <a:t>\n', '</a:t>
            </a:r>
            <a:r>
              <a:rPr lang="en-US" dirty="0" err="1"/>
              <a:t>Gui</a:t>
            </a:r>
            <a:r>
              <a:rPr lang="en-US" dirty="0"/>
              <a:t>\n', 'Integrate\n', 'Internet\n', 'Lang\n', '</a:t>
            </a:r>
            <a:r>
              <a:rPr lang="en-US" dirty="0" err="1"/>
              <a:t>LaunchBrowser.pyw</a:t>
            </a:r>
            <a:r>
              <a:rPr lang="en-US" dirty="0"/>
              <a:t>\n', '</a:t>
            </a:r>
            <a:r>
              <a:rPr lang="en-US" dirty="0" err="1"/>
              <a:t>Launch_PyDemos.pyw</a:t>
            </a:r>
            <a:r>
              <a:rPr lang="en-US" dirty="0"/>
              <a:t>\n', '</a:t>
            </a:r>
            <a:r>
              <a:rPr lang="en-US" dirty="0" err="1"/>
              <a:t>Launch_PyGadgets_bar.pyw</a:t>
            </a:r>
            <a:r>
              <a:rPr lang="en-US" dirty="0"/>
              <a:t>\n', '</a:t>
            </a:r>
            <a:r>
              <a:rPr lang="en-US" dirty="0" err="1"/>
              <a:t>Launcher.py</a:t>
            </a:r>
            <a:r>
              <a:rPr lang="en-US" dirty="0"/>
              <a:t>\n', 'Preview\n', '</a:t>
            </a:r>
            <a:r>
              <a:rPr lang="en-US" dirty="0" err="1"/>
              <a:t>PyDemos-pil-note.txt</a:t>
            </a:r>
            <a:r>
              <a:rPr lang="en-US" dirty="0"/>
              <a:t>\n'</a:t>
            </a:r>
            <a:r>
              <a:rPr lang="en-US" dirty="0" smtClean="0"/>
              <a:t>,…..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685800"/>
            <a:ext cx="8343900" cy="5440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os.listdir</a:t>
            </a:r>
            <a:r>
              <a:rPr lang="en-US" dirty="0" smtClean="0"/>
              <a:t>(‘.’)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['.</a:t>
            </a:r>
            <a:r>
              <a:rPr lang="en-US" dirty="0" err="1"/>
              <a:t>DS_Store</a:t>
            </a:r>
            <a:r>
              <a:rPr lang="en-US" dirty="0"/>
              <a:t>', '__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', '__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pyc</a:t>
            </a:r>
            <a:r>
              <a:rPr lang="en-US" dirty="0"/>
              <a:t>', '__</a:t>
            </a:r>
            <a:r>
              <a:rPr lang="en-US" dirty="0" err="1"/>
              <a:t>pycache</a:t>
            </a:r>
            <a:r>
              <a:rPr lang="en-US" dirty="0"/>
              <a:t>__', '_</a:t>
            </a:r>
            <a:r>
              <a:rPr lang="en-US" dirty="0" err="1"/>
              <a:t>pymailerrlog.txt</a:t>
            </a:r>
            <a:r>
              <a:rPr lang="en-US" dirty="0"/>
              <a:t>', 'Ai', 'Dbase', '</a:t>
            </a:r>
            <a:r>
              <a:rPr lang="en-US" dirty="0" err="1"/>
              <a:t>Dstruct</a:t>
            </a:r>
            <a:r>
              <a:rPr lang="en-US" dirty="0"/>
              <a:t>', '</a:t>
            </a:r>
            <a:r>
              <a:rPr lang="en-US" dirty="0" err="1"/>
              <a:t>echo.py</a:t>
            </a:r>
            <a:r>
              <a:rPr lang="en-US" dirty="0"/>
              <a:t>', '</a:t>
            </a:r>
            <a:r>
              <a:rPr lang="en-US" dirty="0" err="1"/>
              <a:t>Gui</a:t>
            </a:r>
            <a:r>
              <a:rPr lang="en-US" dirty="0"/>
              <a:t>', 'Integrate', 'Internet', 'Lang', '</a:t>
            </a:r>
            <a:r>
              <a:rPr lang="en-US" dirty="0" err="1"/>
              <a:t>Launch_PyDemos.pyw</a:t>
            </a:r>
            <a:r>
              <a:rPr lang="en-US" dirty="0"/>
              <a:t>', '</a:t>
            </a:r>
            <a:r>
              <a:rPr lang="en-US" dirty="0" err="1"/>
              <a:t>Launch_PyGadgets_bar.pyw</a:t>
            </a:r>
            <a:r>
              <a:rPr lang="en-US" dirty="0"/>
              <a:t>', '</a:t>
            </a:r>
            <a:r>
              <a:rPr lang="en-US" dirty="0" err="1"/>
              <a:t>LaunchBrowser.pyw</a:t>
            </a:r>
            <a:r>
              <a:rPr lang="en-US" dirty="0"/>
              <a:t>', '</a:t>
            </a:r>
            <a:r>
              <a:rPr lang="en-US" dirty="0" err="1"/>
              <a:t>Launcher.py</a:t>
            </a:r>
            <a:r>
              <a:rPr lang="en-US" dirty="0"/>
              <a:t>', '</a:t>
            </a:r>
            <a:r>
              <a:rPr lang="en-US" dirty="0" err="1"/>
              <a:t>launchmodes.py</a:t>
            </a:r>
            <a:r>
              <a:rPr lang="en-US" dirty="0"/>
              <a:t>', 'Preview', '</a:t>
            </a:r>
            <a:r>
              <a:rPr lang="en-US" dirty="0" err="1"/>
              <a:t>PyDemos-pil-note.txt</a:t>
            </a:r>
            <a:r>
              <a:rPr lang="en-US" dirty="0"/>
              <a:t>', '</a:t>
            </a:r>
            <a:r>
              <a:rPr lang="en-US" dirty="0" err="1"/>
              <a:t>PyDemos.pyw</a:t>
            </a:r>
            <a:r>
              <a:rPr lang="en-US" dirty="0"/>
              <a:t>', '</a:t>
            </a:r>
            <a:r>
              <a:rPr lang="en-US" dirty="0" err="1"/>
              <a:t>PyGadgets.py</a:t>
            </a:r>
            <a:r>
              <a:rPr lang="en-US" dirty="0"/>
              <a:t>', '</a:t>
            </a:r>
            <a:r>
              <a:rPr lang="en-US" dirty="0" err="1"/>
              <a:t>PyGadgets_bar.pyw</a:t>
            </a:r>
            <a:r>
              <a:rPr lang="en-US" dirty="0"/>
              <a:t>', 'README-PP4E.txt', 'System', '</a:t>
            </a:r>
            <a:r>
              <a:rPr lang="en-US" dirty="0" err="1"/>
              <a:t>TempParts</a:t>
            </a:r>
            <a:r>
              <a:rPr lang="en-US" dirty="0"/>
              <a:t>', '</a:t>
            </a:r>
            <a:r>
              <a:rPr lang="en-US" dirty="0" err="1"/>
              <a:t>textConfig.py</a:t>
            </a:r>
            <a:r>
              <a:rPr lang="en-US" dirty="0"/>
              <a:t>', 'Tools'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import glob</a:t>
            </a:r>
          </a:p>
          <a:p>
            <a:pPr marL="0" indent="0">
              <a:buNone/>
            </a:pPr>
            <a:r>
              <a:rPr lang="fr-FR" dirty="0"/>
              <a:t>&gt;&gt;&gt; </a:t>
            </a:r>
            <a:r>
              <a:rPr lang="fr-FR" dirty="0" err="1"/>
              <a:t>glob.glob</a:t>
            </a:r>
            <a:r>
              <a:rPr lang="fr-FR" dirty="0"/>
              <a:t>('*')</a:t>
            </a:r>
          </a:p>
          <a:p>
            <a:pPr marL="0" indent="0">
              <a:buNone/>
            </a:pPr>
            <a:r>
              <a:rPr lang="fr-FR" dirty="0"/>
              <a:t>['__</a:t>
            </a:r>
            <a:r>
              <a:rPr lang="fr-FR" dirty="0" err="1"/>
              <a:t>init</a:t>
            </a:r>
            <a:r>
              <a:rPr lang="fr-FR" dirty="0"/>
              <a:t>__.</a:t>
            </a:r>
            <a:r>
              <a:rPr lang="fr-FR" dirty="0" err="1"/>
              <a:t>py</a:t>
            </a:r>
            <a:r>
              <a:rPr lang="fr-FR" dirty="0"/>
              <a:t>', '__</a:t>
            </a:r>
            <a:r>
              <a:rPr lang="fr-FR" dirty="0" err="1"/>
              <a:t>init</a:t>
            </a:r>
            <a:r>
              <a:rPr lang="fr-FR" dirty="0"/>
              <a:t>__.</a:t>
            </a:r>
            <a:r>
              <a:rPr lang="fr-FR" dirty="0" err="1"/>
              <a:t>pyc</a:t>
            </a:r>
            <a:r>
              <a:rPr lang="fr-FR" dirty="0"/>
              <a:t>', '__</a:t>
            </a:r>
            <a:r>
              <a:rPr lang="fr-FR" dirty="0" err="1"/>
              <a:t>pycache</a:t>
            </a:r>
            <a:r>
              <a:rPr lang="fr-FR" dirty="0"/>
              <a:t>__', '_</a:t>
            </a:r>
            <a:r>
              <a:rPr lang="fr-FR" dirty="0" err="1"/>
              <a:t>pymailerrlog.txt</a:t>
            </a:r>
            <a:r>
              <a:rPr lang="fr-FR" dirty="0"/>
              <a:t>', 'Ai', '</a:t>
            </a:r>
            <a:r>
              <a:rPr lang="fr-FR" dirty="0" err="1"/>
              <a:t>Dbase</a:t>
            </a:r>
            <a:r>
              <a:rPr lang="fr-FR" dirty="0"/>
              <a:t>', '</a:t>
            </a:r>
            <a:r>
              <a:rPr lang="fr-FR" dirty="0" err="1"/>
              <a:t>Dstruct</a:t>
            </a:r>
            <a:r>
              <a:rPr lang="fr-FR" dirty="0"/>
              <a:t>', '</a:t>
            </a:r>
            <a:r>
              <a:rPr lang="fr-FR" dirty="0" err="1"/>
              <a:t>echo.py</a:t>
            </a:r>
            <a:r>
              <a:rPr lang="fr-FR" dirty="0"/>
              <a:t>', 'Gui', '</a:t>
            </a:r>
            <a:r>
              <a:rPr lang="fr-FR" dirty="0" err="1"/>
              <a:t>Integrate</a:t>
            </a:r>
            <a:r>
              <a:rPr lang="fr-FR" dirty="0"/>
              <a:t>', 'Internet', 'Lang', '</a:t>
            </a:r>
            <a:r>
              <a:rPr lang="fr-FR" dirty="0" err="1"/>
              <a:t>Launch_PyDemos.pyw</a:t>
            </a:r>
            <a:r>
              <a:rPr lang="fr-FR" dirty="0"/>
              <a:t>', '</a:t>
            </a:r>
            <a:r>
              <a:rPr lang="fr-FR" dirty="0" err="1"/>
              <a:t>Launch_PyGadgets_bar.pyw</a:t>
            </a:r>
            <a:r>
              <a:rPr lang="fr-FR" dirty="0"/>
              <a:t>', '</a:t>
            </a:r>
            <a:r>
              <a:rPr lang="fr-FR" dirty="0" err="1"/>
              <a:t>LaunchBrowser.pyw</a:t>
            </a:r>
            <a:r>
              <a:rPr lang="fr-FR" dirty="0"/>
              <a:t>', '</a:t>
            </a:r>
            <a:r>
              <a:rPr lang="fr-FR" dirty="0" err="1"/>
              <a:t>Launcher.py</a:t>
            </a:r>
            <a:r>
              <a:rPr lang="fr-FR" dirty="0"/>
              <a:t>', '</a:t>
            </a:r>
            <a:r>
              <a:rPr lang="fr-FR" dirty="0" err="1"/>
              <a:t>launchmodes.py</a:t>
            </a:r>
            <a:r>
              <a:rPr lang="fr-FR" dirty="0"/>
              <a:t>', '</a:t>
            </a:r>
            <a:r>
              <a:rPr lang="fr-FR" dirty="0" err="1"/>
              <a:t>Preview</a:t>
            </a:r>
            <a:r>
              <a:rPr lang="fr-FR" dirty="0"/>
              <a:t>', '</a:t>
            </a:r>
            <a:r>
              <a:rPr lang="fr-FR" dirty="0" err="1"/>
              <a:t>PyDemos-pil-note.txt</a:t>
            </a:r>
            <a:r>
              <a:rPr lang="fr-FR" dirty="0"/>
              <a:t>', '</a:t>
            </a:r>
            <a:r>
              <a:rPr lang="fr-FR" dirty="0" err="1"/>
              <a:t>PyDemos.pyw</a:t>
            </a:r>
            <a:r>
              <a:rPr lang="fr-FR" dirty="0"/>
              <a:t>', '</a:t>
            </a:r>
            <a:r>
              <a:rPr lang="fr-FR" dirty="0" err="1"/>
              <a:t>PyGadgets.py</a:t>
            </a:r>
            <a:r>
              <a:rPr lang="fr-FR" dirty="0"/>
              <a:t>', '</a:t>
            </a:r>
            <a:r>
              <a:rPr lang="fr-FR" dirty="0" err="1"/>
              <a:t>PyGadgets_bar.pyw</a:t>
            </a:r>
            <a:r>
              <a:rPr lang="fr-FR" dirty="0"/>
              <a:t>', 'README-PP4E.txt', 'System', '</a:t>
            </a:r>
            <a:r>
              <a:rPr lang="fr-FR" dirty="0" err="1"/>
              <a:t>TempParts</a:t>
            </a:r>
            <a:r>
              <a:rPr lang="fr-FR" dirty="0"/>
              <a:t>', '</a:t>
            </a:r>
            <a:r>
              <a:rPr lang="fr-FR" dirty="0" err="1"/>
              <a:t>textConfig.py</a:t>
            </a:r>
            <a:r>
              <a:rPr lang="fr-FR" dirty="0"/>
              <a:t>', 'Tools']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008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>
                <a:latin typeface="Cambria"/>
                <a:cs typeface="Cambria"/>
              </a:rPr>
              <a:t>Glob uses usual filename syntax of many </a:t>
            </a:r>
            <a:r>
              <a:rPr lang="en-US" sz="8000" dirty="0" smtClean="0">
                <a:latin typeface="Cambria"/>
                <a:cs typeface="Cambria"/>
              </a:rPr>
              <a:t>shells for matching:</a:t>
            </a:r>
          </a:p>
          <a:p>
            <a:pPr marL="0" indent="0">
              <a:buNone/>
            </a:pPr>
            <a:r>
              <a:rPr lang="en-US" sz="8000" dirty="0" smtClean="0">
                <a:latin typeface="Cambria"/>
                <a:cs typeface="Cambria"/>
              </a:rPr>
              <a:t> ? –single char, * -any pattern , []- set of chars</a:t>
            </a:r>
            <a:endParaRPr lang="en-US" sz="8000" dirty="0" smtClean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5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smtClean="0">
                <a:latin typeface="Consolas"/>
                <a:cs typeface="Consolas"/>
              </a:rPr>
              <a:t>&gt;</a:t>
            </a:r>
            <a:r>
              <a:rPr lang="en-US" sz="5500" dirty="0">
                <a:latin typeface="Consolas"/>
                <a:cs typeface="Consolas"/>
              </a:rPr>
              <a:t>&gt;&gt; for path in </a:t>
            </a:r>
            <a:r>
              <a:rPr lang="en-US" sz="5500" dirty="0" err="1">
                <a:latin typeface="Consolas"/>
                <a:cs typeface="Consolas"/>
              </a:rPr>
              <a:t>glob.glob</a:t>
            </a:r>
            <a:r>
              <a:rPr lang="en-US" sz="5500" dirty="0" smtClean="0">
                <a:latin typeface="Consolas"/>
                <a:cs typeface="Consolas"/>
              </a:rPr>
              <a:t>(‘*.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r>
              <a:rPr lang="en-US" sz="5500" dirty="0">
                <a:latin typeface="Consolas"/>
                <a:cs typeface="Consolas"/>
              </a:rPr>
              <a:t>'): </a:t>
            </a:r>
            <a:r>
              <a:rPr lang="en-US" sz="5500" dirty="0" smtClean="0">
                <a:latin typeface="Consolas"/>
                <a:cs typeface="Consolas"/>
              </a:rPr>
              <a:t>     </a:t>
            </a:r>
          </a:p>
          <a:p>
            <a:pPr marL="0" indent="0">
              <a:buNone/>
            </a:pPr>
            <a:r>
              <a:rPr lang="en-US" sz="5500" dirty="0" smtClean="0">
                <a:latin typeface="Consolas"/>
                <a:cs typeface="Consolas"/>
              </a:rPr>
              <a:t> 	... 	print</a:t>
            </a:r>
            <a:r>
              <a:rPr lang="en-US" sz="5500" dirty="0">
                <a:latin typeface="Consolas"/>
                <a:cs typeface="Consolas"/>
              </a:rPr>
              <a:t>(path)</a:t>
            </a:r>
          </a:p>
          <a:p>
            <a:pPr marL="0" indent="0">
              <a:buNone/>
            </a:pPr>
            <a:r>
              <a:rPr lang="en-US" sz="5500" dirty="0" smtClean="0">
                <a:latin typeface="Consolas"/>
                <a:cs typeface="Consolas"/>
              </a:rPr>
              <a:t>__</a:t>
            </a:r>
            <a:r>
              <a:rPr lang="en-US" sz="5500" dirty="0" err="1" smtClean="0">
                <a:latin typeface="Consolas"/>
                <a:cs typeface="Consolas"/>
              </a:rPr>
              <a:t>init</a:t>
            </a:r>
            <a:r>
              <a:rPr lang="en-US" sz="5500" dirty="0" smtClean="0">
                <a:latin typeface="Consolas"/>
                <a:cs typeface="Consolas"/>
              </a:rPr>
              <a:t>__</a:t>
            </a:r>
            <a:r>
              <a:rPr lang="en-US" sz="5500" dirty="0">
                <a:latin typeface="Consolas"/>
                <a:cs typeface="Consolas"/>
              </a:rPr>
              <a:t>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err="1">
                <a:latin typeface="Consolas"/>
                <a:cs typeface="Consolas"/>
              </a:rPr>
              <a:t>echo.py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err="1">
                <a:latin typeface="Consolas"/>
                <a:cs typeface="Consolas"/>
              </a:rPr>
              <a:t>Launcher.py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err="1">
                <a:latin typeface="Consolas"/>
                <a:cs typeface="Consolas"/>
              </a:rPr>
              <a:t>launchmodes.py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err="1">
                <a:latin typeface="Consolas"/>
                <a:cs typeface="Consolas"/>
              </a:rPr>
              <a:t>PyGadgets.py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 err="1" smtClean="0">
                <a:latin typeface="Consolas"/>
                <a:cs typeface="Consolas"/>
              </a:rPr>
              <a:t>textConfig.py</a:t>
            </a:r>
            <a:endParaRPr lang="en-US" sz="55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5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&gt;&gt;&gt; for path in </a:t>
            </a:r>
            <a:r>
              <a:rPr lang="en-US" sz="5500" dirty="0" err="1">
                <a:latin typeface="Consolas"/>
                <a:cs typeface="Consolas"/>
              </a:rPr>
              <a:t>glob.glob</a:t>
            </a:r>
            <a:r>
              <a:rPr lang="en-US" sz="5500" dirty="0">
                <a:latin typeface="Consolas"/>
                <a:cs typeface="Consolas"/>
              </a:rPr>
              <a:t>('./*/*.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r>
              <a:rPr lang="en-US" sz="5500" dirty="0">
                <a:latin typeface="Consolas"/>
                <a:cs typeface="Consolas"/>
              </a:rPr>
              <a:t>'):</a:t>
            </a: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...    print(path</a:t>
            </a:r>
            <a:r>
              <a:rPr lang="en-US" sz="5500" dirty="0" smtClean="0">
                <a:latin typeface="Consolas"/>
                <a:cs typeface="Consolas"/>
              </a:rPr>
              <a:t>)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./Ai/__</a:t>
            </a:r>
            <a:r>
              <a:rPr lang="en-US" sz="5500" dirty="0" err="1">
                <a:latin typeface="Consolas"/>
                <a:cs typeface="Consolas"/>
              </a:rPr>
              <a:t>init</a:t>
            </a:r>
            <a:r>
              <a:rPr lang="en-US" sz="5500" dirty="0">
                <a:latin typeface="Consolas"/>
                <a:cs typeface="Consolas"/>
              </a:rPr>
              <a:t>__.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./Dbase/__</a:t>
            </a:r>
            <a:r>
              <a:rPr lang="en-US" sz="5500" dirty="0" err="1">
                <a:latin typeface="Consolas"/>
                <a:cs typeface="Consolas"/>
              </a:rPr>
              <a:t>init</a:t>
            </a:r>
            <a:r>
              <a:rPr lang="en-US" sz="5500" dirty="0">
                <a:latin typeface="Consolas"/>
                <a:cs typeface="Consolas"/>
              </a:rPr>
              <a:t>__.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</a:t>
            </a:r>
            <a:r>
              <a:rPr lang="en-US" sz="5500" dirty="0" err="1">
                <a:latin typeface="Consolas"/>
                <a:cs typeface="Consolas"/>
              </a:rPr>
              <a:t>castdump.py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</a:t>
            </a:r>
            <a:r>
              <a:rPr lang="en-US" sz="5500" dirty="0" err="1">
                <a:latin typeface="Consolas"/>
                <a:cs typeface="Consolas"/>
              </a:rPr>
              <a:t>castinit.py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</a:t>
            </a:r>
            <a:r>
              <a:rPr lang="en-US" sz="5500" dirty="0" err="1">
                <a:latin typeface="Consolas"/>
                <a:cs typeface="Consolas"/>
              </a:rPr>
              <a:t>filepickle.py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./Dbase/person-</a:t>
            </a:r>
            <a:r>
              <a:rPr lang="en-US" sz="5500" dirty="0" err="1">
                <a:latin typeface="Consolas"/>
                <a:cs typeface="Consolas"/>
              </a:rPr>
              <a:t>start.py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</a:t>
            </a:r>
            <a:r>
              <a:rPr lang="en-US" sz="5500" dirty="0" err="1">
                <a:latin typeface="Consolas"/>
                <a:cs typeface="Consolas"/>
              </a:rPr>
              <a:t>person.py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./Dbase/</a:t>
            </a:r>
            <a:r>
              <a:rPr lang="en-US" sz="5500" dirty="0" err="1">
                <a:latin typeface="Consolas"/>
                <a:cs typeface="Consolas"/>
              </a:rPr>
              <a:t>testdata.py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</a:t>
            </a:r>
            <a:r>
              <a:rPr lang="en-US" sz="5500" dirty="0" err="1">
                <a:latin typeface="Consolas"/>
                <a:cs typeface="Consolas"/>
              </a:rPr>
              <a:t>Dstruct</a:t>
            </a:r>
            <a:r>
              <a:rPr lang="en-US" sz="5500" dirty="0">
                <a:latin typeface="Consolas"/>
                <a:cs typeface="Consolas"/>
              </a:rPr>
              <a:t>/__</a:t>
            </a:r>
            <a:r>
              <a:rPr lang="en-US" sz="5500" dirty="0" err="1">
                <a:latin typeface="Consolas"/>
                <a:cs typeface="Consolas"/>
              </a:rPr>
              <a:t>init</a:t>
            </a:r>
            <a:r>
              <a:rPr lang="en-US" sz="5500" dirty="0">
                <a:latin typeface="Consolas"/>
                <a:cs typeface="Consolas"/>
              </a:rPr>
              <a:t>__.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</a:t>
            </a:r>
            <a:r>
              <a:rPr lang="en-US" sz="5500" dirty="0" err="1">
                <a:latin typeface="Consolas"/>
                <a:cs typeface="Consolas"/>
              </a:rPr>
              <a:t>Gui</a:t>
            </a:r>
            <a:r>
              <a:rPr lang="en-US" sz="5500" dirty="0">
                <a:latin typeface="Consolas"/>
                <a:cs typeface="Consolas"/>
              </a:rPr>
              <a:t>/__</a:t>
            </a:r>
            <a:r>
              <a:rPr lang="en-US" sz="5500" dirty="0" err="1">
                <a:latin typeface="Consolas"/>
                <a:cs typeface="Consolas"/>
              </a:rPr>
              <a:t>init</a:t>
            </a:r>
            <a:r>
              <a:rPr lang="en-US" sz="5500" dirty="0">
                <a:latin typeface="Consolas"/>
                <a:cs typeface="Consolas"/>
              </a:rPr>
              <a:t>__.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./Integrate/__</a:t>
            </a:r>
            <a:r>
              <a:rPr lang="en-US" sz="5500" dirty="0" err="1">
                <a:latin typeface="Consolas"/>
                <a:cs typeface="Consolas"/>
              </a:rPr>
              <a:t>init</a:t>
            </a:r>
            <a:r>
              <a:rPr lang="en-US" sz="5500" dirty="0">
                <a:latin typeface="Consolas"/>
                <a:cs typeface="Consolas"/>
              </a:rPr>
              <a:t>__.</a:t>
            </a:r>
            <a:r>
              <a:rPr lang="en-US" sz="5500" dirty="0" err="1">
                <a:latin typeface="Consolas"/>
                <a:cs typeface="Consolas"/>
              </a:rPr>
              <a:t>py</a:t>
            </a:r>
            <a:endParaRPr lang="en-US" sz="55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41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Directory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 :Find </a:t>
            </a:r>
            <a:r>
              <a:rPr lang="en-US" dirty="0" smtClean="0"/>
              <a:t>all files with a global </a:t>
            </a:r>
            <a:r>
              <a:rPr lang="en-US" dirty="0" smtClean="0"/>
              <a:t>variable </a:t>
            </a:r>
            <a:r>
              <a:rPr lang="en-US" dirty="0" smtClean="0"/>
              <a:t>name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s.walk</a:t>
            </a:r>
            <a:r>
              <a:rPr lang="en-US" dirty="0" smtClean="0"/>
              <a:t> yields </a:t>
            </a:r>
            <a:r>
              <a:rPr lang="en-US" dirty="0" smtClean="0"/>
              <a:t>a sequence of 3-tuples </a:t>
            </a:r>
            <a:endParaRPr lang="en-US" dirty="0" smtClean="0"/>
          </a:p>
          <a:p>
            <a:pPr lvl="1"/>
            <a:r>
              <a:rPr lang="en-US" dirty="0" smtClean="0"/>
              <a:t>Current directory</a:t>
            </a:r>
          </a:p>
          <a:p>
            <a:pPr lvl="1"/>
            <a:r>
              <a:rPr lang="en-US" dirty="0" smtClean="0"/>
              <a:t>All subdirectories</a:t>
            </a:r>
          </a:p>
          <a:p>
            <a:pPr lvl="1"/>
            <a:r>
              <a:rPr lang="en-US" dirty="0" smtClean="0"/>
              <a:t>All files within </a:t>
            </a:r>
            <a:r>
              <a:rPr lang="en-US" dirty="0" smtClean="0"/>
              <a:t>current directory</a:t>
            </a:r>
          </a:p>
          <a:p>
            <a:pPr lvl="1"/>
            <a:r>
              <a:rPr lang="en-US" dirty="0" smtClean="0"/>
              <a:t>Recursively walks subdirectories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os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dirname,subdirs,files</a:t>
            </a:r>
            <a:r>
              <a:rPr lang="en-US" dirty="0" smtClean="0">
                <a:latin typeface="Consolas"/>
                <a:cs typeface="Consolas"/>
              </a:rPr>
              <a:t>) in </a:t>
            </a:r>
            <a:r>
              <a:rPr lang="en-US" dirty="0" err="1" smtClean="0">
                <a:latin typeface="Consolas"/>
                <a:cs typeface="Consolas"/>
              </a:rPr>
              <a:t>os.walk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('/Users/</a:t>
            </a:r>
            <a:r>
              <a:rPr lang="en-US" dirty="0" err="1" smtClean="0">
                <a:latin typeface="Consolas"/>
                <a:cs typeface="Consolas"/>
              </a:rPr>
              <a:t>fredannexstein</a:t>
            </a:r>
            <a:r>
              <a:rPr lang="en-US" dirty="0" smtClean="0">
                <a:latin typeface="Consolas"/>
                <a:cs typeface="Consolas"/>
              </a:rPr>
              <a:t>/Google Drive/PP4E'):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print ('[' + </a:t>
            </a:r>
            <a:r>
              <a:rPr lang="en-US" dirty="0" err="1" smtClean="0">
                <a:latin typeface="Consolas"/>
                <a:cs typeface="Consolas"/>
              </a:rPr>
              <a:t>dirname</a:t>
            </a:r>
            <a:r>
              <a:rPr lang="en-US" dirty="0" smtClean="0">
                <a:latin typeface="Consolas"/>
                <a:cs typeface="Consolas"/>
              </a:rPr>
              <a:t> +']')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for f in files: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print(</a:t>
            </a:r>
            <a:r>
              <a:rPr lang="en-US" dirty="0" err="1" smtClean="0">
                <a:latin typeface="Consolas"/>
                <a:cs typeface="Consolas"/>
              </a:rPr>
              <a:t>os.path.join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dirname,f</a:t>
            </a:r>
            <a:r>
              <a:rPr lang="en-US" dirty="0" smtClean="0">
                <a:latin typeface="Consolas"/>
                <a:cs typeface="Consolas"/>
              </a:rPr>
              <a:t>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923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nsolas"/>
                <a:cs typeface="Consolas"/>
              </a:rPr>
              <a:t>str.endswith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smtClean="0"/>
              <a:t>function, write a python script that counts and prints all python files (ending with .</a:t>
            </a:r>
            <a:r>
              <a:rPr lang="en-US" dirty="0" err="1" smtClean="0"/>
              <a:t>py</a:t>
            </a:r>
            <a:r>
              <a:rPr lang="en-US" dirty="0" smtClean="0"/>
              <a:t>) in PP4E that reference name ‘</a:t>
            </a:r>
            <a:r>
              <a:rPr lang="en-US" dirty="0" err="1" smtClean="0"/>
              <a:t>tkinter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You may run into the error:</a:t>
            </a:r>
          </a:p>
          <a:p>
            <a:pPr marL="0" indent="0">
              <a:buNone/>
            </a:pPr>
            <a:r>
              <a:rPr lang="en-US" i="1" dirty="0" err="1" smtClean="0"/>
              <a:t>UnicodeDecodeError</a:t>
            </a:r>
            <a:r>
              <a:rPr lang="en-US" i="1" dirty="0" smtClean="0"/>
              <a:t>: '</a:t>
            </a:r>
            <a:r>
              <a:rPr lang="en-US" i="1" dirty="0" err="1" smtClean="0"/>
              <a:t>ascii</a:t>
            </a:r>
            <a:r>
              <a:rPr lang="en-US" i="1" dirty="0" smtClean="0"/>
              <a:t>' codec can't decode byte 0xef in position 0: ordinal not in range(128)</a:t>
            </a:r>
          </a:p>
          <a:p>
            <a:pPr marL="0" indent="0">
              <a:buNone/>
            </a:pPr>
            <a:r>
              <a:rPr lang="en-US" dirty="0" smtClean="0"/>
              <a:t>We will see later how to process such files, for now you will </a:t>
            </a:r>
            <a:r>
              <a:rPr lang="en-US" dirty="0" smtClean="0"/>
              <a:t>pass over errors by adding </a:t>
            </a:r>
            <a:r>
              <a:rPr lang="en-US" dirty="0" smtClean="0"/>
              <a:t>try-except handler</a:t>
            </a:r>
          </a:p>
          <a:p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if '</a:t>
            </a:r>
            <a:r>
              <a:rPr lang="en-US" dirty="0" err="1" smtClean="0">
                <a:latin typeface="Consolas"/>
                <a:cs typeface="Consolas"/>
              </a:rPr>
              <a:t>tkinter</a:t>
            </a:r>
            <a:r>
              <a:rPr lang="en-US" dirty="0" smtClean="0">
                <a:latin typeface="Consolas"/>
                <a:cs typeface="Consolas"/>
              </a:rPr>
              <a:t>' in open(</a:t>
            </a:r>
            <a:r>
              <a:rPr lang="en-US" dirty="0" err="1" smtClean="0">
                <a:latin typeface="Consolas"/>
                <a:cs typeface="Consolas"/>
              </a:rPr>
              <a:t>pname</a:t>
            </a:r>
            <a:r>
              <a:rPr lang="en-US" dirty="0" smtClean="0">
                <a:latin typeface="Consolas"/>
                <a:cs typeface="Consolas"/>
              </a:rPr>
              <a:t>).read():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print(</a:t>
            </a:r>
            <a:r>
              <a:rPr lang="en-US" dirty="0" err="1" smtClean="0">
                <a:latin typeface="Consolas"/>
                <a:cs typeface="Consolas"/>
              </a:rPr>
              <a:t>pname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count = count +1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except: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pass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379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8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77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$open /Library/Frameworks/</a:t>
            </a:r>
            <a:r>
              <a:rPr lang="en-US" sz="2000" dirty="0" err="1" smtClean="0">
                <a:latin typeface="Consolas"/>
                <a:cs typeface="Consolas"/>
              </a:rPr>
              <a:t>Python.framework</a:t>
            </a:r>
            <a:r>
              <a:rPr lang="en-US" sz="2000" dirty="0" smtClean="0">
                <a:latin typeface="Consolas"/>
                <a:cs typeface="Consolas"/>
              </a:rPr>
              <a:t>/Versions/3.4/Resources/</a:t>
            </a:r>
            <a:r>
              <a:rPr lang="en-US" sz="2000" dirty="0" err="1" smtClean="0">
                <a:latin typeface="Consolas"/>
                <a:cs typeface="Consolas"/>
              </a:rPr>
              <a:t>English.lproj</a:t>
            </a:r>
            <a:r>
              <a:rPr lang="en-US" sz="2000" dirty="0" smtClean="0">
                <a:latin typeface="Consolas"/>
                <a:cs typeface="Consolas"/>
              </a:rPr>
              <a:t>/Documentation/</a:t>
            </a:r>
            <a:r>
              <a:rPr lang="en-US" sz="2000" dirty="0" err="1" smtClean="0">
                <a:latin typeface="Consolas"/>
                <a:cs typeface="Consolas"/>
              </a:rPr>
              <a:t>index.html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 descr="Screen Shot 2015-09-09 at 8.27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068760"/>
            <a:ext cx="7068820" cy="41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Finding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cannot locate </a:t>
            </a:r>
            <a:r>
              <a:rPr lang="en-US" dirty="0" smtClean="0"/>
              <a:t>docs on </a:t>
            </a:r>
            <a:r>
              <a:rPr lang="en-US" dirty="0" smtClean="0"/>
              <a:t>local machine use </a:t>
            </a:r>
            <a:r>
              <a:rPr lang="en-US" dirty="0" smtClean="0"/>
              <a:t>web address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http://www.python.org</a:t>
            </a:r>
            <a:r>
              <a:rPr lang="en-US" dirty="0" smtClean="0"/>
              <a:t>    or </a:t>
            </a:r>
          </a:p>
          <a:p>
            <a:r>
              <a:rPr lang="en-US" dirty="0" smtClean="0">
                <a:hlinkClick r:id="rId3"/>
              </a:rPr>
              <a:t>https://docs.python.org/3/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Search for docs on 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sys.getrecursionlimit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following</a:t>
            </a:r>
          </a:p>
          <a:p>
            <a:pPr marL="0" indent="0">
              <a:buNone/>
            </a:pPr>
            <a:r>
              <a:rPr lang="en-US" dirty="0" smtClean="0"/>
              <a:t>&gt;&gt;&gt; import sys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dir</a:t>
            </a:r>
            <a:r>
              <a:rPr lang="en-US" dirty="0" smtClean="0"/>
              <a:t>(sys)</a:t>
            </a:r>
          </a:p>
          <a:p>
            <a:pPr marL="0" indent="0">
              <a:buNone/>
            </a:pPr>
            <a:r>
              <a:rPr lang="en-US" dirty="0" smtClean="0"/>
              <a:t>&gt;&gt;&gt; help(sys)</a:t>
            </a:r>
          </a:p>
          <a:p>
            <a:pPr marL="0" indent="0">
              <a:buNone/>
            </a:pPr>
            <a:r>
              <a:rPr lang="en-US" dirty="0" smtClean="0"/>
              <a:t>&gt;&gt;&gt;help(</a:t>
            </a:r>
            <a:r>
              <a:rPr lang="en-US" dirty="0" err="1" smtClean="0"/>
              <a:t>sys.getrecursionlimit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recursion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sys.setrecursionlimit</a:t>
            </a:r>
            <a:r>
              <a:rPr lang="en-US" sz="2400" dirty="0" smtClean="0"/>
              <a:t>(50)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sys.getrecursionlimit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=&gt;50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countdownrec</a:t>
            </a:r>
            <a:r>
              <a:rPr lang="en-US" sz="2400" dirty="0" smtClean="0"/>
              <a:t>(n):</a:t>
            </a:r>
          </a:p>
          <a:p>
            <a:pPr marL="0" indent="0">
              <a:buNone/>
            </a:pPr>
            <a:r>
              <a:rPr lang="en-US" sz="2400" dirty="0" smtClean="0"/>
              <a:t>	if n &gt;0:</a:t>
            </a:r>
          </a:p>
          <a:p>
            <a:pPr marL="0" indent="0">
              <a:buNone/>
            </a:pPr>
            <a:r>
              <a:rPr lang="en-US" sz="2400" dirty="0" smtClean="0"/>
              <a:t>	   print(n)</a:t>
            </a:r>
          </a:p>
          <a:p>
            <a:pPr marL="0" indent="0">
              <a:buNone/>
            </a:pPr>
            <a:r>
              <a:rPr lang="en-US" sz="2400" dirty="0" smtClean="0"/>
              <a:t>	   </a:t>
            </a:r>
            <a:r>
              <a:rPr lang="en-US" sz="2400" dirty="0" err="1" smtClean="0"/>
              <a:t>countdownrec</a:t>
            </a:r>
            <a:r>
              <a:rPr lang="en-US" sz="2400" dirty="0" smtClean="0"/>
              <a:t>(n-1)</a:t>
            </a:r>
          </a:p>
          <a:p>
            <a:pPr marL="0" indent="0">
              <a:buNone/>
            </a:pPr>
            <a:r>
              <a:rPr lang="en-US" sz="2400" dirty="0" smtClean="0"/>
              <a:t>&gt;&gt;&gt;countdown(52)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4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92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More.py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382000" cy="58293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Load </a:t>
            </a:r>
            <a:r>
              <a:rPr lang="en-US" sz="2000" b="1" dirty="0" smtClean="0"/>
              <a:t>PP4E/System/more.py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___________________________________________________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more(text, </a:t>
            </a:r>
            <a:r>
              <a:rPr lang="en-US" sz="2000" dirty="0" err="1" smtClean="0"/>
              <a:t>numlines</a:t>
            </a:r>
            <a:r>
              <a:rPr lang="en-US" sz="2000" dirty="0" smtClean="0"/>
              <a:t>=15):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lines = </a:t>
            </a:r>
            <a:r>
              <a:rPr lang="en-US" sz="2000" dirty="0" err="1" smtClean="0"/>
              <a:t>text.splitlines</a:t>
            </a:r>
            <a:r>
              <a:rPr lang="en-US" sz="2000" dirty="0" smtClean="0"/>
              <a:t>()                # like split('\n') but no '' at end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while lines: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    chunk = lines[:</a:t>
            </a:r>
            <a:r>
              <a:rPr lang="en-US" sz="2000" dirty="0" err="1" smtClean="0"/>
              <a:t>numlines</a:t>
            </a:r>
            <a:r>
              <a:rPr lang="en-US" sz="2000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    lines = lines[</a:t>
            </a:r>
            <a:r>
              <a:rPr lang="en-US" sz="2000" dirty="0" err="1" smtClean="0"/>
              <a:t>numlines</a:t>
            </a:r>
            <a:r>
              <a:rPr lang="en-US" sz="2000" dirty="0" smtClean="0"/>
              <a:t>:]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    for line in chunk: print(line)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if </a:t>
            </a:r>
            <a:r>
              <a:rPr lang="en-US" sz="2000" dirty="0" smtClean="0"/>
              <a:t>lines and input('More?') not in ['y', 'Y']: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if __name__ == '__main__’: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import sys                               # when run, not imported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 more(open(</a:t>
            </a:r>
            <a:r>
              <a:rPr lang="en-US" sz="2000" dirty="0" err="1" smtClean="0"/>
              <a:t>sys.argv</a:t>
            </a:r>
            <a:r>
              <a:rPr lang="en-US" sz="2000" dirty="0" smtClean="0"/>
              <a:t>[1]).read(), 10)       # page contents of file on </a:t>
            </a:r>
            <a:r>
              <a:rPr lang="en-US" sz="2000" dirty="0" err="1" smtClean="0"/>
              <a:t>cmdline</a:t>
            </a: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2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smtClean="0"/>
              <a:t>ways for running </a:t>
            </a:r>
            <a:r>
              <a:rPr lang="en-US" dirty="0"/>
              <a:t>more.py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843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$cd PP4E/System</a:t>
            </a:r>
          </a:p>
          <a:p>
            <a:pPr marL="0" indent="0">
              <a:buNone/>
            </a:pPr>
            <a:r>
              <a:rPr lang="en-US" dirty="0" smtClean="0"/>
              <a:t>$python</a:t>
            </a:r>
          </a:p>
          <a:p>
            <a:pPr marL="0" indent="0">
              <a:buNone/>
            </a:pPr>
            <a:r>
              <a:rPr lang="en-US" dirty="0" smtClean="0"/>
              <a:t>&gt;&gt;&gt;from more import more</a:t>
            </a:r>
          </a:p>
          <a:p>
            <a:pPr marL="0" indent="0">
              <a:buNone/>
            </a:pPr>
            <a:r>
              <a:rPr lang="en-US" dirty="0" smtClean="0"/>
              <a:t>&gt;&gt;&gt;import </a:t>
            </a:r>
            <a:r>
              <a:rPr lang="en-US" dirty="0" smtClean="0"/>
              <a:t>sys</a:t>
            </a:r>
          </a:p>
          <a:p>
            <a:pPr marL="0" indent="0">
              <a:buNone/>
            </a:pPr>
            <a:r>
              <a:rPr lang="en-US" dirty="0" smtClean="0"/>
              <a:t>&gt;&gt;&gt;more(</a:t>
            </a:r>
            <a:r>
              <a:rPr lang="en-US" dirty="0" err="1" smtClean="0"/>
              <a:t>sys.__doc</a:t>
            </a:r>
            <a:r>
              <a:rPr lang="en-US" dirty="0" smtClean="0"/>
              <a:t>__)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$cd PP4E/System</a:t>
            </a:r>
          </a:p>
          <a:p>
            <a:pPr marL="0" indent="0">
              <a:buNone/>
            </a:pPr>
            <a:r>
              <a:rPr lang="en-US" dirty="0" smtClean="0"/>
              <a:t>$python </a:t>
            </a:r>
            <a:r>
              <a:rPr lang="en-US" dirty="0" err="1" smtClean="0"/>
              <a:t>more.py</a:t>
            </a:r>
            <a:r>
              <a:rPr lang="en-US" dirty="0" smtClean="0"/>
              <a:t> </a:t>
            </a:r>
            <a:r>
              <a:rPr lang="en-US" dirty="0" err="1" smtClean="0"/>
              <a:t>more.py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sys.argv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90600"/>
            <a:ext cx="8318500" cy="513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#file </a:t>
            </a:r>
            <a:r>
              <a:rPr lang="en-US" dirty="0" err="1" smtClean="0"/>
              <a:t>arguments.py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sys</a:t>
            </a:r>
          </a:p>
          <a:p>
            <a:pPr marL="0" indent="0">
              <a:buNone/>
            </a:pPr>
            <a:r>
              <a:rPr lang="en-US" dirty="0" smtClean="0"/>
              <a:t>        # it's easy to print this list of course: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sys.argv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# or it can be iterated via a for loop: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sys.argv</a:t>
            </a:r>
            <a:r>
              <a:rPr lang="en-US" dirty="0" smtClean="0"/>
              <a:t>)):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i</a:t>
            </a:r>
            <a:r>
              <a:rPr lang="en-US" dirty="0" smtClean="0"/>
              <a:t> == 0:</a:t>
            </a:r>
          </a:p>
          <a:p>
            <a:pPr marL="0" indent="0">
              <a:buNone/>
            </a:pPr>
            <a:r>
              <a:rPr lang="en-US" dirty="0" smtClean="0"/>
              <a:t>        print </a:t>
            </a:r>
            <a:r>
              <a:rPr lang="en-US" dirty="0" smtClean="0"/>
              <a:t>("</a:t>
            </a:r>
            <a:r>
              <a:rPr lang="en-US" dirty="0" smtClean="0"/>
              <a:t>Function name: %s" % </a:t>
            </a:r>
            <a:r>
              <a:rPr lang="en-US" dirty="0" err="1" smtClean="0"/>
              <a:t>sys.argv</a:t>
            </a:r>
            <a:r>
              <a:rPr lang="en-US" dirty="0" smtClean="0"/>
              <a:t>[0</a:t>
            </a:r>
            <a:r>
              <a:rPr lang="en-US" dirty="0" smtClean="0"/>
              <a:t>])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else:</a:t>
            </a:r>
          </a:p>
          <a:p>
            <a:pPr marL="0" indent="0">
              <a:buNone/>
            </a:pPr>
            <a:r>
              <a:rPr lang="en-US" dirty="0" smtClean="0"/>
              <a:t>        print </a:t>
            </a:r>
            <a:r>
              <a:rPr lang="en-US" dirty="0" smtClean="0"/>
              <a:t>("%</a:t>
            </a:r>
            <a:r>
              <a:rPr lang="en-US" dirty="0" smtClean="0"/>
              <a:t>d. argument: %s" % (</a:t>
            </a:r>
            <a:r>
              <a:rPr lang="en-US" dirty="0" err="1" smtClean="0"/>
              <a:t>i,sys.argv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8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33474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python </a:t>
            </a:r>
            <a:r>
              <a:rPr lang="en-US" sz="2400" dirty="0" err="1" smtClean="0"/>
              <a:t>arguments.py</a:t>
            </a:r>
            <a:r>
              <a:rPr lang="en-US" sz="2400" dirty="0" smtClean="0"/>
              <a:t> arg1 arg2</a:t>
            </a:r>
          </a:p>
          <a:p>
            <a:r>
              <a:rPr lang="en-US" sz="2400" dirty="0" smtClean="0"/>
              <a:t>['</a:t>
            </a:r>
            <a:r>
              <a:rPr lang="en-US" sz="2400" dirty="0" err="1" smtClean="0"/>
              <a:t>arguments.py</a:t>
            </a:r>
            <a:r>
              <a:rPr lang="en-US" sz="2400" dirty="0" smtClean="0"/>
              <a:t>', 'arg1', 'arg2']</a:t>
            </a:r>
          </a:p>
          <a:p>
            <a:r>
              <a:rPr lang="en-US" sz="2400" dirty="0" smtClean="0"/>
              <a:t>Function name: </a:t>
            </a:r>
            <a:r>
              <a:rPr lang="en-US" sz="2400" dirty="0" err="1" smtClean="0"/>
              <a:t>arguments.py</a:t>
            </a:r>
            <a:endParaRPr lang="en-US" sz="2400" dirty="0" smtClean="0"/>
          </a:p>
          <a:p>
            <a:r>
              <a:rPr lang="en-US" sz="2400" dirty="0" smtClean="0"/>
              <a:t>1. argument: arg1</a:t>
            </a:r>
          </a:p>
          <a:p>
            <a:r>
              <a:rPr lang="en-US" sz="2400" dirty="0" smtClean="0"/>
              <a:t>2. argument: arg2</a:t>
            </a:r>
          </a:p>
          <a:p>
            <a:r>
              <a:rPr lang="en-US" sz="2400" dirty="0" smtClean="0"/>
              <a:t>$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4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792</Words>
  <Application>Microsoft Office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CS2021 Python Programming  Week 3</vt:lpstr>
      <vt:lpstr>Python Documentation</vt:lpstr>
      <vt:lpstr>Searching and Finding Documents</vt:lpstr>
      <vt:lpstr>Exploring Sys Module</vt:lpstr>
      <vt:lpstr>Experiment with recursion limit</vt:lpstr>
      <vt:lpstr>More.py </vt:lpstr>
      <vt:lpstr>2 ways for running more.py</vt:lpstr>
      <vt:lpstr>sys.argv </vt:lpstr>
      <vt:lpstr>Experiment with sys.argv</vt:lpstr>
      <vt:lpstr>PP4E/System/testargv2.py</vt:lpstr>
      <vt:lpstr>CWD and Import Paths</vt:lpstr>
      <vt:lpstr>Directory Tools (PP pg 163)</vt:lpstr>
      <vt:lpstr>PowerPoint Presentation</vt:lpstr>
      <vt:lpstr>glob</vt:lpstr>
      <vt:lpstr>Walking Directory Trees</vt:lpstr>
      <vt:lpstr>Exercise</vt:lpstr>
    </vt:vector>
  </TitlesOfParts>
  <Company>Univ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Annexstein</dc:creator>
  <cp:lastModifiedBy>Fred S Annexstein</cp:lastModifiedBy>
  <cp:revision>24</cp:revision>
  <dcterms:created xsi:type="dcterms:W3CDTF">2015-09-09T00:37:27Z</dcterms:created>
  <dcterms:modified xsi:type="dcterms:W3CDTF">2015-09-09T16:57:27Z</dcterms:modified>
</cp:coreProperties>
</file>