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F34"/>
    <a:srgbClr val="0C0C0C"/>
    <a:srgbClr val="FFFFF2"/>
    <a:srgbClr val="8BFF7F"/>
    <a:srgbClr val="FCFEEE"/>
    <a:srgbClr val="FFF8E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0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FED7-9351-40C8-AE0C-5E1604668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0D040-9A69-44DC-A4B6-4F14BEE85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F0410-8786-4870-B44D-044ED16B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083-730B-438C-9B2D-7DCE9F4BC8C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33CF2-5C92-4293-8207-784C898F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AF9BB-C39E-473F-9E80-3DEB900D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5AAB-E90E-44F1-9356-7E2D524F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2E2F3-204B-4EEF-8D83-BAAEF3771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74-12F5-4AE0-9805-84C1AA36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083-730B-438C-9B2D-7DCE9F4BC8C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74E1A-4447-456E-9FAF-A1E69CA1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9BCD0-A1B1-42E0-8D30-BD9C3E7D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5126D-0E2E-4A03-BDEA-4C4ADC4E5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A3DA3-6B91-4AD3-8880-54CBF3395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24E4-8867-48EB-96D6-4757F352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083-730B-438C-9B2D-7DCE9F4BC8C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9BC46-879B-4C12-9244-BBF18C2F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F49F5-656B-4CF4-87FF-F06371B3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5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61E9-A380-4127-825D-84972880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35681-411B-464F-B160-2AA73834E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1E96A-A0A9-453F-B0AF-DCBDA36E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083-730B-438C-9B2D-7DCE9F4BC8C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C9903-765D-4CB3-BDFE-E2B4A3CD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2388C-1540-434E-9489-22C327F7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D819-1EB9-4D9B-BBCC-4DFC3F27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A7673-ECD4-4213-B66B-4AB576D61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0F8BD-8C47-44F0-A0A0-63B252A5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083-730B-438C-9B2D-7DCE9F4BC8C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C765-87E7-432A-9589-FCD3DA50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2F0B1-E7ED-44AD-911B-4CFC6E15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1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CF52-4290-4486-AEBD-1085457F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65C5-0B9F-4820-8A68-196476349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4F02D-27F2-459A-9075-0DA42D161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26446-D74B-49DC-AAB8-219168BB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083-730B-438C-9B2D-7DCE9F4BC8C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062FA-9B50-4EFA-BF7A-C36FE692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8DC3D-DAA5-49BE-BEC6-5F60DC70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9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A340-616A-4C44-8A7A-A63AB1EF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01444-3213-442C-90D9-701CECBB3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AF8CD-EEA6-40EF-B3E2-8CC187DAC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34F94-E157-4368-A737-B07EE9391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AF68B-78AD-4BE7-9863-DCB7CE186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E0B40-F8C7-4280-BC8E-CD2CAA39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083-730B-438C-9B2D-7DCE9F4BC8C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E2140-2FED-4ACC-B83A-D628708C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57924-4F6F-4207-A07B-8CF37E5F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2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79E6-883A-4A98-899C-218F9EAD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BC986-B5DB-455C-9FEC-E96A364C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083-730B-438C-9B2D-7DCE9F4BC8C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7225F-2EAE-4827-A766-283C151E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70328-C892-4DBA-AF36-8A625815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4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63B5E-CB77-4958-BE4F-5F26D169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083-730B-438C-9B2D-7DCE9F4BC8C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A368-8143-43E1-BECD-F0A6BC48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01D80-CCDF-447F-A95B-15AD0112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4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3910-6E04-4607-BDF4-77DBC072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E4721-3BAD-4D65-B463-47C29752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7914C-9B92-4CDF-B256-E51E2CD55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540A7-1EB4-4691-94CA-5B0702AC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083-730B-438C-9B2D-7DCE9F4BC8C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10DA2-9DA6-409E-AFB1-1A10A684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86D1A-C507-4402-A4DE-69141889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9A7E-D5D4-46E3-A811-B92E4421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E8ADB-0EDB-4592-AD3C-1B11DCEF8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7A446-22CD-4A75-8930-B5777B2D2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C015A-AA7F-4AA0-8BE0-616F3139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083-730B-438C-9B2D-7DCE9F4BC8C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3B35F-098E-4D2E-AD66-3C4D7F97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68EA3-7A1F-49FA-943E-99D4A5A7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4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65F73-A180-41D5-9D91-5C40ECF1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AA757-25A3-4D0F-BA3E-F323DE9AE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AF526-C81C-45DA-AC90-ED9666C5B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F3083-730B-438C-9B2D-7DCE9F4BC8CD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3E53-2756-479B-BC1C-313C30BA7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298E5-79A6-4E71-9DF7-D0E017E60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3DF1-A8BF-481B-BDC2-0A9DC736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6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473FF51-B8D0-48DA-B48B-3923906F41B1}"/>
              </a:ext>
            </a:extLst>
          </p:cNvPr>
          <p:cNvGrpSpPr/>
          <p:nvPr/>
        </p:nvGrpSpPr>
        <p:grpSpPr>
          <a:xfrm>
            <a:off x="3368040" y="1657350"/>
            <a:ext cx="5455920" cy="3549650"/>
            <a:chOff x="3368040" y="1657350"/>
            <a:chExt cx="5455920" cy="35496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57350"/>
              <a:ext cx="5455920" cy="3549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D4BACB4-F1C9-4D4A-9329-FA63C5162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3281" y="1726133"/>
              <a:ext cx="5345438" cy="3405734"/>
            </a:xfrm>
            <a:prstGeom prst="rect">
              <a:avLst/>
            </a:prstGeom>
          </p:spPr>
        </p:pic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A48730D-C960-4C50-896C-ED31F5713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449763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1F3B010-9B0C-4F94-A6F9-CB8438CA9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640263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4EDB84A-10C5-4310-80AD-CBC7676C2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831821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868987BE-5971-422D-BBED-0FE5A5AD8CF7}"/>
              </a:ext>
            </a:extLst>
          </p:cNvPr>
          <p:cNvSpPr>
            <a:spLocks noChangeAspect="1"/>
          </p:cNvSpPr>
          <p:nvPr/>
        </p:nvSpPr>
        <p:spPr>
          <a:xfrm>
            <a:off x="112474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6A1E5-E8EB-4D64-8E19-29D194FB5DE4}"/>
              </a:ext>
            </a:extLst>
          </p:cNvPr>
          <p:cNvSpPr>
            <a:spLocks noChangeAspect="1"/>
          </p:cNvSpPr>
          <p:nvPr/>
        </p:nvSpPr>
        <p:spPr>
          <a:xfrm>
            <a:off x="127694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2079C-63FF-4E71-A149-4C37312066F6}"/>
              </a:ext>
            </a:extLst>
          </p:cNvPr>
          <p:cNvSpPr>
            <a:spLocks noChangeAspect="1"/>
          </p:cNvSpPr>
          <p:nvPr/>
        </p:nvSpPr>
        <p:spPr>
          <a:xfrm>
            <a:off x="142915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E7B65-2B7B-47D7-973B-FFD758A9CBB5}"/>
              </a:ext>
            </a:extLst>
          </p:cNvPr>
          <p:cNvSpPr>
            <a:spLocks noChangeAspect="1"/>
          </p:cNvSpPr>
          <p:nvPr/>
        </p:nvSpPr>
        <p:spPr>
          <a:xfrm>
            <a:off x="158136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7BC6B-8AA6-4852-843B-418708138879}"/>
              </a:ext>
            </a:extLst>
          </p:cNvPr>
          <p:cNvSpPr>
            <a:spLocks noChangeAspect="1"/>
          </p:cNvSpPr>
          <p:nvPr/>
        </p:nvSpPr>
        <p:spPr>
          <a:xfrm>
            <a:off x="1733567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41E95-AF63-47B3-BEF7-25E70CC6BBF4}"/>
              </a:ext>
            </a:extLst>
          </p:cNvPr>
          <p:cNvSpPr>
            <a:spLocks noChangeAspect="1"/>
          </p:cNvSpPr>
          <p:nvPr/>
        </p:nvSpPr>
        <p:spPr>
          <a:xfrm>
            <a:off x="188577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09336A-589B-43D4-89C7-519F2A156ECF}"/>
              </a:ext>
            </a:extLst>
          </p:cNvPr>
          <p:cNvSpPr>
            <a:spLocks noChangeAspect="1"/>
          </p:cNvSpPr>
          <p:nvPr/>
        </p:nvSpPr>
        <p:spPr>
          <a:xfrm>
            <a:off x="203797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89A22-84BA-4652-A627-1950FC7853A0}"/>
              </a:ext>
            </a:extLst>
          </p:cNvPr>
          <p:cNvSpPr>
            <a:spLocks noChangeAspect="1"/>
          </p:cNvSpPr>
          <p:nvPr/>
        </p:nvSpPr>
        <p:spPr>
          <a:xfrm>
            <a:off x="219018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1B5E5D-41F6-41B7-A734-8046BCAF9906}"/>
              </a:ext>
            </a:extLst>
          </p:cNvPr>
          <p:cNvSpPr>
            <a:spLocks noChangeAspect="1"/>
          </p:cNvSpPr>
          <p:nvPr/>
        </p:nvSpPr>
        <p:spPr>
          <a:xfrm>
            <a:off x="234239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979F8-922D-45DA-9277-FDE96A357C7B}"/>
              </a:ext>
            </a:extLst>
          </p:cNvPr>
          <p:cNvSpPr>
            <a:spLocks noChangeAspect="1"/>
          </p:cNvSpPr>
          <p:nvPr/>
        </p:nvSpPr>
        <p:spPr>
          <a:xfrm>
            <a:off x="2494598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AEE6-3E1F-4972-A87E-384DEDB5A7F6}"/>
              </a:ext>
            </a:extLst>
          </p:cNvPr>
          <p:cNvSpPr txBox="1"/>
          <p:nvPr/>
        </p:nvSpPr>
        <p:spPr>
          <a:xfrm>
            <a:off x="748145" y="731520"/>
            <a:ext cx="307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3.55 width</a:t>
            </a:r>
          </a:p>
          <a:p>
            <a:r>
              <a:rPr lang="en-US" dirty="0"/>
              <a:t>0, 0 vs 3.79, 0</a:t>
            </a:r>
          </a:p>
          <a:p>
            <a:r>
              <a:rPr lang="en-US" dirty="0"/>
              <a:t>0, 2.55 vs 3.79, 2.55</a:t>
            </a:r>
          </a:p>
          <a:p>
            <a:r>
              <a:rPr lang="en-US" dirty="0"/>
              <a:t>0, 5.10 vs 3.79, 5.10</a:t>
            </a:r>
          </a:p>
          <a:p>
            <a:r>
              <a:rPr lang="en-US" dirty="0"/>
              <a:t>0, 7.65 vs 3.79, 7.65</a:t>
            </a:r>
          </a:p>
        </p:txBody>
      </p:sp>
    </p:spTree>
    <p:extLst>
      <p:ext uri="{BB962C8B-B14F-4D97-AF65-F5344CB8AC3E}">
        <p14:creationId xmlns:p14="http://schemas.microsoft.com/office/powerpoint/2010/main" val="1852444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483E41B-C966-4735-BA1C-47F8E84724B8}"/>
              </a:ext>
            </a:extLst>
          </p:cNvPr>
          <p:cNvGrpSpPr/>
          <p:nvPr/>
        </p:nvGrpSpPr>
        <p:grpSpPr>
          <a:xfrm>
            <a:off x="3368040" y="1657350"/>
            <a:ext cx="5455920" cy="3549650"/>
            <a:chOff x="3368040" y="1657350"/>
            <a:chExt cx="5455920" cy="35496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57350"/>
              <a:ext cx="5455920" cy="3549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D29C206-221C-4DD6-9613-3D0CB5FC1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3281" y="1726133"/>
              <a:ext cx="5345438" cy="3405734"/>
            </a:xfrm>
            <a:prstGeom prst="rect">
              <a:avLst/>
            </a:prstGeom>
          </p:spPr>
        </p:pic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A48730D-C960-4C50-896C-ED31F5713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449763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1F3B010-9B0C-4F94-A6F9-CB8438CA9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640263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4EDB84A-10C5-4310-80AD-CBC7676C2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831821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868987BE-5971-422D-BBED-0FE5A5AD8CF7}"/>
              </a:ext>
            </a:extLst>
          </p:cNvPr>
          <p:cNvSpPr>
            <a:spLocks noChangeAspect="1"/>
          </p:cNvSpPr>
          <p:nvPr/>
        </p:nvSpPr>
        <p:spPr>
          <a:xfrm>
            <a:off x="112474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6A1E5-E8EB-4D64-8E19-29D194FB5DE4}"/>
              </a:ext>
            </a:extLst>
          </p:cNvPr>
          <p:cNvSpPr>
            <a:spLocks noChangeAspect="1"/>
          </p:cNvSpPr>
          <p:nvPr/>
        </p:nvSpPr>
        <p:spPr>
          <a:xfrm>
            <a:off x="127694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2079C-63FF-4E71-A149-4C37312066F6}"/>
              </a:ext>
            </a:extLst>
          </p:cNvPr>
          <p:cNvSpPr>
            <a:spLocks noChangeAspect="1"/>
          </p:cNvSpPr>
          <p:nvPr/>
        </p:nvSpPr>
        <p:spPr>
          <a:xfrm>
            <a:off x="142915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E7B65-2B7B-47D7-973B-FFD758A9CBB5}"/>
              </a:ext>
            </a:extLst>
          </p:cNvPr>
          <p:cNvSpPr>
            <a:spLocks noChangeAspect="1"/>
          </p:cNvSpPr>
          <p:nvPr/>
        </p:nvSpPr>
        <p:spPr>
          <a:xfrm>
            <a:off x="158136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7BC6B-8AA6-4852-843B-418708138879}"/>
              </a:ext>
            </a:extLst>
          </p:cNvPr>
          <p:cNvSpPr>
            <a:spLocks noChangeAspect="1"/>
          </p:cNvSpPr>
          <p:nvPr/>
        </p:nvSpPr>
        <p:spPr>
          <a:xfrm>
            <a:off x="1733567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41E95-AF63-47B3-BEF7-25E70CC6BBF4}"/>
              </a:ext>
            </a:extLst>
          </p:cNvPr>
          <p:cNvSpPr>
            <a:spLocks noChangeAspect="1"/>
          </p:cNvSpPr>
          <p:nvPr/>
        </p:nvSpPr>
        <p:spPr>
          <a:xfrm>
            <a:off x="188577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09336A-589B-43D4-89C7-519F2A156ECF}"/>
              </a:ext>
            </a:extLst>
          </p:cNvPr>
          <p:cNvSpPr>
            <a:spLocks noChangeAspect="1"/>
          </p:cNvSpPr>
          <p:nvPr/>
        </p:nvSpPr>
        <p:spPr>
          <a:xfrm>
            <a:off x="203797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89A22-84BA-4652-A627-1950FC7853A0}"/>
              </a:ext>
            </a:extLst>
          </p:cNvPr>
          <p:cNvSpPr>
            <a:spLocks noChangeAspect="1"/>
          </p:cNvSpPr>
          <p:nvPr/>
        </p:nvSpPr>
        <p:spPr>
          <a:xfrm>
            <a:off x="219018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1B5E5D-41F6-41B7-A734-8046BCAF9906}"/>
              </a:ext>
            </a:extLst>
          </p:cNvPr>
          <p:cNvSpPr>
            <a:spLocks noChangeAspect="1"/>
          </p:cNvSpPr>
          <p:nvPr/>
        </p:nvSpPr>
        <p:spPr>
          <a:xfrm>
            <a:off x="234239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979F8-922D-45DA-9277-FDE96A357C7B}"/>
              </a:ext>
            </a:extLst>
          </p:cNvPr>
          <p:cNvSpPr>
            <a:spLocks noChangeAspect="1"/>
          </p:cNvSpPr>
          <p:nvPr/>
        </p:nvSpPr>
        <p:spPr>
          <a:xfrm>
            <a:off x="2494598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AEE6-3E1F-4972-A87E-384DEDB5A7F6}"/>
              </a:ext>
            </a:extLst>
          </p:cNvPr>
          <p:cNvSpPr txBox="1"/>
          <p:nvPr/>
        </p:nvSpPr>
        <p:spPr>
          <a:xfrm>
            <a:off x="748145" y="731520"/>
            <a:ext cx="307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3.55 width</a:t>
            </a:r>
          </a:p>
          <a:p>
            <a:r>
              <a:rPr lang="en-US" dirty="0"/>
              <a:t>0, 0 vs 3.79, 0</a:t>
            </a:r>
          </a:p>
          <a:p>
            <a:r>
              <a:rPr lang="en-US" dirty="0"/>
              <a:t>0, 2.55 vs 3.79, 2.55</a:t>
            </a:r>
          </a:p>
          <a:p>
            <a:r>
              <a:rPr lang="en-US" dirty="0"/>
              <a:t>0, 5.10 vs 3.79, 5.10</a:t>
            </a:r>
          </a:p>
          <a:p>
            <a:r>
              <a:rPr lang="en-US" dirty="0"/>
              <a:t>0, 7.65 vs 3.79, 7.65</a:t>
            </a:r>
          </a:p>
        </p:txBody>
      </p:sp>
    </p:spTree>
    <p:extLst>
      <p:ext uri="{BB962C8B-B14F-4D97-AF65-F5344CB8AC3E}">
        <p14:creationId xmlns:p14="http://schemas.microsoft.com/office/powerpoint/2010/main" val="2393534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C327540-5985-4FDC-9F30-F01A1EBC09FD}"/>
              </a:ext>
            </a:extLst>
          </p:cNvPr>
          <p:cNvGrpSpPr/>
          <p:nvPr/>
        </p:nvGrpSpPr>
        <p:grpSpPr>
          <a:xfrm>
            <a:off x="3368040" y="1657350"/>
            <a:ext cx="5455920" cy="3549650"/>
            <a:chOff x="3368040" y="1657350"/>
            <a:chExt cx="5455920" cy="35496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57350"/>
              <a:ext cx="5455920" cy="3549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3D44A06-4A11-4846-80B4-FE020B314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3281" y="1726133"/>
              <a:ext cx="5345438" cy="3405734"/>
            </a:xfrm>
            <a:prstGeom prst="rect">
              <a:avLst/>
            </a:prstGeom>
          </p:spPr>
        </p:pic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A48730D-C960-4C50-896C-ED31F5713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449763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1F3B010-9B0C-4F94-A6F9-CB8438CA9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640263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4EDB84A-10C5-4310-80AD-CBC7676C2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831821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868987BE-5971-422D-BBED-0FE5A5AD8CF7}"/>
              </a:ext>
            </a:extLst>
          </p:cNvPr>
          <p:cNvSpPr>
            <a:spLocks noChangeAspect="1"/>
          </p:cNvSpPr>
          <p:nvPr/>
        </p:nvSpPr>
        <p:spPr>
          <a:xfrm>
            <a:off x="112474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6A1E5-E8EB-4D64-8E19-29D194FB5DE4}"/>
              </a:ext>
            </a:extLst>
          </p:cNvPr>
          <p:cNvSpPr>
            <a:spLocks noChangeAspect="1"/>
          </p:cNvSpPr>
          <p:nvPr/>
        </p:nvSpPr>
        <p:spPr>
          <a:xfrm>
            <a:off x="127694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2079C-63FF-4E71-A149-4C37312066F6}"/>
              </a:ext>
            </a:extLst>
          </p:cNvPr>
          <p:cNvSpPr>
            <a:spLocks noChangeAspect="1"/>
          </p:cNvSpPr>
          <p:nvPr/>
        </p:nvSpPr>
        <p:spPr>
          <a:xfrm>
            <a:off x="142915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E7B65-2B7B-47D7-973B-FFD758A9CBB5}"/>
              </a:ext>
            </a:extLst>
          </p:cNvPr>
          <p:cNvSpPr>
            <a:spLocks noChangeAspect="1"/>
          </p:cNvSpPr>
          <p:nvPr/>
        </p:nvSpPr>
        <p:spPr>
          <a:xfrm>
            <a:off x="158136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7BC6B-8AA6-4852-843B-418708138879}"/>
              </a:ext>
            </a:extLst>
          </p:cNvPr>
          <p:cNvSpPr>
            <a:spLocks noChangeAspect="1"/>
          </p:cNvSpPr>
          <p:nvPr/>
        </p:nvSpPr>
        <p:spPr>
          <a:xfrm>
            <a:off x="1733567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41E95-AF63-47B3-BEF7-25E70CC6BBF4}"/>
              </a:ext>
            </a:extLst>
          </p:cNvPr>
          <p:cNvSpPr>
            <a:spLocks noChangeAspect="1"/>
          </p:cNvSpPr>
          <p:nvPr/>
        </p:nvSpPr>
        <p:spPr>
          <a:xfrm>
            <a:off x="188577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09336A-589B-43D4-89C7-519F2A156ECF}"/>
              </a:ext>
            </a:extLst>
          </p:cNvPr>
          <p:cNvSpPr>
            <a:spLocks noChangeAspect="1"/>
          </p:cNvSpPr>
          <p:nvPr/>
        </p:nvSpPr>
        <p:spPr>
          <a:xfrm>
            <a:off x="203797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89A22-84BA-4652-A627-1950FC7853A0}"/>
              </a:ext>
            </a:extLst>
          </p:cNvPr>
          <p:cNvSpPr>
            <a:spLocks noChangeAspect="1"/>
          </p:cNvSpPr>
          <p:nvPr/>
        </p:nvSpPr>
        <p:spPr>
          <a:xfrm>
            <a:off x="219018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1B5E5D-41F6-41B7-A734-8046BCAF9906}"/>
              </a:ext>
            </a:extLst>
          </p:cNvPr>
          <p:cNvSpPr>
            <a:spLocks noChangeAspect="1"/>
          </p:cNvSpPr>
          <p:nvPr/>
        </p:nvSpPr>
        <p:spPr>
          <a:xfrm>
            <a:off x="234239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979F8-922D-45DA-9277-FDE96A357C7B}"/>
              </a:ext>
            </a:extLst>
          </p:cNvPr>
          <p:cNvSpPr>
            <a:spLocks noChangeAspect="1"/>
          </p:cNvSpPr>
          <p:nvPr/>
        </p:nvSpPr>
        <p:spPr>
          <a:xfrm>
            <a:off x="2494598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AEE6-3E1F-4972-A87E-384DEDB5A7F6}"/>
              </a:ext>
            </a:extLst>
          </p:cNvPr>
          <p:cNvSpPr txBox="1"/>
          <p:nvPr/>
        </p:nvSpPr>
        <p:spPr>
          <a:xfrm>
            <a:off x="748145" y="731520"/>
            <a:ext cx="307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3.55 width</a:t>
            </a:r>
          </a:p>
          <a:p>
            <a:r>
              <a:rPr lang="en-US" dirty="0"/>
              <a:t>0, 0 vs 3.79, 0</a:t>
            </a:r>
          </a:p>
          <a:p>
            <a:r>
              <a:rPr lang="en-US" dirty="0"/>
              <a:t>0, 2.55 vs 3.79, 2.55</a:t>
            </a:r>
          </a:p>
          <a:p>
            <a:r>
              <a:rPr lang="en-US" dirty="0"/>
              <a:t>0, 5.10 vs 3.79, 5.10</a:t>
            </a:r>
          </a:p>
          <a:p>
            <a:r>
              <a:rPr lang="en-US" dirty="0"/>
              <a:t>0, 7.65 vs 3.79, 7.65</a:t>
            </a:r>
          </a:p>
        </p:txBody>
      </p:sp>
    </p:spTree>
    <p:extLst>
      <p:ext uri="{BB962C8B-B14F-4D97-AF65-F5344CB8AC3E}">
        <p14:creationId xmlns:p14="http://schemas.microsoft.com/office/powerpoint/2010/main" val="319955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68987BE-5971-422D-BBED-0FE5A5AD8CF7}"/>
              </a:ext>
            </a:extLst>
          </p:cNvPr>
          <p:cNvSpPr>
            <a:spLocks noChangeAspect="1"/>
          </p:cNvSpPr>
          <p:nvPr/>
        </p:nvSpPr>
        <p:spPr>
          <a:xfrm>
            <a:off x="112474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6A1E5-E8EB-4D64-8E19-29D194FB5DE4}"/>
              </a:ext>
            </a:extLst>
          </p:cNvPr>
          <p:cNvSpPr>
            <a:spLocks noChangeAspect="1"/>
          </p:cNvSpPr>
          <p:nvPr/>
        </p:nvSpPr>
        <p:spPr>
          <a:xfrm>
            <a:off x="127694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2079C-63FF-4E71-A149-4C37312066F6}"/>
              </a:ext>
            </a:extLst>
          </p:cNvPr>
          <p:cNvSpPr>
            <a:spLocks noChangeAspect="1"/>
          </p:cNvSpPr>
          <p:nvPr/>
        </p:nvSpPr>
        <p:spPr>
          <a:xfrm>
            <a:off x="142915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E7B65-2B7B-47D7-973B-FFD758A9CBB5}"/>
              </a:ext>
            </a:extLst>
          </p:cNvPr>
          <p:cNvSpPr>
            <a:spLocks noChangeAspect="1"/>
          </p:cNvSpPr>
          <p:nvPr/>
        </p:nvSpPr>
        <p:spPr>
          <a:xfrm>
            <a:off x="158136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7BC6B-8AA6-4852-843B-418708138879}"/>
              </a:ext>
            </a:extLst>
          </p:cNvPr>
          <p:cNvSpPr>
            <a:spLocks noChangeAspect="1"/>
          </p:cNvSpPr>
          <p:nvPr/>
        </p:nvSpPr>
        <p:spPr>
          <a:xfrm>
            <a:off x="1733567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41E95-AF63-47B3-BEF7-25E70CC6BBF4}"/>
              </a:ext>
            </a:extLst>
          </p:cNvPr>
          <p:cNvSpPr>
            <a:spLocks noChangeAspect="1"/>
          </p:cNvSpPr>
          <p:nvPr/>
        </p:nvSpPr>
        <p:spPr>
          <a:xfrm>
            <a:off x="188577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09336A-589B-43D4-89C7-519F2A156ECF}"/>
              </a:ext>
            </a:extLst>
          </p:cNvPr>
          <p:cNvSpPr>
            <a:spLocks noChangeAspect="1"/>
          </p:cNvSpPr>
          <p:nvPr/>
        </p:nvSpPr>
        <p:spPr>
          <a:xfrm>
            <a:off x="203797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89A22-84BA-4652-A627-1950FC7853A0}"/>
              </a:ext>
            </a:extLst>
          </p:cNvPr>
          <p:cNvSpPr>
            <a:spLocks noChangeAspect="1"/>
          </p:cNvSpPr>
          <p:nvPr/>
        </p:nvSpPr>
        <p:spPr>
          <a:xfrm>
            <a:off x="219018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1B5E5D-41F6-41B7-A734-8046BCAF9906}"/>
              </a:ext>
            </a:extLst>
          </p:cNvPr>
          <p:cNvSpPr>
            <a:spLocks noChangeAspect="1"/>
          </p:cNvSpPr>
          <p:nvPr/>
        </p:nvSpPr>
        <p:spPr>
          <a:xfrm>
            <a:off x="234239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979F8-922D-45DA-9277-FDE96A357C7B}"/>
              </a:ext>
            </a:extLst>
          </p:cNvPr>
          <p:cNvSpPr>
            <a:spLocks noChangeAspect="1"/>
          </p:cNvSpPr>
          <p:nvPr/>
        </p:nvSpPr>
        <p:spPr>
          <a:xfrm>
            <a:off x="2494598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AEE6-3E1F-4972-A87E-384DEDB5A7F6}"/>
              </a:ext>
            </a:extLst>
          </p:cNvPr>
          <p:cNvSpPr txBox="1"/>
          <p:nvPr/>
        </p:nvSpPr>
        <p:spPr>
          <a:xfrm>
            <a:off x="748145" y="731520"/>
            <a:ext cx="307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3.55 width</a:t>
            </a:r>
          </a:p>
          <a:p>
            <a:r>
              <a:rPr lang="en-US" dirty="0"/>
              <a:t>0, 0 vs 3.79, 0</a:t>
            </a:r>
          </a:p>
          <a:p>
            <a:r>
              <a:rPr lang="en-US" dirty="0"/>
              <a:t>0, 2.55 vs 3.79, 2.55</a:t>
            </a:r>
          </a:p>
          <a:p>
            <a:r>
              <a:rPr lang="en-US" dirty="0"/>
              <a:t>0, 5.10 vs 3.79, 5.10</a:t>
            </a:r>
          </a:p>
          <a:p>
            <a:r>
              <a:rPr lang="en-US" dirty="0"/>
              <a:t>0, 7.65 vs 3.79, 7.65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89CC32-57A2-4E0C-9938-EB0D6C9B0999}"/>
              </a:ext>
            </a:extLst>
          </p:cNvPr>
          <p:cNvGrpSpPr/>
          <p:nvPr/>
        </p:nvGrpSpPr>
        <p:grpSpPr>
          <a:xfrm>
            <a:off x="3368040" y="1657350"/>
            <a:ext cx="5455920" cy="3549650"/>
            <a:chOff x="3368040" y="1657350"/>
            <a:chExt cx="5455920" cy="35496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57350"/>
              <a:ext cx="5455920" cy="3549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908391-0CA8-4032-9776-AADB66490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3281" y="1726133"/>
              <a:ext cx="5345438" cy="3405734"/>
            </a:xfrm>
            <a:prstGeom prst="rect">
              <a:avLst/>
            </a:prstGeom>
          </p:spPr>
        </p:pic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A48730D-C960-4C50-896C-ED31F5713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449763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1F3B010-9B0C-4F94-A6F9-CB8438CA9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640263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4EDB84A-10C5-4310-80AD-CBC7676C2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831821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602475D-E249-4AC5-9F28-62F66E24B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315" y="4022851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B440FB5-9998-4D1F-A2A1-C6B46C14F9AC}"/>
                </a:ext>
              </a:extLst>
            </p:cNvPr>
            <p:cNvGrpSpPr/>
            <p:nvPr/>
          </p:nvGrpSpPr>
          <p:grpSpPr>
            <a:xfrm>
              <a:off x="4548224" y="3252462"/>
              <a:ext cx="436365" cy="118872"/>
              <a:chOff x="4548224" y="3252462"/>
              <a:chExt cx="436365" cy="118872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6501374-35F4-40FF-93E2-72990491C2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48224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F658920-3936-4609-8D91-529E3BC106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03669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5AC4A50-C26E-4A40-8F19-CE8AAA7810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59114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09EA156-8E67-4421-B6B7-B8A7C8854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7034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68AAFB2-7726-4420-9BF7-663D746C06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7533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8C9A0EB-48BB-4254-A13E-ACDC574195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8032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71A0B04-FE7A-46C6-B613-8714AEAAE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8531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A2CCF67-1B92-48D1-9F3F-B8DAA05583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9030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8D7AAEA-FA76-4DAA-80B8-B160223179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9530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95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68987BE-5971-422D-BBED-0FE5A5AD8CF7}"/>
              </a:ext>
            </a:extLst>
          </p:cNvPr>
          <p:cNvSpPr>
            <a:spLocks noChangeAspect="1"/>
          </p:cNvSpPr>
          <p:nvPr/>
        </p:nvSpPr>
        <p:spPr>
          <a:xfrm>
            <a:off x="112474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6A1E5-E8EB-4D64-8E19-29D194FB5DE4}"/>
              </a:ext>
            </a:extLst>
          </p:cNvPr>
          <p:cNvSpPr>
            <a:spLocks noChangeAspect="1"/>
          </p:cNvSpPr>
          <p:nvPr/>
        </p:nvSpPr>
        <p:spPr>
          <a:xfrm>
            <a:off x="127694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2079C-63FF-4E71-A149-4C37312066F6}"/>
              </a:ext>
            </a:extLst>
          </p:cNvPr>
          <p:cNvSpPr>
            <a:spLocks noChangeAspect="1"/>
          </p:cNvSpPr>
          <p:nvPr/>
        </p:nvSpPr>
        <p:spPr>
          <a:xfrm>
            <a:off x="142915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E7B65-2B7B-47D7-973B-FFD758A9CBB5}"/>
              </a:ext>
            </a:extLst>
          </p:cNvPr>
          <p:cNvSpPr>
            <a:spLocks noChangeAspect="1"/>
          </p:cNvSpPr>
          <p:nvPr/>
        </p:nvSpPr>
        <p:spPr>
          <a:xfrm>
            <a:off x="158136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7BC6B-8AA6-4852-843B-418708138879}"/>
              </a:ext>
            </a:extLst>
          </p:cNvPr>
          <p:cNvSpPr>
            <a:spLocks noChangeAspect="1"/>
          </p:cNvSpPr>
          <p:nvPr/>
        </p:nvSpPr>
        <p:spPr>
          <a:xfrm>
            <a:off x="1733567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41E95-AF63-47B3-BEF7-25E70CC6BBF4}"/>
              </a:ext>
            </a:extLst>
          </p:cNvPr>
          <p:cNvSpPr>
            <a:spLocks noChangeAspect="1"/>
          </p:cNvSpPr>
          <p:nvPr/>
        </p:nvSpPr>
        <p:spPr>
          <a:xfrm>
            <a:off x="188577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09336A-589B-43D4-89C7-519F2A156ECF}"/>
              </a:ext>
            </a:extLst>
          </p:cNvPr>
          <p:cNvSpPr>
            <a:spLocks noChangeAspect="1"/>
          </p:cNvSpPr>
          <p:nvPr/>
        </p:nvSpPr>
        <p:spPr>
          <a:xfrm>
            <a:off x="203797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89A22-84BA-4652-A627-1950FC7853A0}"/>
              </a:ext>
            </a:extLst>
          </p:cNvPr>
          <p:cNvSpPr>
            <a:spLocks noChangeAspect="1"/>
          </p:cNvSpPr>
          <p:nvPr/>
        </p:nvSpPr>
        <p:spPr>
          <a:xfrm>
            <a:off x="219018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1B5E5D-41F6-41B7-A734-8046BCAF9906}"/>
              </a:ext>
            </a:extLst>
          </p:cNvPr>
          <p:cNvSpPr>
            <a:spLocks noChangeAspect="1"/>
          </p:cNvSpPr>
          <p:nvPr/>
        </p:nvSpPr>
        <p:spPr>
          <a:xfrm>
            <a:off x="234239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979F8-922D-45DA-9277-FDE96A357C7B}"/>
              </a:ext>
            </a:extLst>
          </p:cNvPr>
          <p:cNvSpPr>
            <a:spLocks noChangeAspect="1"/>
          </p:cNvSpPr>
          <p:nvPr/>
        </p:nvSpPr>
        <p:spPr>
          <a:xfrm>
            <a:off x="2494598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AEE6-3E1F-4972-A87E-384DEDB5A7F6}"/>
              </a:ext>
            </a:extLst>
          </p:cNvPr>
          <p:cNvSpPr txBox="1"/>
          <p:nvPr/>
        </p:nvSpPr>
        <p:spPr>
          <a:xfrm>
            <a:off x="748145" y="731520"/>
            <a:ext cx="307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3.55 width</a:t>
            </a:r>
          </a:p>
          <a:p>
            <a:r>
              <a:rPr lang="en-US" dirty="0"/>
              <a:t>0, 0 vs 3.79, 0</a:t>
            </a:r>
          </a:p>
          <a:p>
            <a:r>
              <a:rPr lang="en-US" dirty="0"/>
              <a:t>0, 2.55 vs 3.79, 2.55</a:t>
            </a:r>
          </a:p>
          <a:p>
            <a:r>
              <a:rPr lang="en-US" dirty="0"/>
              <a:t>0, 5.10 vs 3.79, 5.10</a:t>
            </a:r>
          </a:p>
          <a:p>
            <a:r>
              <a:rPr lang="en-US" dirty="0"/>
              <a:t>0, 7.65 vs 3.79, 7.65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3494F-AB70-4ACC-82C7-9A882D795E0D}"/>
              </a:ext>
            </a:extLst>
          </p:cNvPr>
          <p:cNvGrpSpPr/>
          <p:nvPr/>
        </p:nvGrpSpPr>
        <p:grpSpPr>
          <a:xfrm>
            <a:off x="3368040" y="1657350"/>
            <a:ext cx="5455920" cy="3549650"/>
            <a:chOff x="3368040" y="1657350"/>
            <a:chExt cx="5455920" cy="35496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57350"/>
              <a:ext cx="5455920" cy="3549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F744DA-3C31-4DC2-B432-B3081F02F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3281" y="1726133"/>
              <a:ext cx="5345438" cy="3405734"/>
            </a:xfrm>
            <a:prstGeom prst="rect">
              <a:avLst/>
            </a:prstGeom>
          </p:spPr>
        </p:pic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A48730D-C960-4C50-896C-ED31F5713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449763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1F3B010-9B0C-4F94-A6F9-CB8438CA9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640263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4EDB84A-10C5-4310-80AD-CBC7676C2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831821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602475D-E249-4AC5-9F28-62F66E24B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315" y="4022851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B440FB5-9998-4D1F-A2A1-C6B46C14F9AC}"/>
                </a:ext>
              </a:extLst>
            </p:cNvPr>
            <p:cNvGrpSpPr/>
            <p:nvPr/>
          </p:nvGrpSpPr>
          <p:grpSpPr>
            <a:xfrm>
              <a:off x="4548224" y="3252462"/>
              <a:ext cx="436365" cy="118872"/>
              <a:chOff x="4548224" y="3252462"/>
              <a:chExt cx="436365" cy="118872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6501374-35F4-40FF-93E2-72990491C2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48224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F658920-3936-4609-8D91-529E3BC106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03669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5AC4A50-C26E-4A40-8F19-CE8AAA7810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59114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09EA156-8E67-4421-B6B7-B8A7C8854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7034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68AAFB2-7726-4420-9BF7-663D746C06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7533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8C9A0EB-48BB-4254-A13E-ACDC574195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8032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71A0B04-FE7A-46C6-B613-8714AEAAE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8531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A2CCF67-1B92-48D1-9F3F-B8DAA05583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9030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8D7AAEA-FA76-4DAA-80B8-B160223179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9530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2964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68987BE-5971-422D-BBED-0FE5A5AD8CF7}"/>
              </a:ext>
            </a:extLst>
          </p:cNvPr>
          <p:cNvSpPr>
            <a:spLocks noChangeAspect="1"/>
          </p:cNvSpPr>
          <p:nvPr/>
        </p:nvSpPr>
        <p:spPr>
          <a:xfrm>
            <a:off x="112474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6A1E5-E8EB-4D64-8E19-29D194FB5DE4}"/>
              </a:ext>
            </a:extLst>
          </p:cNvPr>
          <p:cNvSpPr>
            <a:spLocks noChangeAspect="1"/>
          </p:cNvSpPr>
          <p:nvPr/>
        </p:nvSpPr>
        <p:spPr>
          <a:xfrm>
            <a:off x="127694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2079C-63FF-4E71-A149-4C37312066F6}"/>
              </a:ext>
            </a:extLst>
          </p:cNvPr>
          <p:cNvSpPr>
            <a:spLocks noChangeAspect="1"/>
          </p:cNvSpPr>
          <p:nvPr/>
        </p:nvSpPr>
        <p:spPr>
          <a:xfrm>
            <a:off x="142915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E7B65-2B7B-47D7-973B-FFD758A9CBB5}"/>
              </a:ext>
            </a:extLst>
          </p:cNvPr>
          <p:cNvSpPr>
            <a:spLocks noChangeAspect="1"/>
          </p:cNvSpPr>
          <p:nvPr/>
        </p:nvSpPr>
        <p:spPr>
          <a:xfrm>
            <a:off x="158136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7BC6B-8AA6-4852-843B-418708138879}"/>
              </a:ext>
            </a:extLst>
          </p:cNvPr>
          <p:cNvSpPr>
            <a:spLocks noChangeAspect="1"/>
          </p:cNvSpPr>
          <p:nvPr/>
        </p:nvSpPr>
        <p:spPr>
          <a:xfrm>
            <a:off x="1733567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41E95-AF63-47B3-BEF7-25E70CC6BBF4}"/>
              </a:ext>
            </a:extLst>
          </p:cNvPr>
          <p:cNvSpPr>
            <a:spLocks noChangeAspect="1"/>
          </p:cNvSpPr>
          <p:nvPr/>
        </p:nvSpPr>
        <p:spPr>
          <a:xfrm>
            <a:off x="188577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09336A-589B-43D4-89C7-519F2A156ECF}"/>
              </a:ext>
            </a:extLst>
          </p:cNvPr>
          <p:cNvSpPr>
            <a:spLocks noChangeAspect="1"/>
          </p:cNvSpPr>
          <p:nvPr/>
        </p:nvSpPr>
        <p:spPr>
          <a:xfrm>
            <a:off x="203797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89A22-84BA-4652-A627-1950FC7853A0}"/>
              </a:ext>
            </a:extLst>
          </p:cNvPr>
          <p:cNvSpPr>
            <a:spLocks noChangeAspect="1"/>
          </p:cNvSpPr>
          <p:nvPr/>
        </p:nvSpPr>
        <p:spPr>
          <a:xfrm>
            <a:off x="219018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1B5E5D-41F6-41B7-A734-8046BCAF9906}"/>
              </a:ext>
            </a:extLst>
          </p:cNvPr>
          <p:cNvSpPr>
            <a:spLocks noChangeAspect="1"/>
          </p:cNvSpPr>
          <p:nvPr/>
        </p:nvSpPr>
        <p:spPr>
          <a:xfrm>
            <a:off x="234239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979F8-922D-45DA-9277-FDE96A357C7B}"/>
              </a:ext>
            </a:extLst>
          </p:cNvPr>
          <p:cNvSpPr>
            <a:spLocks noChangeAspect="1"/>
          </p:cNvSpPr>
          <p:nvPr/>
        </p:nvSpPr>
        <p:spPr>
          <a:xfrm>
            <a:off x="2494598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AEE6-3E1F-4972-A87E-384DEDB5A7F6}"/>
              </a:ext>
            </a:extLst>
          </p:cNvPr>
          <p:cNvSpPr txBox="1"/>
          <p:nvPr/>
        </p:nvSpPr>
        <p:spPr>
          <a:xfrm>
            <a:off x="748145" y="731520"/>
            <a:ext cx="307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3.55 width</a:t>
            </a:r>
          </a:p>
          <a:p>
            <a:r>
              <a:rPr lang="en-US" dirty="0"/>
              <a:t>0, 0 vs 3.79, 0</a:t>
            </a:r>
          </a:p>
          <a:p>
            <a:r>
              <a:rPr lang="en-US" dirty="0"/>
              <a:t>0, 2.55 vs 3.79, 2.55</a:t>
            </a:r>
          </a:p>
          <a:p>
            <a:r>
              <a:rPr lang="en-US" dirty="0"/>
              <a:t>0, 5.10 vs 3.79, 5.10</a:t>
            </a:r>
          </a:p>
          <a:p>
            <a:r>
              <a:rPr lang="en-US" dirty="0"/>
              <a:t>0, 7.65 vs 3.79, 7.65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9C4B576-058A-4D02-930E-9C2EE6C33AC7}"/>
              </a:ext>
            </a:extLst>
          </p:cNvPr>
          <p:cNvGrpSpPr/>
          <p:nvPr/>
        </p:nvGrpSpPr>
        <p:grpSpPr>
          <a:xfrm>
            <a:off x="3368040" y="1657350"/>
            <a:ext cx="5455920" cy="3549650"/>
            <a:chOff x="3368040" y="1657350"/>
            <a:chExt cx="5455920" cy="35496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57350"/>
              <a:ext cx="5455920" cy="3549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7CB5333-758F-46C9-8A6B-E8804EFCD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3281" y="1726133"/>
              <a:ext cx="5345438" cy="3405734"/>
            </a:xfrm>
            <a:prstGeom prst="rect">
              <a:avLst/>
            </a:prstGeom>
          </p:spPr>
        </p:pic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A48730D-C960-4C50-896C-ED31F5713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449763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1F3B010-9B0C-4F94-A6F9-CB8438CA9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640263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4EDB84A-10C5-4310-80AD-CBC7676C2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831821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602475D-E249-4AC5-9F28-62F66E24B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315" y="4022851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B440FB5-9998-4D1F-A2A1-C6B46C14F9AC}"/>
                </a:ext>
              </a:extLst>
            </p:cNvPr>
            <p:cNvGrpSpPr/>
            <p:nvPr/>
          </p:nvGrpSpPr>
          <p:grpSpPr>
            <a:xfrm>
              <a:off x="4548224" y="3252462"/>
              <a:ext cx="436365" cy="118872"/>
              <a:chOff x="4548224" y="3252462"/>
              <a:chExt cx="436365" cy="118872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6501374-35F4-40FF-93E2-72990491C2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48224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F658920-3936-4609-8D91-529E3BC106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03669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5AC4A50-C26E-4A40-8F19-CE8AAA7810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59114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09EA156-8E67-4421-B6B7-B8A7C8854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7034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68AAFB2-7726-4420-9BF7-663D746C06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7533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8C9A0EB-48BB-4254-A13E-ACDC574195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8032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71A0B04-FE7A-46C6-B613-8714AEAAE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8531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A2CCF67-1B92-48D1-9F3F-B8DAA05583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9030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8D7AAEA-FA76-4DAA-80B8-B160223179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9530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1931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68987BE-5971-422D-BBED-0FE5A5AD8CF7}"/>
              </a:ext>
            </a:extLst>
          </p:cNvPr>
          <p:cNvSpPr>
            <a:spLocks noChangeAspect="1"/>
          </p:cNvSpPr>
          <p:nvPr/>
        </p:nvSpPr>
        <p:spPr>
          <a:xfrm>
            <a:off x="112474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6A1E5-E8EB-4D64-8E19-29D194FB5DE4}"/>
              </a:ext>
            </a:extLst>
          </p:cNvPr>
          <p:cNvSpPr>
            <a:spLocks noChangeAspect="1"/>
          </p:cNvSpPr>
          <p:nvPr/>
        </p:nvSpPr>
        <p:spPr>
          <a:xfrm>
            <a:off x="127694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2079C-63FF-4E71-A149-4C37312066F6}"/>
              </a:ext>
            </a:extLst>
          </p:cNvPr>
          <p:cNvSpPr>
            <a:spLocks noChangeAspect="1"/>
          </p:cNvSpPr>
          <p:nvPr/>
        </p:nvSpPr>
        <p:spPr>
          <a:xfrm>
            <a:off x="142915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E7B65-2B7B-47D7-973B-FFD758A9CBB5}"/>
              </a:ext>
            </a:extLst>
          </p:cNvPr>
          <p:cNvSpPr>
            <a:spLocks noChangeAspect="1"/>
          </p:cNvSpPr>
          <p:nvPr/>
        </p:nvSpPr>
        <p:spPr>
          <a:xfrm>
            <a:off x="158136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7BC6B-8AA6-4852-843B-418708138879}"/>
              </a:ext>
            </a:extLst>
          </p:cNvPr>
          <p:cNvSpPr>
            <a:spLocks noChangeAspect="1"/>
          </p:cNvSpPr>
          <p:nvPr/>
        </p:nvSpPr>
        <p:spPr>
          <a:xfrm>
            <a:off x="1733567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41E95-AF63-47B3-BEF7-25E70CC6BBF4}"/>
              </a:ext>
            </a:extLst>
          </p:cNvPr>
          <p:cNvSpPr>
            <a:spLocks noChangeAspect="1"/>
          </p:cNvSpPr>
          <p:nvPr/>
        </p:nvSpPr>
        <p:spPr>
          <a:xfrm>
            <a:off x="188577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09336A-589B-43D4-89C7-519F2A156ECF}"/>
              </a:ext>
            </a:extLst>
          </p:cNvPr>
          <p:cNvSpPr>
            <a:spLocks noChangeAspect="1"/>
          </p:cNvSpPr>
          <p:nvPr/>
        </p:nvSpPr>
        <p:spPr>
          <a:xfrm>
            <a:off x="203797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89A22-84BA-4652-A627-1950FC7853A0}"/>
              </a:ext>
            </a:extLst>
          </p:cNvPr>
          <p:cNvSpPr>
            <a:spLocks noChangeAspect="1"/>
          </p:cNvSpPr>
          <p:nvPr/>
        </p:nvSpPr>
        <p:spPr>
          <a:xfrm>
            <a:off x="219018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1B5E5D-41F6-41B7-A734-8046BCAF9906}"/>
              </a:ext>
            </a:extLst>
          </p:cNvPr>
          <p:cNvSpPr>
            <a:spLocks noChangeAspect="1"/>
          </p:cNvSpPr>
          <p:nvPr/>
        </p:nvSpPr>
        <p:spPr>
          <a:xfrm>
            <a:off x="234239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979F8-922D-45DA-9277-FDE96A357C7B}"/>
              </a:ext>
            </a:extLst>
          </p:cNvPr>
          <p:cNvSpPr>
            <a:spLocks noChangeAspect="1"/>
          </p:cNvSpPr>
          <p:nvPr/>
        </p:nvSpPr>
        <p:spPr>
          <a:xfrm>
            <a:off x="2494598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AEE6-3E1F-4972-A87E-384DEDB5A7F6}"/>
              </a:ext>
            </a:extLst>
          </p:cNvPr>
          <p:cNvSpPr txBox="1"/>
          <p:nvPr/>
        </p:nvSpPr>
        <p:spPr>
          <a:xfrm>
            <a:off x="748145" y="731520"/>
            <a:ext cx="307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3.55 width</a:t>
            </a:r>
          </a:p>
          <a:p>
            <a:r>
              <a:rPr lang="en-US" dirty="0"/>
              <a:t>0, 0 vs 3.79, 0</a:t>
            </a:r>
          </a:p>
          <a:p>
            <a:r>
              <a:rPr lang="en-US" dirty="0"/>
              <a:t>0, 2.55 vs 3.79, 2.55</a:t>
            </a:r>
          </a:p>
          <a:p>
            <a:r>
              <a:rPr lang="en-US" dirty="0"/>
              <a:t>0, 5.10 vs 3.79, 5.10</a:t>
            </a:r>
          </a:p>
          <a:p>
            <a:r>
              <a:rPr lang="en-US" dirty="0"/>
              <a:t>0, 7.65 vs 3.79, 7.65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D0D6B3-B708-420D-B97E-B9F79222BA22}"/>
              </a:ext>
            </a:extLst>
          </p:cNvPr>
          <p:cNvGrpSpPr/>
          <p:nvPr/>
        </p:nvGrpSpPr>
        <p:grpSpPr>
          <a:xfrm>
            <a:off x="3368040" y="1657350"/>
            <a:ext cx="5455920" cy="3549650"/>
            <a:chOff x="3368040" y="1657350"/>
            <a:chExt cx="5455920" cy="35496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57350"/>
              <a:ext cx="5455920" cy="3549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B557C4B-B599-47B5-AA33-07D4EF980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3281" y="1726133"/>
              <a:ext cx="5345438" cy="3405734"/>
            </a:xfrm>
            <a:prstGeom prst="rect">
              <a:avLst/>
            </a:prstGeom>
          </p:spPr>
        </p:pic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A48730D-C960-4C50-896C-ED31F5713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449763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1F3B010-9B0C-4F94-A6F9-CB8438CA9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640263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4EDB84A-10C5-4310-80AD-CBC7676C2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831821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602475D-E249-4AC5-9F28-62F66E24B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315" y="4022851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B440FB5-9998-4D1F-A2A1-C6B46C14F9AC}"/>
                </a:ext>
              </a:extLst>
            </p:cNvPr>
            <p:cNvGrpSpPr/>
            <p:nvPr/>
          </p:nvGrpSpPr>
          <p:grpSpPr>
            <a:xfrm>
              <a:off x="4548224" y="3252462"/>
              <a:ext cx="436365" cy="118872"/>
              <a:chOff x="4548224" y="3252462"/>
              <a:chExt cx="436365" cy="118872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6501374-35F4-40FF-93E2-72990491C2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48224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F658920-3936-4609-8D91-529E3BC106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03669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5AC4A50-C26E-4A40-8F19-CE8AAA7810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59114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09EA156-8E67-4421-B6B7-B8A7C8854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7034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68AAFB2-7726-4420-9BF7-663D746C06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7533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8C9A0EB-48BB-4254-A13E-ACDC574195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8032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71A0B04-FE7A-46C6-B613-8714AEAAE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8531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A2CCF67-1B92-48D1-9F3F-B8DAA05583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9030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8D7AAEA-FA76-4DAA-80B8-B160223179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9530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2119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68987BE-5971-422D-BBED-0FE5A5AD8CF7}"/>
              </a:ext>
            </a:extLst>
          </p:cNvPr>
          <p:cNvSpPr>
            <a:spLocks noChangeAspect="1"/>
          </p:cNvSpPr>
          <p:nvPr/>
        </p:nvSpPr>
        <p:spPr>
          <a:xfrm>
            <a:off x="112474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6A1E5-E8EB-4D64-8E19-29D194FB5DE4}"/>
              </a:ext>
            </a:extLst>
          </p:cNvPr>
          <p:cNvSpPr>
            <a:spLocks noChangeAspect="1"/>
          </p:cNvSpPr>
          <p:nvPr/>
        </p:nvSpPr>
        <p:spPr>
          <a:xfrm>
            <a:off x="127694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2079C-63FF-4E71-A149-4C37312066F6}"/>
              </a:ext>
            </a:extLst>
          </p:cNvPr>
          <p:cNvSpPr>
            <a:spLocks noChangeAspect="1"/>
          </p:cNvSpPr>
          <p:nvPr/>
        </p:nvSpPr>
        <p:spPr>
          <a:xfrm>
            <a:off x="142915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E7B65-2B7B-47D7-973B-FFD758A9CBB5}"/>
              </a:ext>
            </a:extLst>
          </p:cNvPr>
          <p:cNvSpPr>
            <a:spLocks noChangeAspect="1"/>
          </p:cNvSpPr>
          <p:nvPr/>
        </p:nvSpPr>
        <p:spPr>
          <a:xfrm>
            <a:off x="158136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7BC6B-8AA6-4852-843B-418708138879}"/>
              </a:ext>
            </a:extLst>
          </p:cNvPr>
          <p:cNvSpPr>
            <a:spLocks noChangeAspect="1"/>
          </p:cNvSpPr>
          <p:nvPr/>
        </p:nvSpPr>
        <p:spPr>
          <a:xfrm>
            <a:off x="1733567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41E95-AF63-47B3-BEF7-25E70CC6BBF4}"/>
              </a:ext>
            </a:extLst>
          </p:cNvPr>
          <p:cNvSpPr>
            <a:spLocks noChangeAspect="1"/>
          </p:cNvSpPr>
          <p:nvPr/>
        </p:nvSpPr>
        <p:spPr>
          <a:xfrm>
            <a:off x="188577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09336A-589B-43D4-89C7-519F2A156ECF}"/>
              </a:ext>
            </a:extLst>
          </p:cNvPr>
          <p:cNvSpPr>
            <a:spLocks noChangeAspect="1"/>
          </p:cNvSpPr>
          <p:nvPr/>
        </p:nvSpPr>
        <p:spPr>
          <a:xfrm>
            <a:off x="203797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89A22-84BA-4652-A627-1950FC7853A0}"/>
              </a:ext>
            </a:extLst>
          </p:cNvPr>
          <p:cNvSpPr>
            <a:spLocks noChangeAspect="1"/>
          </p:cNvSpPr>
          <p:nvPr/>
        </p:nvSpPr>
        <p:spPr>
          <a:xfrm>
            <a:off x="219018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1B5E5D-41F6-41B7-A734-8046BCAF9906}"/>
              </a:ext>
            </a:extLst>
          </p:cNvPr>
          <p:cNvSpPr>
            <a:spLocks noChangeAspect="1"/>
          </p:cNvSpPr>
          <p:nvPr/>
        </p:nvSpPr>
        <p:spPr>
          <a:xfrm>
            <a:off x="234239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979F8-922D-45DA-9277-FDE96A357C7B}"/>
              </a:ext>
            </a:extLst>
          </p:cNvPr>
          <p:cNvSpPr>
            <a:spLocks noChangeAspect="1"/>
          </p:cNvSpPr>
          <p:nvPr/>
        </p:nvSpPr>
        <p:spPr>
          <a:xfrm>
            <a:off x="2494598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AEE6-3E1F-4972-A87E-384DEDB5A7F6}"/>
              </a:ext>
            </a:extLst>
          </p:cNvPr>
          <p:cNvSpPr txBox="1"/>
          <p:nvPr/>
        </p:nvSpPr>
        <p:spPr>
          <a:xfrm>
            <a:off x="748145" y="731520"/>
            <a:ext cx="307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3.55 width</a:t>
            </a:r>
          </a:p>
          <a:p>
            <a:r>
              <a:rPr lang="en-US" dirty="0"/>
              <a:t>0, 0 vs 3.79, 0</a:t>
            </a:r>
          </a:p>
          <a:p>
            <a:r>
              <a:rPr lang="en-US" dirty="0"/>
              <a:t>0, 2.55 vs 3.79, 2.55</a:t>
            </a:r>
          </a:p>
          <a:p>
            <a:r>
              <a:rPr lang="en-US" dirty="0"/>
              <a:t>0, 5.10 vs 3.79, 5.10</a:t>
            </a:r>
          </a:p>
          <a:p>
            <a:r>
              <a:rPr lang="en-US" dirty="0"/>
              <a:t>0, 7.65 vs 3.79, 7.65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5B6044-086F-44AD-9289-EE82A5D38477}"/>
              </a:ext>
            </a:extLst>
          </p:cNvPr>
          <p:cNvGrpSpPr/>
          <p:nvPr/>
        </p:nvGrpSpPr>
        <p:grpSpPr>
          <a:xfrm>
            <a:off x="3368040" y="1657350"/>
            <a:ext cx="5455920" cy="3549650"/>
            <a:chOff x="3368040" y="1657350"/>
            <a:chExt cx="5455920" cy="35496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57350"/>
              <a:ext cx="5455920" cy="3549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5A96481-8F61-488D-A9A8-89486A2E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3281" y="1726133"/>
              <a:ext cx="5345438" cy="3405734"/>
            </a:xfrm>
            <a:prstGeom prst="rect">
              <a:avLst/>
            </a:prstGeom>
          </p:spPr>
        </p:pic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A48730D-C960-4C50-896C-ED31F5713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449763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1F3B010-9B0C-4F94-A6F9-CB8438CA9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640263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4EDB84A-10C5-4310-80AD-CBC7676C2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831821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602475D-E249-4AC5-9F28-62F66E24B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315" y="4022851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B440FB5-9998-4D1F-A2A1-C6B46C14F9AC}"/>
                </a:ext>
              </a:extLst>
            </p:cNvPr>
            <p:cNvGrpSpPr/>
            <p:nvPr/>
          </p:nvGrpSpPr>
          <p:grpSpPr>
            <a:xfrm>
              <a:off x="4548224" y="3252462"/>
              <a:ext cx="436365" cy="118872"/>
              <a:chOff x="4548224" y="3252462"/>
              <a:chExt cx="436365" cy="118872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6501374-35F4-40FF-93E2-72990491C2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48224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F658920-3936-4609-8D91-529E3BC106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03669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5AC4A50-C26E-4A40-8F19-CE8AAA7810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59114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09EA156-8E67-4421-B6B7-B8A7C8854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7034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68AAFB2-7726-4420-9BF7-663D746C06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7533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8C9A0EB-48BB-4254-A13E-ACDC574195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8032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71A0B04-FE7A-46C6-B613-8714AEAAE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8531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A2CCF67-1B92-48D1-9F3F-B8DAA05583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9030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8D7AAEA-FA76-4DAA-80B8-B160223179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9530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374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68987BE-5971-422D-BBED-0FE5A5AD8CF7}"/>
              </a:ext>
            </a:extLst>
          </p:cNvPr>
          <p:cNvSpPr>
            <a:spLocks noChangeAspect="1"/>
          </p:cNvSpPr>
          <p:nvPr/>
        </p:nvSpPr>
        <p:spPr>
          <a:xfrm>
            <a:off x="112474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6A1E5-E8EB-4D64-8E19-29D194FB5DE4}"/>
              </a:ext>
            </a:extLst>
          </p:cNvPr>
          <p:cNvSpPr>
            <a:spLocks noChangeAspect="1"/>
          </p:cNvSpPr>
          <p:nvPr/>
        </p:nvSpPr>
        <p:spPr>
          <a:xfrm>
            <a:off x="127694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2079C-63FF-4E71-A149-4C37312066F6}"/>
              </a:ext>
            </a:extLst>
          </p:cNvPr>
          <p:cNvSpPr>
            <a:spLocks noChangeAspect="1"/>
          </p:cNvSpPr>
          <p:nvPr/>
        </p:nvSpPr>
        <p:spPr>
          <a:xfrm>
            <a:off x="142915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E7B65-2B7B-47D7-973B-FFD758A9CBB5}"/>
              </a:ext>
            </a:extLst>
          </p:cNvPr>
          <p:cNvSpPr>
            <a:spLocks noChangeAspect="1"/>
          </p:cNvSpPr>
          <p:nvPr/>
        </p:nvSpPr>
        <p:spPr>
          <a:xfrm>
            <a:off x="158136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7BC6B-8AA6-4852-843B-418708138879}"/>
              </a:ext>
            </a:extLst>
          </p:cNvPr>
          <p:cNvSpPr>
            <a:spLocks noChangeAspect="1"/>
          </p:cNvSpPr>
          <p:nvPr/>
        </p:nvSpPr>
        <p:spPr>
          <a:xfrm>
            <a:off x="1733567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41E95-AF63-47B3-BEF7-25E70CC6BBF4}"/>
              </a:ext>
            </a:extLst>
          </p:cNvPr>
          <p:cNvSpPr>
            <a:spLocks noChangeAspect="1"/>
          </p:cNvSpPr>
          <p:nvPr/>
        </p:nvSpPr>
        <p:spPr>
          <a:xfrm>
            <a:off x="188577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09336A-589B-43D4-89C7-519F2A156ECF}"/>
              </a:ext>
            </a:extLst>
          </p:cNvPr>
          <p:cNvSpPr>
            <a:spLocks noChangeAspect="1"/>
          </p:cNvSpPr>
          <p:nvPr/>
        </p:nvSpPr>
        <p:spPr>
          <a:xfrm>
            <a:off x="203797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89A22-84BA-4652-A627-1950FC7853A0}"/>
              </a:ext>
            </a:extLst>
          </p:cNvPr>
          <p:cNvSpPr>
            <a:spLocks noChangeAspect="1"/>
          </p:cNvSpPr>
          <p:nvPr/>
        </p:nvSpPr>
        <p:spPr>
          <a:xfrm>
            <a:off x="219018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1B5E5D-41F6-41B7-A734-8046BCAF9906}"/>
              </a:ext>
            </a:extLst>
          </p:cNvPr>
          <p:cNvSpPr>
            <a:spLocks noChangeAspect="1"/>
          </p:cNvSpPr>
          <p:nvPr/>
        </p:nvSpPr>
        <p:spPr>
          <a:xfrm>
            <a:off x="234239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979F8-922D-45DA-9277-FDE96A357C7B}"/>
              </a:ext>
            </a:extLst>
          </p:cNvPr>
          <p:cNvSpPr>
            <a:spLocks noChangeAspect="1"/>
          </p:cNvSpPr>
          <p:nvPr/>
        </p:nvSpPr>
        <p:spPr>
          <a:xfrm>
            <a:off x="2494598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AEE6-3E1F-4972-A87E-384DEDB5A7F6}"/>
              </a:ext>
            </a:extLst>
          </p:cNvPr>
          <p:cNvSpPr txBox="1"/>
          <p:nvPr/>
        </p:nvSpPr>
        <p:spPr>
          <a:xfrm>
            <a:off x="748145" y="731520"/>
            <a:ext cx="307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3.55 width</a:t>
            </a:r>
          </a:p>
          <a:p>
            <a:r>
              <a:rPr lang="en-US" dirty="0"/>
              <a:t>0, 0 vs 3.79, 0</a:t>
            </a:r>
          </a:p>
          <a:p>
            <a:r>
              <a:rPr lang="en-US" dirty="0"/>
              <a:t>0, 2.55 vs 3.79, 2.55</a:t>
            </a:r>
          </a:p>
          <a:p>
            <a:r>
              <a:rPr lang="en-US" dirty="0"/>
              <a:t>0, 5.10 vs 3.79, 5.10</a:t>
            </a:r>
          </a:p>
          <a:p>
            <a:r>
              <a:rPr lang="en-US" dirty="0"/>
              <a:t>0, 7.65 vs 3.79, 7.65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C56DA1-335D-4FB8-9326-C092ED671DE5}"/>
              </a:ext>
            </a:extLst>
          </p:cNvPr>
          <p:cNvGrpSpPr/>
          <p:nvPr/>
        </p:nvGrpSpPr>
        <p:grpSpPr>
          <a:xfrm>
            <a:off x="3368040" y="1657350"/>
            <a:ext cx="5455920" cy="3549650"/>
            <a:chOff x="3368040" y="1657350"/>
            <a:chExt cx="5455920" cy="35496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57350"/>
              <a:ext cx="5455920" cy="3549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25F9B3-D1AE-47A7-9E9F-96D1D4393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3281" y="1726133"/>
              <a:ext cx="5345438" cy="3405734"/>
            </a:xfrm>
            <a:prstGeom prst="rect">
              <a:avLst/>
            </a:prstGeom>
          </p:spPr>
        </p:pic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A48730D-C960-4C50-896C-ED31F5713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449763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1F3B010-9B0C-4F94-A6F9-CB8438CA9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640263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4EDB84A-10C5-4310-80AD-CBC7676C2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831821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602475D-E249-4AC5-9F28-62F66E24B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315" y="4022851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B440FB5-9998-4D1F-A2A1-C6B46C14F9AC}"/>
                </a:ext>
              </a:extLst>
            </p:cNvPr>
            <p:cNvGrpSpPr/>
            <p:nvPr/>
          </p:nvGrpSpPr>
          <p:grpSpPr>
            <a:xfrm>
              <a:off x="4548224" y="3252462"/>
              <a:ext cx="436365" cy="118872"/>
              <a:chOff x="4548224" y="3252462"/>
              <a:chExt cx="436365" cy="118872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6501374-35F4-40FF-93E2-72990491C2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48224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F658920-3936-4609-8D91-529E3BC106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03669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5AC4A50-C26E-4A40-8F19-CE8AAA7810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59114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09EA156-8E67-4421-B6B7-B8A7C8854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7034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68AAFB2-7726-4420-9BF7-663D746C06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7533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8C9A0EB-48BB-4254-A13E-ACDC574195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8032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71A0B04-FE7A-46C6-B613-8714AEAAE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8531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A2CCF67-1B92-48D1-9F3F-B8DAA05583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9030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8D7AAEA-FA76-4DAA-80B8-B160223179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9530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588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68987BE-5971-422D-BBED-0FE5A5AD8CF7}"/>
              </a:ext>
            </a:extLst>
          </p:cNvPr>
          <p:cNvSpPr>
            <a:spLocks noChangeAspect="1"/>
          </p:cNvSpPr>
          <p:nvPr/>
        </p:nvSpPr>
        <p:spPr>
          <a:xfrm>
            <a:off x="112474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6A1E5-E8EB-4D64-8E19-29D194FB5DE4}"/>
              </a:ext>
            </a:extLst>
          </p:cNvPr>
          <p:cNvSpPr>
            <a:spLocks noChangeAspect="1"/>
          </p:cNvSpPr>
          <p:nvPr/>
        </p:nvSpPr>
        <p:spPr>
          <a:xfrm>
            <a:off x="127694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2079C-63FF-4E71-A149-4C37312066F6}"/>
              </a:ext>
            </a:extLst>
          </p:cNvPr>
          <p:cNvSpPr>
            <a:spLocks noChangeAspect="1"/>
          </p:cNvSpPr>
          <p:nvPr/>
        </p:nvSpPr>
        <p:spPr>
          <a:xfrm>
            <a:off x="142915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E7B65-2B7B-47D7-973B-FFD758A9CBB5}"/>
              </a:ext>
            </a:extLst>
          </p:cNvPr>
          <p:cNvSpPr>
            <a:spLocks noChangeAspect="1"/>
          </p:cNvSpPr>
          <p:nvPr/>
        </p:nvSpPr>
        <p:spPr>
          <a:xfrm>
            <a:off x="158136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7BC6B-8AA6-4852-843B-418708138879}"/>
              </a:ext>
            </a:extLst>
          </p:cNvPr>
          <p:cNvSpPr>
            <a:spLocks noChangeAspect="1"/>
          </p:cNvSpPr>
          <p:nvPr/>
        </p:nvSpPr>
        <p:spPr>
          <a:xfrm>
            <a:off x="1733567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41E95-AF63-47B3-BEF7-25E70CC6BBF4}"/>
              </a:ext>
            </a:extLst>
          </p:cNvPr>
          <p:cNvSpPr>
            <a:spLocks noChangeAspect="1"/>
          </p:cNvSpPr>
          <p:nvPr/>
        </p:nvSpPr>
        <p:spPr>
          <a:xfrm>
            <a:off x="188577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09336A-589B-43D4-89C7-519F2A156ECF}"/>
              </a:ext>
            </a:extLst>
          </p:cNvPr>
          <p:cNvSpPr>
            <a:spLocks noChangeAspect="1"/>
          </p:cNvSpPr>
          <p:nvPr/>
        </p:nvSpPr>
        <p:spPr>
          <a:xfrm>
            <a:off x="203797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89A22-84BA-4652-A627-1950FC7853A0}"/>
              </a:ext>
            </a:extLst>
          </p:cNvPr>
          <p:cNvSpPr>
            <a:spLocks noChangeAspect="1"/>
          </p:cNvSpPr>
          <p:nvPr/>
        </p:nvSpPr>
        <p:spPr>
          <a:xfrm>
            <a:off x="219018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1B5E5D-41F6-41B7-A734-8046BCAF9906}"/>
              </a:ext>
            </a:extLst>
          </p:cNvPr>
          <p:cNvSpPr>
            <a:spLocks noChangeAspect="1"/>
          </p:cNvSpPr>
          <p:nvPr/>
        </p:nvSpPr>
        <p:spPr>
          <a:xfrm>
            <a:off x="234239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979F8-922D-45DA-9277-FDE96A357C7B}"/>
              </a:ext>
            </a:extLst>
          </p:cNvPr>
          <p:cNvSpPr>
            <a:spLocks noChangeAspect="1"/>
          </p:cNvSpPr>
          <p:nvPr/>
        </p:nvSpPr>
        <p:spPr>
          <a:xfrm>
            <a:off x="2494598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AEE6-3E1F-4972-A87E-384DEDB5A7F6}"/>
              </a:ext>
            </a:extLst>
          </p:cNvPr>
          <p:cNvSpPr txBox="1"/>
          <p:nvPr/>
        </p:nvSpPr>
        <p:spPr>
          <a:xfrm>
            <a:off x="748145" y="731520"/>
            <a:ext cx="307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3.55 width</a:t>
            </a:r>
          </a:p>
          <a:p>
            <a:r>
              <a:rPr lang="en-US" dirty="0"/>
              <a:t>0, 0 vs 3.79, 0</a:t>
            </a:r>
          </a:p>
          <a:p>
            <a:r>
              <a:rPr lang="en-US" dirty="0"/>
              <a:t>0, 2.55 vs 3.79, 2.55</a:t>
            </a:r>
          </a:p>
          <a:p>
            <a:r>
              <a:rPr lang="en-US" dirty="0"/>
              <a:t>0, 5.10 vs 3.79, 5.10</a:t>
            </a:r>
          </a:p>
          <a:p>
            <a:r>
              <a:rPr lang="en-US" dirty="0"/>
              <a:t>0, 7.65 vs 3.79, 7.65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3AD294-5839-4923-AC34-4E83F9CFD8D0}"/>
              </a:ext>
            </a:extLst>
          </p:cNvPr>
          <p:cNvGrpSpPr/>
          <p:nvPr/>
        </p:nvGrpSpPr>
        <p:grpSpPr>
          <a:xfrm>
            <a:off x="3368040" y="1657350"/>
            <a:ext cx="5455920" cy="3549650"/>
            <a:chOff x="3368040" y="1657350"/>
            <a:chExt cx="5455920" cy="35496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57350"/>
              <a:ext cx="5455920" cy="3549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963FCFE-12E5-45A5-B170-209F69F03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3281" y="1726133"/>
              <a:ext cx="5345438" cy="3405734"/>
            </a:xfrm>
            <a:prstGeom prst="rect">
              <a:avLst/>
            </a:prstGeom>
          </p:spPr>
        </p:pic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A48730D-C960-4C50-896C-ED31F5713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449763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1F3B010-9B0C-4F94-A6F9-CB8438CA9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640263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4EDB84A-10C5-4310-80AD-CBC7676C2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831821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602475D-E249-4AC5-9F28-62F66E24B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315" y="4022851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B440FB5-9998-4D1F-A2A1-C6B46C14F9AC}"/>
                </a:ext>
              </a:extLst>
            </p:cNvPr>
            <p:cNvGrpSpPr/>
            <p:nvPr/>
          </p:nvGrpSpPr>
          <p:grpSpPr>
            <a:xfrm>
              <a:off x="4548224" y="3252462"/>
              <a:ext cx="436365" cy="118872"/>
              <a:chOff x="4548224" y="3252462"/>
              <a:chExt cx="436365" cy="118872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6501374-35F4-40FF-93E2-72990491C2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48224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F658920-3936-4609-8D91-529E3BC106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03669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5AC4A50-C26E-4A40-8F19-CE8AAA7810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59114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09EA156-8E67-4421-B6B7-B8A7C8854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7034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68AAFB2-7726-4420-9BF7-663D746C06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7533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8C9A0EB-48BB-4254-A13E-ACDC574195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8032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71A0B04-FE7A-46C6-B613-8714AEAAE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8531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A2CCF67-1B92-48D1-9F3F-B8DAA05583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9030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8D7AAEA-FA76-4DAA-80B8-B160223179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9530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67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68987BE-5971-422D-BBED-0FE5A5AD8CF7}"/>
              </a:ext>
            </a:extLst>
          </p:cNvPr>
          <p:cNvSpPr>
            <a:spLocks noChangeAspect="1"/>
          </p:cNvSpPr>
          <p:nvPr/>
        </p:nvSpPr>
        <p:spPr>
          <a:xfrm>
            <a:off x="112474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6A1E5-E8EB-4D64-8E19-29D194FB5DE4}"/>
              </a:ext>
            </a:extLst>
          </p:cNvPr>
          <p:cNvSpPr>
            <a:spLocks noChangeAspect="1"/>
          </p:cNvSpPr>
          <p:nvPr/>
        </p:nvSpPr>
        <p:spPr>
          <a:xfrm>
            <a:off x="127694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2079C-63FF-4E71-A149-4C37312066F6}"/>
              </a:ext>
            </a:extLst>
          </p:cNvPr>
          <p:cNvSpPr>
            <a:spLocks noChangeAspect="1"/>
          </p:cNvSpPr>
          <p:nvPr/>
        </p:nvSpPr>
        <p:spPr>
          <a:xfrm>
            <a:off x="142915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E7B65-2B7B-47D7-973B-FFD758A9CBB5}"/>
              </a:ext>
            </a:extLst>
          </p:cNvPr>
          <p:cNvSpPr>
            <a:spLocks noChangeAspect="1"/>
          </p:cNvSpPr>
          <p:nvPr/>
        </p:nvSpPr>
        <p:spPr>
          <a:xfrm>
            <a:off x="158136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7BC6B-8AA6-4852-843B-418708138879}"/>
              </a:ext>
            </a:extLst>
          </p:cNvPr>
          <p:cNvSpPr>
            <a:spLocks noChangeAspect="1"/>
          </p:cNvSpPr>
          <p:nvPr/>
        </p:nvSpPr>
        <p:spPr>
          <a:xfrm>
            <a:off x="1733567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41E95-AF63-47B3-BEF7-25E70CC6BBF4}"/>
              </a:ext>
            </a:extLst>
          </p:cNvPr>
          <p:cNvSpPr>
            <a:spLocks noChangeAspect="1"/>
          </p:cNvSpPr>
          <p:nvPr/>
        </p:nvSpPr>
        <p:spPr>
          <a:xfrm>
            <a:off x="188577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09336A-589B-43D4-89C7-519F2A156ECF}"/>
              </a:ext>
            </a:extLst>
          </p:cNvPr>
          <p:cNvSpPr>
            <a:spLocks noChangeAspect="1"/>
          </p:cNvSpPr>
          <p:nvPr/>
        </p:nvSpPr>
        <p:spPr>
          <a:xfrm>
            <a:off x="203797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89A22-84BA-4652-A627-1950FC7853A0}"/>
              </a:ext>
            </a:extLst>
          </p:cNvPr>
          <p:cNvSpPr>
            <a:spLocks noChangeAspect="1"/>
          </p:cNvSpPr>
          <p:nvPr/>
        </p:nvSpPr>
        <p:spPr>
          <a:xfrm>
            <a:off x="219018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1B5E5D-41F6-41B7-A734-8046BCAF9906}"/>
              </a:ext>
            </a:extLst>
          </p:cNvPr>
          <p:cNvSpPr>
            <a:spLocks noChangeAspect="1"/>
          </p:cNvSpPr>
          <p:nvPr/>
        </p:nvSpPr>
        <p:spPr>
          <a:xfrm>
            <a:off x="234239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979F8-922D-45DA-9277-FDE96A357C7B}"/>
              </a:ext>
            </a:extLst>
          </p:cNvPr>
          <p:cNvSpPr>
            <a:spLocks noChangeAspect="1"/>
          </p:cNvSpPr>
          <p:nvPr/>
        </p:nvSpPr>
        <p:spPr>
          <a:xfrm>
            <a:off x="2494598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AEE6-3E1F-4972-A87E-384DEDB5A7F6}"/>
              </a:ext>
            </a:extLst>
          </p:cNvPr>
          <p:cNvSpPr txBox="1"/>
          <p:nvPr/>
        </p:nvSpPr>
        <p:spPr>
          <a:xfrm>
            <a:off x="748145" y="731520"/>
            <a:ext cx="307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3.55 width</a:t>
            </a:r>
          </a:p>
          <a:p>
            <a:r>
              <a:rPr lang="en-US" dirty="0"/>
              <a:t>0, 0 vs 3.79, 0</a:t>
            </a:r>
          </a:p>
          <a:p>
            <a:r>
              <a:rPr lang="en-US" dirty="0"/>
              <a:t>0, 2.55 vs 3.79, 2.55</a:t>
            </a:r>
          </a:p>
          <a:p>
            <a:r>
              <a:rPr lang="en-US" dirty="0"/>
              <a:t>0, 5.10 vs 3.79, 5.10</a:t>
            </a:r>
          </a:p>
          <a:p>
            <a:r>
              <a:rPr lang="en-US" dirty="0"/>
              <a:t>0, 7.65 vs 3.79, 7.65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A10D83-48CB-404C-B477-4814384451E6}"/>
              </a:ext>
            </a:extLst>
          </p:cNvPr>
          <p:cNvGrpSpPr/>
          <p:nvPr/>
        </p:nvGrpSpPr>
        <p:grpSpPr>
          <a:xfrm>
            <a:off x="3368040" y="1657350"/>
            <a:ext cx="5455920" cy="3549650"/>
            <a:chOff x="3368040" y="1657350"/>
            <a:chExt cx="5455920" cy="35496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57350"/>
              <a:ext cx="5455920" cy="3549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852672-D14D-4849-9EDC-4DF3AF179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3281" y="1726133"/>
              <a:ext cx="5345438" cy="3405734"/>
            </a:xfrm>
            <a:prstGeom prst="rect">
              <a:avLst/>
            </a:prstGeom>
          </p:spPr>
        </p:pic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A48730D-C960-4C50-896C-ED31F5713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449763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1F3B010-9B0C-4F94-A6F9-CB8438CA9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640263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4EDB84A-10C5-4310-80AD-CBC7676C2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831821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602475D-E249-4AC5-9F28-62F66E24B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315" y="4022851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B440FB5-9998-4D1F-A2A1-C6B46C14F9AC}"/>
                </a:ext>
              </a:extLst>
            </p:cNvPr>
            <p:cNvGrpSpPr/>
            <p:nvPr/>
          </p:nvGrpSpPr>
          <p:grpSpPr>
            <a:xfrm>
              <a:off x="4548224" y="3252462"/>
              <a:ext cx="436365" cy="118872"/>
              <a:chOff x="4548224" y="3252462"/>
              <a:chExt cx="436365" cy="118872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6501374-35F4-40FF-93E2-72990491C2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48224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F658920-3936-4609-8D91-529E3BC106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03669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5AC4A50-C26E-4A40-8F19-CE8AAA7810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59114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09EA156-8E67-4421-B6B7-B8A7C8854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7034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68AAFB2-7726-4420-9BF7-663D746C06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7533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8C9A0EB-48BB-4254-A13E-ACDC574195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8032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71A0B04-FE7A-46C6-B613-8714AEAAE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8531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A2CCF67-1B92-48D1-9F3F-B8DAA05583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9030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8D7AAEA-FA76-4DAA-80B8-B160223179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9530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610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68987BE-5971-422D-BBED-0FE5A5AD8CF7}"/>
              </a:ext>
            </a:extLst>
          </p:cNvPr>
          <p:cNvSpPr>
            <a:spLocks noChangeAspect="1"/>
          </p:cNvSpPr>
          <p:nvPr/>
        </p:nvSpPr>
        <p:spPr>
          <a:xfrm>
            <a:off x="112474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6A1E5-E8EB-4D64-8E19-29D194FB5DE4}"/>
              </a:ext>
            </a:extLst>
          </p:cNvPr>
          <p:cNvSpPr>
            <a:spLocks noChangeAspect="1"/>
          </p:cNvSpPr>
          <p:nvPr/>
        </p:nvSpPr>
        <p:spPr>
          <a:xfrm>
            <a:off x="127694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2079C-63FF-4E71-A149-4C37312066F6}"/>
              </a:ext>
            </a:extLst>
          </p:cNvPr>
          <p:cNvSpPr>
            <a:spLocks noChangeAspect="1"/>
          </p:cNvSpPr>
          <p:nvPr/>
        </p:nvSpPr>
        <p:spPr>
          <a:xfrm>
            <a:off x="142915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E7B65-2B7B-47D7-973B-FFD758A9CBB5}"/>
              </a:ext>
            </a:extLst>
          </p:cNvPr>
          <p:cNvSpPr>
            <a:spLocks noChangeAspect="1"/>
          </p:cNvSpPr>
          <p:nvPr/>
        </p:nvSpPr>
        <p:spPr>
          <a:xfrm>
            <a:off x="158136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7BC6B-8AA6-4852-843B-418708138879}"/>
              </a:ext>
            </a:extLst>
          </p:cNvPr>
          <p:cNvSpPr>
            <a:spLocks noChangeAspect="1"/>
          </p:cNvSpPr>
          <p:nvPr/>
        </p:nvSpPr>
        <p:spPr>
          <a:xfrm>
            <a:off x="1733567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41E95-AF63-47B3-BEF7-25E70CC6BBF4}"/>
              </a:ext>
            </a:extLst>
          </p:cNvPr>
          <p:cNvSpPr>
            <a:spLocks noChangeAspect="1"/>
          </p:cNvSpPr>
          <p:nvPr/>
        </p:nvSpPr>
        <p:spPr>
          <a:xfrm>
            <a:off x="188577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09336A-589B-43D4-89C7-519F2A156ECF}"/>
              </a:ext>
            </a:extLst>
          </p:cNvPr>
          <p:cNvSpPr>
            <a:spLocks noChangeAspect="1"/>
          </p:cNvSpPr>
          <p:nvPr/>
        </p:nvSpPr>
        <p:spPr>
          <a:xfrm>
            <a:off x="203797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89A22-84BA-4652-A627-1950FC7853A0}"/>
              </a:ext>
            </a:extLst>
          </p:cNvPr>
          <p:cNvSpPr>
            <a:spLocks noChangeAspect="1"/>
          </p:cNvSpPr>
          <p:nvPr/>
        </p:nvSpPr>
        <p:spPr>
          <a:xfrm>
            <a:off x="219018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1B5E5D-41F6-41B7-A734-8046BCAF9906}"/>
              </a:ext>
            </a:extLst>
          </p:cNvPr>
          <p:cNvSpPr>
            <a:spLocks noChangeAspect="1"/>
          </p:cNvSpPr>
          <p:nvPr/>
        </p:nvSpPr>
        <p:spPr>
          <a:xfrm>
            <a:off x="234239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979F8-922D-45DA-9277-FDE96A357C7B}"/>
              </a:ext>
            </a:extLst>
          </p:cNvPr>
          <p:cNvSpPr>
            <a:spLocks noChangeAspect="1"/>
          </p:cNvSpPr>
          <p:nvPr/>
        </p:nvSpPr>
        <p:spPr>
          <a:xfrm>
            <a:off x="2494598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AEE6-3E1F-4972-A87E-384DEDB5A7F6}"/>
              </a:ext>
            </a:extLst>
          </p:cNvPr>
          <p:cNvSpPr txBox="1"/>
          <p:nvPr/>
        </p:nvSpPr>
        <p:spPr>
          <a:xfrm>
            <a:off x="748145" y="731520"/>
            <a:ext cx="307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3.55 width</a:t>
            </a:r>
          </a:p>
          <a:p>
            <a:r>
              <a:rPr lang="en-US" dirty="0"/>
              <a:t>0, 0 vs 3.79, 0</a:t>
            </a:r>
          </a:p>
          <a:p>
            <a:r>
              <a:rPr lang="en-US" dirty="0"/>
              <a:t>0, 2.55 vs 3.79, 2.55</a:t>
            </a:r>
          </a:p>
          <a:p>
            <a:r>
              <a:rPr lang="en-US" dirty="0"/>
              <a:t>0, 5.10 vs 3.79, 5.10</a:t>
            </a:r>
          </a:p>
          <a:p>
            <a:r>
              <a:rPr lang="en-US" dirty="0"/>
              <a:t>0, 7.65 vs 3.79, 7.65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D0BC05-9659-464F-A601-545294649D21}"/>
              </a:ext>
            </a:extLst>
          </p:cNvPr>
          <p:cNvGrpSpPr/>
          <p:nvPr/>
        </p:nvGrpSpPr>
        <p:grpSpPr>
          <a:xfrm>
            <a:off x="3368040" y="1657350"/>
            <a:ext cx="5455920" cy="3549650"/>
            <a:chOff x="3368040" y="1657350"/>
            <a:chExt cx="5455920" cy="35496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57350"/>
              <a:ext cx="5455920" cy="3549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896BA4-720D-4194-BF8E-484DDEA35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3281" y="1726133"/>
              <a:ext cx="5345438" cy="3405734"/>
            </a:xfrm>
            <a:prstGeom prst="rect">
              <a:avLst/>
            </a:prstGeom>
          </p:spPr>
        </p:pic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A48730D-C960-4C50-896C-ED31F5713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449763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1F3B010-9B0C-4F94-A6F9-CB8438CA9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640263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4EDB84A-10C5-4310-80AD-CBC7676C2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831821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602475D-E249-4AC5-9F28-62F66E24B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315" y="4022851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B440FB5-9998-4D1F-A2A1-C6B46C14F9AC}"/>
                </a:ext>
              </a:extLst>
            </p:cNvPr>
            <p:cNvGrpSpPr/>
            <p:nvPr/>
          </p:nvGrpSpPr>
          <p:grpSpPr>
            <a:xfrm>
              <a:off x="4548224" y="3252462"/>
              <a:ext cx="436365" cy="118872"/>
              <a:chOff x="4548224" y="3252462"/>
              <a:chExt cx="436365" cy="118872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6501374-35F4-40FF-93E2-72990491C2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48224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F658920-3936-4609-8D91-529E3BC106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03669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5AC4A50-C26E-4A40-8F19-CE8AAA7810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59114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09EA156-8E67-4421-B6B7-B8A7C8854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7034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68AAFB2-7726-4420-9BF7-663D746C06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7533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8C9A0EB-48BB-4254-A13E-ACDC574195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8032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71A0B04-FE7A-46C6-B613-8714AEAAE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8531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A2CCF67-1B92-48D1-9F3F-B8DAA05583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9030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8D7AAEA-FA76-4DAA-80B8-B160223179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9530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774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68987BE-5971-422D-BBED-0FE5A5AD8CF7}"/>
              </a:ext>
            </a:extLst>
          </p:cNvPr>
          <p:cNvSpPr>
            <a:spLocks noChangeAspect="1"/>
          </p:cNvSpPr>
          <p:nvPr/>
        </p:nvSpPr>
        <p:spPr>
          <a:xfrm>
            <a:off x="112474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6A1E5-E8EB-4D64-8E19-29D194FB5DE4}"/>
              </a:ext>
            </a:extLst>
          </p:cNvPr>
          <p:cNvSpPr>
            <a:spLocks noChangeAspect="1"/>
          </p:cNvSpPr>
          <p:nvPr/>
        </p:nvSpPr>
        <p:spPr>
          <a:xfrm>
            <a:off x="127694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2079C-63FF-4E71-A149-4C37312066F6}"/>
              </a:ext>
            </a:extLst>
          </p:cNvPr>
          <p:cNvSpPr>
            <a:spLocks noChangeAspect="1"/>
          </p:cNvSpPr>
          <p:nvPr/>
        </p:nvSpPr>
        <p:spPr>
          <a:xfrm>
            <a:off x="142915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E7B65-2B7B-47D7-973B-FFD758A9CBB5}"/>
              </a:ext>
            </a:extLst>
          </p:cNvPr>
          <p:cNvSpPr>
            <a:spLocks noChangeAspect="1"/>
          </p:cNvSpPr>
          <p:nvPr/>
        </p:nvSpPr>
        <p:spPr>
          <a:xfrm>
            <a:off x="158136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7BC6B-8AA6-4852-843B-418708138879}"/>
              </a:ext>
            </a:extLst>
          </p:cNvPr>
          <p:cNvSpPr>
            <a:spLocks noChangeAspect="1"/>
          </p:cNvSpPr>
          <p:nvPr/>
        </p:nvSpPr>
        <p:spPr>
          <a:xfrm>
            <a:off x="1733567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41E95-AF63-47B3-BEF7-25E70CC6BBF4}"/>
              </a:ext>
            </a:extLst>
          </p:cNvPr>
          <p:cNvSpPr>
            <a:spLocks noChangeAspect="1"/>
          </p:cNvSpPr>
          <p:nvPr/>
        </p:nvSpPr>
        <p:spPr>
          <a:xfrm>
            <a:off x="188577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09336A-589B-43D4-89C7-519F2A156ECF}"/>
              </a:ext>
            </a:extLst>
          </p:cNvPr>
          <p:cNvSpPr>
            <a:spLocks noChangeAspect="1"/>
          </p:cNvSpPr>
          <p:nvPr/>
        </p:nvSpPr>
        <p:spPr>
          <a:xfrm>
            <a:off x="203797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89A22-84BA-4652-A627-1950FC7853A0}"/>
              </a:ext>
            </a:extLst>
          </p:cNvPr>
          <p:cNvSpPr>
            <a:spLocks noChangeAspect="1"/>
          </p:cNvSpPr>
          <p:nvPr/>
        </p:nvSpPr>
        <p:spPr>
          <a:xfrm>
            <a:off x="219018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1B5E5D-41F6-41B7-A734-8046BCAF9906}"/>
              </a:ext>
            </a:extLst>
          </p:cNvPr>
          <p:cNvSpPr>
            <a:spLocks noChangeAspect="1"/>
          </p:cNvSpPr>
          <p:nvPr/>
        </p:nvSpPr>
        <p:spPr>
          <a:xfrm>
            <a:off x="234239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979F8-922D-45DA-9277-FDE96A357C7B}"/>
              </a:ext>
            </a:extLst>
          </p:cNvPr>
          <p:cNvSpPr>
            <a:spLocks noChangeAspect="1"/>
          </p:cNvSpPr>
          <p:nvPr/>
        </p:nvSpPr>
        <p:spPr>
          <a:xfrm>
            <a:off x="2494598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AEE6-3E1F-4972-A87E-384DEDB5A7F6}"/>
              </a:ext>
            </a:extLst>
          </p:cNvPr>
          <p:cNvSpPr txBox="1"/>
          <p:nvPr/>
        </p:nvSpPr>
        <p:spPr>
          <a:xfrm>
            <a:off x="748145" y="731520"/>
            <a:ext cx="307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3.55 width</a:t>
            </a:r>
          </a:p>
          <a:p>
            <a:r>
              <a:rPr lang="en-US" dirty="0"/>
              <a:t>0, 0 vs 3.79, 0</a:t>
            </a:r>
          </a:p>
          <a:p>
            <a:r>
              <a:rPr lang="en-US" dirty="0"/>
              <a:t>0, 2.55 vs 3.79, 2.55</a:t>
            </a:r>
          </a:p>
          <a:p>
            <a:r>
              <a:rPr lang="en-US" dirty="0"/>
              <a:t>0, 5.10 vs 3.79, 5.10</a:t>
            </a:r>
          </a:p>
          <a:p>
            <a:r>
              <a:rPr lang="en-US" dirty="0"/>
              <a:t>0, 7.65 vs 3.79, 7.65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0AD55B-5193-457A-B469-71BC930A5275}"/>
              </a:ext>
            </a:extLst>
          </p:cNvPr>
          <p:cNvGrpSpPr/>
          <p:nvPr/>
        </p:nvGrpSpPr>
        <p:grpSpPr>
          <a:xfrm>
            <a:off x="3368040" y="1657350"/>
            <a:ext cx="5455920" cy="3549650"/>
            <a:chOff x="3368040" y="1657350"/>
            <a:chExt cx="5455920" cy="35496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57350"/>
              <a:ext cx="5455920" cy="3549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0C9F6C7-0CC9-423A-9685-4B06BBA66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3281" y="1726133"/>
              <a:ext cx="5345438" cy="3405734"/>
            </a:xfrm>
            <a:prstGeom prst="rect">
              <a:avLst/>
            </a:prstGeom>
          </p:spPr>
        </p:pic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A48730D-C960-4C50-896C-ED31F5713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449763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1F3B010-9B0C-4F94-A6F9-CB8438CA9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640263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4EDB84A-10C5-4310-80AD-CBC7676C2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831821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602475D-E249-4AC5-9F28-62F66E24B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315" y="4022851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B440FB5-9998-4D1F-A2A1-C6B46C14F9AC}"/>
                </a:ext>
              </a:extLst>
            </p:cNvPr>
            <p:cNvGrpSpPr/>
            <p:nvPr/>
          </p:nvGrpSpPr>
          <p:grpSpPr>
            <a:xfrm>
              <a:off x="4548224" y="3252462"/>
              <a:ext cx="436365" cy="118872"/>
              <a:chOff x="4548224" y="3252462"/>
              <a:chExt cx="436365" cy="118872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6501374-35F4-40FF-93E2-72990491C2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48224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F658920-3936-4609-8D91-529E3BC106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03669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5AC4A50-C26E-4A40-8F19-CE8AAA7810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59114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09EA156-8E67-4421-B6B7-B8A7C8854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7034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68AAFB2-7726-4420-9BF7-663D746C06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7533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8C9A0EB-48BB-4254-A13E-ACDC574195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8032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71A0B04-FE7A-46C6-B613-8714AEAAE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8531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A2CCF67-1B92-48D1-9F3F-B8DAA05583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9030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8D7AAEA-FA76-4DAA-80B8-B160223179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9530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08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68987BE-5971-422D-BBED-0FE5A5AD8CF7}"/>
              </a:ext>
            </a:extLst>
          </p:cNvPr>
          <p:cNvSpPr>
            <a:spLocks noChangeAspect="1"/>
          </p:cNvSpPr>
          <p:nvPr/>
        </p:nvSpPr>
        <p:spPr>
          <a:xfrm>
            <a:off x="112474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6A1E5-E8EB-4D64-8E19-29D194FB5DE4}"/>
              </a:ext>
            </a:extLst>
          </p:cNvPr>
          <p:cNvSpPr>
            <a:spLocks noChangeAspect="1"/>
          </p:cNvSpPr>
          <p:nvPr/>
        </p:nvSpPr>
        <p:spPr>
          <a:xfrm>
            <a:off x="127694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2079C-63FF-4E71-A149-4C37312066F6}"/>
              </a:ext>
            </a:extLst>
          </p:cNvPr>
          <p:cNvSpPr>
            <a:spLocks noChangeAspect="1"/>
          </p:cNvSpPr>
          <p:nvPr/>
        </p:nvSpPr>
        <p:spPr>
          <a:xfrm>
            <a:off x="142915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E7B65-2B7B-47D7-973B-FFD758A9CBB5}"/>
              </a:ext>
            </a:extLst>
          </p:cNvPr>
          <p:cNvSpPr>
            <a:spLocks noChangeAspect="1"/>
          </p:cNvSpPr>
          <p:nvPr/>
        </p:nvSpPr>
        <p:spPr>
          <a:xfrm>
            <a:off x="158136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7BC6B-8AA6-4852-843B-418708138879}"/>
              </a:ext>
            </a:extLst>
          </p:cNvPr>
          <p:cNvSpPr>
            <a:spLocks noChangeAspect="1"/>
          </p:cNvSpPr>
          <p:nvPr/>
        </p:nvSpPr>
        <p:spPr>
          <a:xfrm>
            <a:off x="1733567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41E95-AF63-47B3-BEF7-25E70CC6BBF4}"/>
              </a:ext>
            </a:extLst>
          </p:cNvPr>
          <p:cNvSpPr>
            <a:spLocks noChangeAspect="1"/>
          </p:cNvSpPr>
          <p:nvPr/>
        </p:nvSpPr>
        <p:spPr>
          <a:xfrm>
            <a:off x="188577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09336A-589B-43D4-89C7-519F2A156ECF}"/>
              </a:ext>
            </a:extLst>
          </p:cNvPr>
          <p:cNvSpPr>
            <a:spLocks noChangeAspect="1"/>
          </p:cNvSpPr>
          <p:nvPr/>
        </p:nvSpPr>
        <p:spPr>
          <a:xfrm>
            <a:off x="203797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89A22-84BA-4652-A627-1950FC7853A0}"/>
              </a:ext>
            </a:extLst>
          </p:cNvPr>
          <p:cNvSpPr>
            <a:spLocks noChangeAspect="1"/>
          </p:cNvSpPr>
          <p:nvPr/>
        </p:nvSpPr>
        <p:spPr>
          <a:xfrm>
            <a:off x="219018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1B5E5D-41F6-41B7-A734-8046BCAF9906}"/>
              </a:ext>
            </a:extLst>
          </p:cNvPr>
          <p:cNvSpPr>
            <a:spLocks noChangeAspect="1"/>
          </p:cNvSpPr>
          <p:nvPr/>
        </p:nvSpPr>
        <p:spPr>
          <a:xfrm>
            <a:off x="234239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979F8-922D-45DA-9277-FDE96A357C7B}"/>
              </a:ext>
            </a:extLst>
          </p:cNvPr>
          <p:cNvSpPr>
            <a:spLocks noChangeAspect="1"/>
          </p:cNvSpPr>
          <p:nvPr/>
        </p:nvSpPr>
        <p:spPr>
          <a:xfrm>
            <a:off x="2494598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AEE6-3E1F-4972-A87E-384DEDB5A7F6}"/>
              </a:ext>
            </a:extLst>
          </p:cNvPr>
          <p:cNvSpPr txBox="1"/>
          <p:nvPr/>
        </p:nvSpPr>
        <p:spPr>
          <a:xfrm>
            <a:off x="748145" y="731520"/>
            <a:ext cx="307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3.55 width</a:t>
            </a:r>
          </a:p>
          <a:p>
            <a:r>
              <a:rPr lang="en-US" dirty="0"/>
              <a:t>0, 0 vs 3.79, 0</a:t>
            </a:r>
          </a:p>
          <a:p>
            <a:r>
              <a:rPr lang="en-US" dirty="0"/>
              <a:t>0, 2.55 vs 3.79, 2.55</a:t>
            </a:r>
          </a:p>
          <a:p>
            <a:r>
              <a:rPr lang="en-US" dirty="0"/>
              <a:t>0, 5.10 vs 3.79, 5.10</a:t>
            </a:r>
          </a:p>
          <a:p>
            <a:r>
              <a:rPr lang="en-US" dirty="0"/>
              <a:t>0, 7.65 vs 3.79, 7.65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FC5B4E-F30C-430D-99CE-E1E020693FA2}"/>
              </a:ext>
            </a:extLst>
          </p:cNvPr>
          <p:cNvGrpSpPr/>
          <p:nvPr/>
        </p:nvGrpSpPr>
        <p:grpSpPr>
          <a:xfrm>
            <a:off x="3368040" y="1657350"/>
            <a:ext cx="5455920" cy="3549650"/>
            <a:chOff x="3368040" y="1657350"/>
            <a:chExt cx="5455920" cy="35496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57350"/>
              <a:ext cx="5455920" cy="3549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E8565FD-C351-49BF-9547-CBC533994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3281" y="1726133"/>
              <a:ext cx="5345438" cy="3405734"/>
            </a:xfrm>
            <a:prstGeom prst="rect">
              <a:avLst/>
            </a:prstGeom>
          </p:spPr>
        </p:pic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A48730D-C960-4C50-896C-ED31F5713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449763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1F3B010-9B0C-4F94-A6F9-CB8438CA9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640263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4EDB84A-10C5-4310-80AD-CBC7676C2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831821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602475D-E249-4AC5-9F28-62F66E24B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315" y="4022851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B440FB5-9998-4D1F-A2A1-C6B46C14F9AC}"/>
                </a:ext>
              </a:extLst>
            </p:cNvPr>
            <p:cNvGrpSpPr/>
            <p:nvPr/>
          </p:nvGrpSpPr>
          <p:grpSpPr>
            <a:xfrm>
              <a:off x="4548224" y="3252462"/>
              <a:ext cx="436365" cy="118872"/>
              <a:chOff x="4548224" y="3252462"/>
              <a:chExt cx="436365" cy="118872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6501374-35F4-40FF-93E2-72990491C2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48224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F658920-3936-4609-8D91-529E3BC106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03669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5AC4A50-C26E-4A40-8F19-CE8AAA7810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59114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09EA156-8E67-4421-B6B7-B8A7C8854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7034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68AAFB2-7726-4420-9BF7-663D746C06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7533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8C9A0EB-48BB-4254-A13E-ACDC574195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8032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71A0B04-FE7A-46C6-B613-8714AEAAE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8531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A2CCF67-1B92-48D1-9F3F-B8DAA05583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9030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8D7AAEA-FA76-4DAA-80B8-B160223179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9530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347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68987BE-5971-422D-BBED-0FE5A5AD8CF7}"/>
              </a:ext>
            </a:extLst>
          </p:cNvPr>
          <p:cNvSpPr>
            <a:spLocks noChangeAspect="1"/>
          </p:cNvSpPr>
          <p:nvPr/>
        </p:nvSpPr>
        <p:spPr>
          <a:xfrm>
            <a:off x="112474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6A1E5-E8EB-4D64-8E19-29D194FB5DE4}"/>
              </a:ext>
            </a:extLst>
          </p:cNvPr>
          <p:cNvSpPr>
            <a:spLocks noChangeAspect="1"/>
          </p:cNvSpPr>
          <p:nvPr/>
        </p:nvSpPr>
        <p:spPr>
          <a:xfrm>
            <a:off x="127694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2079C-63FF-4E71-A149-4C37312066F6}"/>
              </a:ext>
            </a:extLst>
          </p:cNvPr>
          <p:cNvSpPr>
            <a:spLocks noChangeAspect="1"/>
          </p:cNvSpPr>
          <p:nvPr/>
        </p:nvSpPr>
        <p:spPr>
          <a:xfrm>
            <a:off x="142915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E7B65-2B7B-47D7-973B-FFD758A9CBB5}"/>
              </a:ext>
            </a:extLst>
          </p:cNvPr>
          <p:cNvSpPr>
            <a:spLocks noChangeAspect="1"/>
          </p:cNvSpPr>
          <p:nvPr/>
        </p:nvSpPr>
        <p:spPr>
          <a:xfrm>
            <a:off x="158136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7BC6B-8AA6-4852-843B-418708138879}"/>
              </a:ext>
            </a:extLst>
          </p:cNvPr>
          <p:cNvSpPr>
            <a:spLocks noChangeAspect="1"/>
          </p:cNvSpPr>
          <p:nvPr/>
        </p:nvSpPr>
        <p:spPr>
          <a:xfrm>
            <a:off x="1733567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41E95-AF63-47B3-BEF7-25E70CC6BBF4}"/>
              </a:ext>
            </a:extLst>
          </p:cNvPr>
          <p:cNvSpPr>
            <a:spLocks noChangeAspect="1"/>
          </p:cNvSpPr>
          <p:nvPr/>
        </p:nvSpPr>
        <p:spPr>
          <a:xfrm>
            <a:off x="188577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09336A-589B-43D4-89C7-519F2A156ECF}"/>
              </a:ext>
            </a:extLst>
          </p:cNvPr>
          <p:cNvSpPr>
            <a:spLocks noChangeAspect="1"/>
          </p:cNvSpPr>
          <p:nvPr/>
        </p:nvSpPr>
        <p:spPr>
          <a:xfrm>
            <a:off x="203797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89A22-84BA-4652-A627-1950FC7853A0}"/>
              </a:ext>
            </a:extLst>
          </p:cNvPr>
          <p:cNvSpPr>
            <a:spLocks noChangeAspect="1"/>
          </p:cNvSpPr>
          <p:nvPr/>
        </p:nvSpPr>
        <p:spPr>
          <a:xfrm>
            <a:off x="219018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1B5E5D-41F6-41B7-A734-8046BCAF9906}"/>
              </a:ext>
            </a:extLst>
          </p:cNvPr>
          <p:cNvSpPr>
            <a:spLocks noChangeAspect="1"/>
          </p:cNvSpPr>
          <p:nvPr/>
        </p:nvSpPr>
        <p:spPr>
          <a:xfrm>
            <a:off x="234239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979F8-922D-45DA-9277-FDE96A357C7B}"/>
              </a:ext>
            </a:extLst>
          </p:cNvPr>
          <p:cNvSpPr>
            <a:spLocks noChangeAspect="1"/>
          </p:cNvSpPr>
          <p:nvPr/>
        </p:nvSpPr>
        <p:spPr>
          <a:xfrm>
            <a:off x="2494598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AEE6-3E1F-4972-A87E-384DEDB5A7F6}"/>
              </a:ext>
            </a:extLst>
          </p:cNvPr>
          <p:cNvSpPr txBox="1"/>
          <p:nvPr/>
        </p:nvSpPr>
        <p:spPr>
          <a:xfrm>
            <a:off x="748145" y="731520"/>
            <a:ext cx="307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3.55 width</a:t>
            </a:r>
          </a:p>
          <a:p>
            <a:r>
              <a:rPr lang="en-US" dirty="0"/>
              <a:t>0, 0 vs 3.79, 0</a:t>
            </a:r>
          </a:p>
          <a:p>
            <a:r>
              <a:rPr lang="en-US" dirty="0"/>
              <a:t>0, 2.55 vs 3.79, 2.55</a:t>
            </a:r>
          </a:p>
          <a:p>
            <a:r>
              <a:rPr lang="en-US" dirty="0"/>
              <a:t>0, 5.10 vs 3.79, 5.10</a:t>
            </a:r>
          </a:p>
          <a:p>
            <a:r>
              <a:rPr lang="en-US" dirty="0"/>
              <a:t>0, 7.65 vs 3.79, 7.65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7F3DC3-AAA8-4DBA-BEA6-1E977ACB4F6C}"/>
              </a:ext>
            </a:extLst>
          </p:cNvPr>
          <p:cNvGrpSpPr/>
          <p:nvPr/>
        </p:nvGrpSpPr>
        <p:grpSpPr>
          <a:xfrm>
            <a:off x="3368040" y="1657350"/>
            <a:ext cx="5455920" cy="3549650"/>
            <a:chOff x="3368040" y="1657350"/>
            <a:chExt cx="5455920" cy="35496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57350"/>
              <a:ext cx="5455920" cy="3549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2E841C8-8ACF-4DC3-89A1-04877A0DD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3281" y="1726133"/>
              <a:ext cx="5345438" cy="3405734"/>
            </a:xfrm>
            <a:prstGeom prst="rect">
              <a:avLst/>
            </a:prstGeom>
          </p:spPr>
        </p:pic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A48730D-C960-4C50-896C-ED31F5713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449763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1F3B010-9B0C-4F94-A6F9-CB8438CA9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640263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4EDB84A-10C5-4310-80AD-CBC7676C2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831821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602475D-E249-4AC5-9F28-62F66E24B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315" y="4022851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B440FB5-9998-4D1F-A2A1-C6B46C14F9AC}"/>
                </a:ext>
              </a:extLst>
            </p:cNvPr>
            <p:cNvGrpSpPr/>
            <p:nvPr/>
          </p:nvGrpSpPr>
          <p:grpSpPr>
            <a:xfrm>
              <a:off x="4548224" y="3252462"/>
              <a:ext cx="436365" cy="118872"/>
              <a:chOff x="4548224" y="3252462"/>
              <a:chExt cx="436365" cy="118872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6501374-35F4-40FF-93E2-72990491C2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48224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F658920-3936-4609-8D91-529E3BC106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03669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5AC4A50-C26E-4A40-8F19-CE8AAA7810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59114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09EA156-8E67-4421-B6B7-B8A7C8854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7034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68AAFB2-7726-4420-9BF7-663D746C06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7533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8C9A0EB-48BB-4254-A13E-ACDC574195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8032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71A0B04-FE7A-46C6-B613-8714AEAAE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8531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A2CCF67-1B92-48D1-9F3F-B8DAA05583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9030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8D7AAEA-FA76-4DAA-80B8-B160223179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9530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35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68987BE-5971-422D-BBED-0FE5A5AD8CF7}"/>
              </a:ext>
            </a:extLst>
          </p:cNvPr>
          <p:cNvSpPr>
            <a:spLocks noChangeAspect="1"/>
          </p:cNvSpPr>
          <p:nvPr/>
        </p:nvSpPr>
        <p:spPr>
          <a:xfrm>
            <a:off x="112474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6A1E5-E8EB-4D64-8E19-29D194FB5DE4}"/>
              </a:ext>
            </a:extLst>
          </p:cNvPr>
          <p:cNvSpPr>
            <a:spLocks noChangeAspect="1"/>
          </p:cNvSpPr>
          <p:nvPr/>
        </p:nvSpPr>
        <p:spPr>
          <a:xfrm>
            <a:off x="127694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2079C-63FF-4E71-A149-4C37312066F6}"/>
              </a:ext>
            </a:extLst>
          </p:cNvPr>
          <p:cNvSpPr>
            <a:spLocks noChangeAspect="1"/>
          </p:cNvSpPr>
          <p:nvPr/>
        </p:nvSpPr>
        <p:spPr>
          <a:xfrm>
            <a:off x="142915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E7B65-2B7B-47D7-973B-FFD758A9CBB5}"/>
              </a:ext>
            </a:extLst>
          </p:cNvPr>
          <p:cNvSpPr>
            <a:spLocks noChangeAspect="1"/>
          </p:cNvSpPr>
          <p:nvPr/>
        </p:nvSpPr>
        <p:spPr>
          <a:xfrm>
            <a:off x="158136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87BC6B-8AA6-4852-843B-418708138879}"/>
              </a:ext>
            </a:extLst>
          </p:cNvPr>
          <p:cNvSpPr>
            <a:spLocks noChangeAspect="1"/>
          </p:cNvSpPr>
          <p:nvPr/>
        </p:nvSpPr>
        <p:spPr>
          <a:xfrm>
            <a:off x="1733567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841E95-AF63-47B3-BEF7-25E70CC6BBF4}"/>
              </a:ext>
            </a:extLst>
          </p:cNvPr>
          <p:cNvSpPr>
            <a:spLocks noChangeAspect="1"/>
          </p:cNvSpPr>
          <p:nvPr/>
        </p:nvSpPr>
        <p:spPr>
          <a:xfrm>
            <a:off x="1885773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09336A-589B-43D4-89C7-519F2A156ECF}"/>
              </a:ext>
            </a:extLst>
          </p:cNvPr>
          <p:cNvSpPr>
            <a:spLocks noChangeAspect="1"/>
          </p:cNvSpPr>
          <p:nvPr/>
        </p:nvSpPr>
        <p:spPr>
          <a:xfrm>
            <a:off x="2037979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89A22-84BA-4652-A627-1950FC7853A0}"/>
              </a:ext>
            </a:extLst>
          </p:cNvPr>
          <p:cNvSpPr>
            <a:spLocks noChangeAspect="1"/>
          </p:cNvSpPr>
          <p:nvPr/>
        </p:nvSpPr>
        <p:spPr>
          <a:xfrm>
            <a:off x="2190185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1B5E5D-41F6-41B7-A734-8046BCAF9906}"/>
              </a:ext>
            </a:extLst>
          </p:cNvPr>
          <p:cNvSpPr>
            <a:spLocks noChangeAspect="1"/>
          </p:cNvSpPr>
          <p:nvPr/>
        </p:nvSpPr>
        <p:spPr>
          <a:xfrm>
            <a:off x="2342391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B979F8-922D-45DA-9277-FDE96A357C7B}"/>
              </a:ext>
            </a:extLst>
          </p:cNvPr>
          <p:cNvSpPr>
            <a:spLocks noChangeAspect="1"/>
          </p:cNvSpPr>
          <p:nvPr/>
        </p:nvSpPr>
        <p:spPr>
          <a:xfrm>
            <a:off x="2494598" y="2327346"/>
            <a:ext cx="125475" cy="11887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AEE6-3E1F-4972-A87E-384DEDB5A7F6}"/>
              </a:ext>
            </a:extLst>
          </p:cNvPr>
          <p:cNvSpPr txBox="1"/>
          <p:nvPr/>
        </p:nvSpPr>
        <p:spPr>
          <a:xfrm>
            <a:off x="748145" y="731520"/>
            <a:ext cx="307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3.55 width</a:t>
            </a:r>
          </a:p>
          <a:p>
            <a:r>
              <a:rPr lang="en-US" dirty="0"/>
              <a:t>0, 0 vs 3.79, 0</a:t>
            </a:r>
          </a:p>
          <a:p>
            <a:r>
              <a:rPr lang="en-US" dirty="0"/>
              <a:t>0, 2.55 vs 3.79, 2.55</a:t>
            </a:r>
          </a:p>
          <a:p>
            <a:r>
              <a:rPr lang="en-US" dirty="0"/>
              <a:t>0, 5.10 vs 3.79, 5.10</a:t>
            </a:r>
          </a:p>
          <a:p>
            <a:r>
              <a:rPr lang="en-US" dirty="0"/>
              <a:t>0, 7.65 vs 3.79, 7.65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BF7264-7D1D-4361-85B7-7D3D88E449D1}"/>
              </a:ext>
            </a:extLst>
          </p:cNvPr>
          <p:cNvGrpSpPr/>
          <p:nvPr/>
        </p:nvGrpSpPr>
        <p:grpSpPr>
          <a:xfrm>
            <a:off x="3368040" y="1657350"/>
            <a:ext cx="5455920" cy="3549650"/>
            <a:chOff x="3368040" y="1657350"/>
            <a:chExt cx="5455920" cy="35496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C22156-740A-4858-A4DF-F968F4A9B8C2}"/>
                </a:ext>
              </a:extLst>
            </p:cNvPr>
            <p:cNvSpPr/>
            <p:nvPr/>
          </p:nvSpPr>
          <p:spPr>
            <a:xfrm>
              <a:off x="3368040" y="1657350"/>
              <a:ext cx="5455920" cy="3549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EB69FF-B5BC-4272-AE61-7D225EAA7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3281" y="1726133"/>
              <a:ext cx="5345438" cy="3405734"/>
            </a:xfrm>
            <a:prstGeom prst="rect">
              <a:avLst/>
            </a:prstGeom>
          </p:spPr>
        </p:pic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A48730D-C960-4C50-896C-ED31F5713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449763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1F3B010-9B0C-4F94-A6F9-CB8438CA9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640263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4EDB84A-10C5-4310-80AD-CBC7676C2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013" y="3831821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602475D-E249-4AC5-9F28-62F66E24B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315" y="4022851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B440FB5-9998-4D1F-A2A1-C6B46C14F9AC}"/>
                </a:ext>
              </a:extLst>
            </p:cNvPr>
            <p:cNvGrpSpPr/>
            <p:nvPr/>
          </p:nvGrpSpPr>
          <p:grpSpPr>
            <a:xfrm>
              <a:off x="4548224" y="3252462"/>
              <a:ext cx="436365" cy="118872"/>
              <a:chOff x="4548224" y="3252462"/>
              <a:chExt cx="436365" cy="118872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6501374-35F4-40FF-93E2-72990491C2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48224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F658920-3936-4609-8D91-529E3BC106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03669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5AC4A50-C26E-4A40-8F19-CE8AAA7810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59114" y="3252462"/>
                <a:ext cx="125475" cy="1188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09EA156-8E67-4421-B6B7-B8A7C8854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7034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68AAFB2-7726-4420-9BF7-663D746C06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7533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8C9A0EB-48BB-4254-A13E-ACDC574195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8032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71A0B04-FE7A-46C6-B613-8714AEAAE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8531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A2CCF67-1B92-48D1-9F3F-B8DAA05583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9030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8D7AAEA-FA76-4DAA-80B8-B160223179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9530" y="4956772"/>
              <a:ext cx="125475" cy="1188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626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480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Cornish, Adam (NIH/NIA/IRP) [C]</dc:creator>
  <cp:lastModifiedBy>Cornish, Adam (NIH/NIA/IRP) [C]</cp:lastModifiedBy>
  <cp:revision>72</cp:revision>
  <dcterms:created xsi:type="dcterms:W3CDTF">2018-04-27T16:51:40Z</dcterms:created>
  <dcterms:modified xsi:type="dcterms:W3CDTF">2019-08-13T17:10:49Z</dcterms:modified>
</cp:coreProperties>
</file>