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90" r:id="rId3"/>
    <p:sldId id="291" r:id="rId4"/>
    <p:sldId id="292" r:id="rId5"/>
    <p:sldId id="286" r:id="rId6"/>
    <p:sldId id="293" r:id="rId7"/>
    <p:sldId id="294" r:id="rId8"/>
    <p:sldId id="287" r:id="rId9"/>
    <p:sldId id="295" r:id="rId10"/>
    <p:sldId id="296" r:id="rId11"/>
    <p:sldId id="288" r:id="rId12"/>
    <p:sldId id="297" r:id="rId13"/>
    <p:sldId id="298" r:id="rId14"/>
    <p:sldId id="289" r:id="rId15"/>
    <p:sldId id="299" r:id="rId16"/>
    <p:sldId id="301" r:id="rId17"/>
    <p:sldId id="300" r:id="rId18"/>
    <p:sldId id="302" r:id="rId19"/>
    <p:sldId id="303" r:id="rId20"/>
    <p:sldId id="304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5F5F5"/>
    <a:srgbClr val="FFFAEB"/>
    <a:srgbClr val="FFE07D"/>
    <a:srgbClr val="F1E8F8"/>
    <a:srgbClr val="BC8FDD"/>
    <a:srgbClr val="FFFFF7"/>
    <a:srgbClr val="FFFF6D"/>
    <a:srgbClr val="FFF7F7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2" autoAdjust="0"/>
    <p:restoredTop sz="94660"/>
  </p:normalViewPr>
  <p:slideViewPr>
    <p:cSldViewPr snapToGrid="0">
      <p:cViewPr>
        <p:scale>
          <a:sx n="100" d="100"/>
          <a:sy n="100" d="100"/>
        </p:scale>
        <p:origin x="10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FED7-9351-40C8-AE0C-5E1604668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0D040-9A69-44DC-A4B6-4F14BEE85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F0410-8786-4870-B44D-044ED16B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3CF2-5C92-4293-8207-784C898F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AF9BB-C39E-473F-9E80-3DEB900D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5AAB-E90E-44F1-9356-7E2D524F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2E2F3-204B-4EEF-8D83-BAAEF377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74-12F5-4AE0-9805-84C1AA36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74E1A-4447-456E-9FAF-A1E69CA1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9BCD0-A1B1-42E0-8D30-BD9C3E7D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5126D-0E2E-4A03-BDEA-4C4ADC4E5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A3DA3-6B91-4AD3-8880-54CBF3395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24E4-8867-48EB-96D6-4757F352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9BC46-879B-4C12-9244-BBF18C2F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F49F5-656B-4CF4-87FF-F06371B3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5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61E9-A380-4127-825D-84972880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5681-411B-464F-B160-2AA73834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E96A-A0A9-453F-B0AF-DCBDA36E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9903-765D-4CB3-BDFE-E2B4A3CD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388C-1540-434E-9489-22C327F7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D819-1EB9-4D9B-BBCC-4DFC3F27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A7673-ECD4-4213-B66B-4AB576D61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F8BD-8C47-44F0-A0A0-63B252A5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C765-87E7-432A-9589-FCD3DA50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F0B1-E7ED-44AD-911B-4CFC6E15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CF52-4290-4486-AEBD-1085457F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65C5-0B9F-4820-8A68-196476349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F02D-27F2-459A-9075-0DA42D161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26446-D74B-49DC-AAB8-219168BB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062FA-9B50-4EFA-BF7A-C36FE692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8DC3D-DAA5-49BE-BEC6-5F60DC70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A340-616A-4C44-8A7A-A63AB1EF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1444-3213-442C-90D9-701CECBB3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AF8CD-EEA6-40EF-B3E2-8CC187DAC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34F94-E157-4368-A737-B07EE9391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AF68B-78AD-4BE7-9863-DCB7CE186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E0B40-F8C7-4280-BC8E-CD2CAA39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E2140-2FED-4ACC-B83A-D628708C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57924-4F6F-4207-A07B-8CF37E5F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2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79E6-883A-4A98-899C-218F9EAD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BC986-B5DB-455C-9FEC-E96A364C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7225F-2EAE-4827-A766-283C151E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0328-C892-4DBA-AF36-8A625815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63B5E-CB77-4958-BE4F-5F26D169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A368-8143-43E1-BECD-F0A6BC48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01D80-CCDF-447F-A95B-15AD0112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3910-6E04-4607-BDF4-77DBC072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4721-3BAD-4D65-B463-47C29752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914C-9B92-4CDF-B256-E51E2CD5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40A7-1EB4-4691-94CA-5B0702AC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10DA2-9DA6-409E-AFB1-1A10A684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86D1A-C507-4402-A4DE-69141889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9A7E-D5D4-46E3-A811-B92E4421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E8ADB-0EDB-4592-AD3C-1B11DCEF8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7A446-22CD-4A75-8930-B5777B2D2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C015A-AA7F-4AA0-8BE0-616F313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3B35F-098E-4D2E-AD66-3C4D7F97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68EA3-7A1F-49FA-943E-99D4A5A7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65F73-A180-41D5-9D91-5C40ECF1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A757-25A3-4D0F-BA3E-F323DE9A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AF526-C81C-45DA-AC90-ED9666C5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3083-730B-438C-9B2D-7DCE9F4BC8C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3E53-2756-479B-BC1C-313C30BA7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298E5-79A6-4E71-9DF7-D0E017E60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C22156-740A-4858-A4DF-F968F4A9B8C2}"/>
              </a:ext>
            </a:extLst>
          </p:cNvPr>
          <p:cNvSpPr/>
          <p:nvPr/>
        </p:nvSpPr>
        <p:spPr>
          <a:xfrm>
            <a:off x="3368040" y="1657350"/>
            <a:ext cx="5455920" cy="3549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A48730D-C960-4C50-896C-ED31F5713629}"/>
              </a:ext>
            </a:extLst>
          </p:cNvPr>
          <p:cNvSpPr>
            <a:spLocks noChangeAspect="1"/>
          </p:cNvSpPr>
          <p:nvPr/>
        </p:nvSpPr>
        <p:spPr>
          <a:xfrm>
            <a:off x="5252013" y="3449763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1F3B010-9B0C-4F94-A6F9-CB8438CA91C3}"/>
              </a:ext>
            </a:extLst>
          </p:cNvPr>
          <p:cNvSpPr>
            <a:spLocks noChangeAspect="1"/>
          </p:cNvSpPr>
          <p:nvPr/>
        </p:nvSpPr>
        <p:spPr>
          <a:xfrm>
            <a:off x="5252013" y="3640263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4EDB84A-10C5-4310-80AD-CBC7676C2279}"/>
              </a:ext>
            </a:extLst>
          </p:cNvPr>
          <p:cNvSpPr>
            <a:spLocks noChangeAspect="1"/>
          </p:cNvSpPr>
          <p:nvPr/>
        </p:nvSpPr>
        <p:spPr>
          <a:xfrm>
            <a:off x="5252013" y="3831821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602475D-E249-4AC5-9F28-62F66E24B669}"/>
              </a:ext>
            </a:extLst>
          </p:cNvPr>
          <p:cNvSpPr>
            <a:spLocks noChangeAspect="1"/>
          </p:cNvSpPr>
          <p:nvPr/>
        </p:nvSpPr>
        <p:spPr>
          <a:xfrm>
            <a:off x="5252315" y="4022851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440FB5-9998-4D1F-A2A1-C6B46C14F9AC}"/>
              </a:ext>
            </a:extLst>
          </p:cNvPr>
          <p:cNvGrpSpPr/>
          <p:nvPr/>
        </p:nvGrpSpPr>
        <p:grpSpPr>
          <a:xfrm>
            <a:off x="4548224" y="3252462"/>
            <a:ext cx="436365" cy="118872"/>
            <a:chOff x="4548224" y="3252462"/>
            <a:chExt cx="436365" cy="11887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6501374-35F4-40FF-93E2-72990491C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8224" y="325246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F658920-3936-4609-8D91-529E3BC106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669" y="325246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5AC4A50-C26E-4A40-8F19-CE8AAA781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9114" y="325246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09EA156-8E67-4421-B6B7-B8A7C8854187}"/>
              </a:ext>
            </a:extLst>
          </p:cNvPr>
          <p:cNvSpPr>
            <a:spLocks noChangeAspect="1"/>
          </p:cNvSpPr>
          <p:nvPr/>
        </p:nvSpPr>
        <p:spPr>
          <a:xfrm>
            <a:off x="5007034" y="4956772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68AAFB2-7726-4420-9BF7-663D746C0640}"/>
              </a:ext>
            </a:extLst>
          </p:cNvPr>
          <p:cNvSpPr>
            <a:spLocks noChangeAspect="1"/>
          </p:cNvSpPr>
          <p:nvPr/>
        </p:nvSpPr>
        <p:spPr>
          <a:xfrm>
            <a:off x="5167533" y="4956772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8C9A0EB-48BB-4254-A13E-ACDC5741958B}"/>
              </a:ext>
            </a:extLst>
          </p:cNvPr>
          <p:cNvSpPr>
            <a:spLocks noChangeAspect="1"/>
          </p:cNvSpPr>
          <p:nvPr/>
        </p:nvSpPr>
        <p:spPr>
          <a:xfrm>
            <a:off x="5328032" y="4956772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71A0B04-FE7A-46C6-B613-8714AEAAE9E3}"/>
              </a:ext>
            </a:extLst>
          </p:cNvPr>
          <p:cNvSpPr>
            <a:spLocks noChangeAspect="1"/>
          </p:cNvSpPr>
          <p:nvPr/>
        </p:nvSpPr>
        <p:spPr>
          <a:xfrm>
            <a:off x="5488531" y="4956772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A2CCF67-1B92-48D1-9F3F-B8DAA055832F}"/>
              </a:ext>
            </a:extLst>
          </p:cNvPr>
          <p:cNvSpPr>
            <a:spLocks noChangeAspect="1"/>
          </p:cNvSpPr>
          <p:nvPr/>
        </p:nvSpPr>
        <p:spPr>
          <a:xfrm>
            <a:off x="5649030" y="4956772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8D7AAEA-FA76-4DAA-80B8-B1602231791C}"/>
              </a:ext>
            </a:extLst>
          </p:cNvPr>
          <p:cNvSpPr>
            <a:spLocks noChangeAspect="1"/>
          </p:cNvSpPr>
          <p:nvPr/>
        </p:nvSpPr>
        <p:spPr>
          <a:xfrm>
            <a:off x="5809530" y="4956772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4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1607A8-ED54-4C7A-898F-7E46A604556C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FFFF0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FFFF8F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LEVEL 3 - FENCER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286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46377D-DD77-41A8-BC7E-153FE8C83CF9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FFC00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FFD85D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LEVEL 4 - GLADIATOR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04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46377D-DD77-41A8-BC7E-153FE8C83CF9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FFC00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FFD85D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LEVEL 4 - SPELLSLINGER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736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46377D-DD77-41A8-BC7E-153FE8C83CF9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FFC00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FFD85D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LEVEL 4 - SPIKER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207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3F2D31-3A06-428D-AE6E-A7C1AA7D9916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FF000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FF8181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LEVEL 5 - WARLOCK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91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3F2D31-3A06-428D-AE6E-A7C1AA7D9916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FF000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FF8181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LEVEL 5 - CHAMPION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90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3F2D31-3A06-428D-AE6E-A7C1AA7D9916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FF000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FF8181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LEVEL 5 - BOWMASTER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5536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3390AA2-76B2-4C3D-9753-7A05D70B6821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rgbClr val="FFF7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FF000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FF8181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~RUBY~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8218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15C77A-A5F7-4624-A518-B5482AF33732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rgbClr val="FFFF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FFFF0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FFFF6D">
                <a:alpha val="7333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~HELIODOR~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9451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348F38-CB22-4F82-B3F9-50147F479D1B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rgbClr val="F1E8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7030A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BC8FDD">
                <a:alpha val="7333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~ZIRCON~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84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8B8F53-0ABE-4C90-A308-EBFED1ADC130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0070C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199CFF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LEVEL 1 - ARCHER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080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72BC314-0345-4471-876B-75E037B6EE95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rgbClr val="FFFA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FFC00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FFE07D">
                <a:alpha val="7333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~HESSONITE~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822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CF666A9-0585-4A03-B550-6C954A29B9E8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F5F5F5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F9F9F9">
                <a:alpha val="7333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~PEARL~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031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8B8F53-0ABE-4C90-A308-EBFED1ADC130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0070C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199CFF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LEVEL 1 - MAGE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493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8B8F53-0ABE-4C90-A308-EBFED1ADC130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0070C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199CFF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LEVEL 1 - BRUISER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23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D17EE3-4186-42DD-8C6C-EA6BEFF84D6C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00B05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00E668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LEVEL 2 - CUTTER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767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D17EE3-4186-42DD-8C6C-EA6BEFF84D6C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00B05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00E668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LEVEL 2 - REACHER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136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D17EE3-4186-42DD-8C6C-EA6BEFF84D6C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00B05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00E668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LEVEL 2 - SUPPORTER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867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1607A8-ED54-4C7A-898F-7E46A604556C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FFFF0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FFFF8F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LEVEL 3 - KNIGHT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00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1607A8-ED54-4C7A-898F-7E46A604556C}"/>
              </a:ext>
            </a:extLst>
          </p:cNvPr>
          <p:cNvGrpSpPr/>
          <p:nvPr/>
        </p:nvGrpSpPr>
        <p:grpSpPr>
          <a:xfrm>
            <a:off x="2949197" y="1595311"/>
            <a:ext cx="6321205" cy="3653775"/>
            <a:chOff x="2949197" y="1595311"/>
            <a:chExt cx="6321205" cy="3653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48384"/>
              <a:ext cx="5455920" cy="3549650"/>
            </a:xfrm>
            <a:prstGeom prst="rect">
              <a:avLst/>
            </a:prstGeom>
            <a:solidFill>
              <a:srgbClr val="0C0C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88630-C517-4D1C-A325-16B7B8787D73}"/>
                </a:ext>
              </a:extLst>
            </p:cNvPr>
            <p:cNvSpPr/>
            <p:nvPr/>
          </p:nvSpPr>
          <p:spPr>
            <a:xfrm>
              <a:off x="3438006" y="1730357"/>
              <a:ext cx="5315989" cy="33857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BFB34C-95E5-4CCC-997F-84BBD5A9484B}"/>
                </a:ext>
              </a:extLst>
            </p:cNvPr>
            <p:cNvGrpSpPr/>
            <p:nvPr/>
          </p:nvGrpSpPr>
          <p:grpSpPr>
            <a:xfrm>
              <a:off x="3457006" y="1756939"/>
              <a:ext cx="5286812" cy="3326191"/>
              <a:chOff x="3457006" y="1769915"/>
              <a:chExt cx="5286812" cy="3326191"/>
            </a:xfrm>
            <a:solidFill>
              <a:srgbClr val="FFFF00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EB69F7-ADF6-402E-A65F-632C179478A8}"/>
                  </a:ext>
                </a:extLst>
              </p:cNvPr>
              <p:cNvGrpSpPr/>
              <p:nvPr/>
            </p:nvGrpSpPr>
            <p:grpSpPr>
              <a:xfrm>
                <a:off x="3457006" y="47719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id="{F1DE801C-7771-4443-9DD6-6BD055DFE8D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66D7D08A-F405-4BFA-AB7B-563A942D9E16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FF4A0B3-93F8-4478-8985-63ECE1AB9FA9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5AA4C895-1721-491C-BCBE-A0FEA1DEA33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76D81B1-8BAA-46A7-854B-AB7A1A0F5E9D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Diamond 34">
                  <a:extLst>
                    <a:ext uri="{FF2B5EF4-FFF2-40B4-BE49-F238E27FC236}">
                      <a16:creationId xmlns:a16="http://schemas.microsoft.com/office/drawing/2014/main" id="{75CDA959-877D-4573-9FA5-ED5419B0980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BDE60F20-2514-4976-8325-D544223AABDC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23DEECC5-EEE4-4B7A-9C65-1A07391D7FF2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64D35E3-8CB7-45A8-A02B-1CCA989AC76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D6E7CDB0-58BD-45A2-8624-D117221A90A4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46C87C1D-DBFC-466A-A451-5A91EA2C8F07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55C1442E-30F2-4294-A696-DE512F8C040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39837957-A5D2-49D4-AB8D-1A81C3F29CD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B18113C2-92F8-4038-8FAE-5A873885A7E6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1348A345-3A35-4E49-974A-A2D19E29619F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09C12FF4-8DDD-4522-A039-8E44BA529CA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B410B-84C5-467F-A4F3-2A2DDA48D003}"/>
                  </a:ext>
                </a:extLst>
              </p:cNvPr>
              <p:cNvGrpSpPr/>
              <p:nvPr/>
            </p:nvGrpSpPr>
            <p:grpSpPr>
              <a:xfrm>
                <a:off x="3457006" y="4396658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57166A38-3C23-4C5E-A982-5C77E0A4F548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46BFF3AB-8ECD-48E6-9125-658BF209CFED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C8C22F22-6783-4DFE-B00A-D8B3219406BB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37C5729-796A-40F3-A2BE-0F541BD85FAC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3F1E60D3-276E-44C4-9927-2A044842BB96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6E5A2AAA-CAF1-4E4F-A582-889BF775D2C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538B6BC9-02CF-40B6-A35B-DF01F8732DC6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DB9DA7F7-BCEA-4C3F-AE82-D1BFB6A94DB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B7739E0C-15E9-4434-9118-14EAB842772A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06DD90A2-B04B-4C6E-9927-52126B256E7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iamond 81">
                  <a:extLst>
                    <a:ext uri="{FF2B5EF4-FFF2-40B4-BE49-F238E27FC236}">
                      <a16:creationId xmlns:a16="http://schemas.microsoft.com/office/drawing/2014/main" id="{1CA56AC6-DFE5-4B6E-8D62-18A3CB70E1D1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>
                  <a:extLst>
                    <a:ext uri="{FF2B5EF4-FFF2-40B4-BE49-F238E27FC236}">
                      <a16:creationId xmlns:a16="http://schemas.microsoft.com/office/drawing/2014/main" id="{93E77B1E-A7B2-45E5-BCA3-3663EFB62FF8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016A1B43-48A2-4472-A853-D54D57354D4A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amond 85">
                  <a:extLst>
                    <a:ext uri="{FF2B5EF4-FFF2-40B4-BE49-F238E27FC236}">
                      <a16:creationId xmlns:a16="http://schemas.microsoft.com/office/drawing/2014/main" id="{792149BD-1F44-40C8-952F-6BB92629E112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Diamond 86">
                  <a:extLst>
                    <a:ext uri="{FF2B5EF4-FFF2-40B4-BE49-F238E27FC236}">
                      <a16:creationId xmlns:a16="http://schemas.microsoft.com/office/drawing/2014/main" id="{3C52CF22-ADF2-4DC3-8A1B-23CBF5BC7AB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EC23CE68-AB10-4B92-9661-6B5ADF7CFB4E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F438EF2-35FB-4D84-8A4F-75E1A7545E41}"/>
                  </a:ext>
                </a:extLst>
              </p:cNvPr>
              <p:cNvGrpSpPr/>
              <p:nvPr/>
            </p:nvGrpSpPr>
            <p:grpSpPr>
              <a:xfrm>
                <a:off x="3457006" y="4021409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91" name="Diamond 90">
                  <a:extLst>
                    <a:ext uri="{FF2B5EF4-FFF2-40B4-BE49-F238E27FC236}">
                      <a16:creationId xmlns:a16="http://schemas.microsoft.com/office/drawing/2014/main" id="{14115F66-3383-4681-B19C-9F486A99D423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Diamond 91">
                  <a:extLst>
                    <a:ext uri="{FF2B5EF4-FFF2-40B4-BE49-F238E27FC236}">
                      <a16:creationId xmlns:a16="http://schemas.microsoft.com/office/drawing/2014/main" id="{7A78E901-915C-4290-98E1-2BEB8AE889BB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FB47D1C6-2519-46E4-B370-11FC95C332E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amond 93">
                  <a:extLst>
                    <a:ext uri="{FF2B5EF4-FFF2-40B4-BE49-F238E27FC236}">
                      <a16:creationId xmlns:a16="http://schemas.microsoft.com/office/drawing/2014/main" id="{2E7F7816-D208-40C6-B292-7F159BE06FB8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62448709-9480-407D-9BD8-9A00CFA712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5B9A154D-1567-4DB7-8053-73EE53CE9C22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D34262C0-E565-439A-95C7-6EB830FE4C5B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38364137-E6F4-41B7-8E51-4BA0A73E3F50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Diamond 100">
                  <a:extLst>
                    <a:ext uri="{FF2B5EF4-FFF2-40B4-BE49-F238E27FC236}">
                      <a16:creationId xmlns:a16="http://schemas.microsoft.com/office/drawing/2014/main" id="{23C2F3B9-C6D3-4002-A7BC-1124416BC3AF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D7769EC2-9BCF-416F-8957-14163637DDCC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3DC3FB82-1DD6-460C-B296-9FE6968C36DB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947415F0-276A-446E-9B27-B399C50701B7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amond 104">
                  <a:extLst>
                    <a:ext uri="{FF2B5EF4-FFF2-40B4-BE49-F238E27FC236}">
                      <a16:creationId xmlns:a16="http://schemas.microsoft.com/office/drawing/2014/main" id="{23D291E6-4593-48C6-8AD1-C90B70CDA52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>
                  <a:extLst>
                    <a:ext uri="{FF2B5EF4-FFF2-40B4-BE49-F238E27FC236}">
                      <a16:creationId xmlns:a16="http://schemas.microsoft.com/office/drawing/2014/main" id="{F22D332B-7B73-403E-9835-8F0CFAE8B8CE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2E3FD869-AE5D-487A-BED0-90FDB55AA29D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AA851CF4-DCBF-47F5-81A2-7D0AACE744A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E70F158-C411-44F9-87CF-9863C9B8BCCE}"/>
                  </a:ext>
                </a:extLst>
              </p:cNvPr>
              <p:cNvGrpSpPr/>
              <p:nvPr/>
            </p:nvGrpSpPr>
            <p:grpSpPr>
              <a:xfrm>
                <a:off x="3457006" y="3646160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998A7B80-1814-43FD-9D9F-7406503A87C7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2C5BB530-7E74-4790-B519-77E7AABA20B8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>
                  <a:extLst>
                    <a:ext uri="{FF2B5EF4-FFF2-40B4-BE49-F238E27FC236}">
                      <a16:creationId xmlns:a16="http://schemas.microsoft.com/office/drawing/2014/main" id="{819EEA72-D7AE-4377-A1F4-70BB05F5A56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E02D37A5-302F-46D0-8E14-BDFABBEB51F5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Diamond 113">
                  <a:extLst>
                    <a:ext uri="{FF2B5EF4-FFF2-40B4-BE49-F238E27FC236}">
                      <a16:creationId xmlns:a16="http://schemas.microsoft.com/office/drawing/2014/main" id="{DF575441-31DF-4C2D-A53A-1C8363BA84D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Diamond 114">
                  <a:extLst>
                    <a:ext uri="{FF2B5EF4-FFF2-40B4-BE49-F238E27FC236}">
                      <a16:creationId xmlns:a16="http://schemas.microsoft.com/office/drawing/2014/main" id="{9EE0E9EE-DB46-4264-AD91-AD4CCC6DFE18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Diamond 115">
                  <a:extLst>
                    <a:ext uri="{FF2B5EF4-FFF2-40B4-BE49-F238E27FC236}">
                      <a16:creationId xmlns:a16="http://schemas.microsoft.com/office/drawing/2014/main" id="{1F3B1386-1538-4538-890B-8F622BCEFB2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93F37F40-A430-4B94-A1FF-1B34CD5AF53A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Diamond 117">
                  <a:extLst>
                    <a:ext uri="{FF2B5EF4-FFF2-40B4-BE49-F238E27FC236}">
                      <a16:creationId xmlns:a16="http://schemas.microsoft.com/office/drawing/2014/main" id="{719982A6-42DA-4712-B69C-FD05A393FCC6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iamond 118">
                  <a:extLst>
                    <a:ext uri="{FF2B5EF4-FFF2-40B4-BE49-F238E27FC236}">
                      <a16:creationId xmlns:a16="http://schemas.microsoft.com/office/drawing/2014/main" id="{9F63ADC2-50F3-4DC4-ABA1-7F640F67215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Diamond 119">
                  <a:extLst>
                    <a:ext uri="{FF2B5EF4-FFF2-40B4-BE49-F238E27FC236}">
                      <a16:creationId xmlns:a16="http://schemas.microsoft.com/office/drawing/2014/main" id="{0EAFFC0D-26B0-49E4-AF05-CC359B6B744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iamond 120">
                  <a:extLst>
                    <a:ext uri="{FF2B5EF4-FFF2-40B4-BE49-F238E27FC236}">
                      <a16:creationId xmlns:a16="http://schemas.microsoft.com/office/drawing/2014/main" id="{F0673F80-83E0-4717-AFEE-F09EC37F0842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Diamond 121">
                  <a:extLst>
                    <a:ext uri="{FF2B5EF4-FFF2-40B4-BE49-F238E27FC236}">
                      <a16:creationId xmlns:a16="http://schemas.microsoft.com/office/drawing/2014/main" id="{E506DA2D-7D08-45A2-9DAE-84E3F1B520A4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Diamond 122">
                  <a:extLst>
                    <a:ext uri="{FF2B5EF4-FFF2-40B4-BE49-F238E27FC236}">
                      <a16:creationId xmlns:a16="http://schemas.microsoft.com/office/drawing/2014/main" id="{9F409A37-B716-4DC9-8F23-AC420EEC68AD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Diamond 123">
                  <a:extLst>
                    <a:ext uri="{FF2B5EF4-FFF2-40B4-BE49-F238E27FC236}">
                      <a16:creationId xmlns:a16="http://schemas.microsoft.com/office/drawing/2014/main" id="{A457E5B1-AB66-402A-9378-93F41AD97F0B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771DFF29-DB5A-44F8-AD19-3478B62578EB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BB32E98-54AE-4FBA-938B-961B93CCA643}"/>
                  </a:ext>
                </a:extLst>
              </p:cNvPr>
              <p:cNvGrpSpPr/>
              <p:nvPr/>
            </p:nvGrpSpPr>
            <p:grpSpPr>
              <a:xfrm>
                <a:off x="3457006" y="3270911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27" name="Diamond 126">
                  <a:extLst>
                    <a:ext uri="{FF2B5EF4-FFF2-40B4-BE49-F238E27FC236}">
                      <a16:creationId xmlns:a16="http://schemas.microsoft.com/office/drawing/2014/main" id="{9B24C56C-FBF5-46A7-8F68-78EFCDAAB77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Diamond 127">
                  <a:extLst>
                    <a:ext uri="{FF2B5EF4-FFF2-40B4-BE49-F238E27FC236}">
                      <a16:creationId xmlns:a16="http://schemas.microsoft.com/office/drawing/2014/main" id="{A80D030C-6BA6-45D5-ABE8-3AC7D4DC80D9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Diamond 128">
                  <a:extLst>
                    <a:ext uri="{FF2B5EF4-FFF2-40B4-BE49-F238E27FC236}">
                      <a16:creationId xmlns:a16="http://schemas.microsoft.com/office/drawing/2014/main" id="{D4488ACC-B9B2-458A-AFC5-55058C6FD140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Diamond 129">
                  <a:extLst>
                    <a:ext uri="{FF2B5EF4-FFF2-40B4-BE49-F238E27FC236}">
                      <a16:creationId xmlns:a16="http://schemas.microsoft.com/office/drawing/2014/main" id="{779B36AA-5BC9-4362-9D82-040BFB8CE611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Diamond 130">
                  <a:extLst>
                    <a:ext uri="{FF2B5EF4-FFF2-40B4-BE49-F238E27FC236}">
                      <a16:creationId xmlns:a16="http://schemas.microsoft.com/office/drawing/2014/main" id="{63EB45C1-DE04-43B9-8CA2-206628FEA11C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62569EDE-85EA-4B39-8E04-A3F1300745BB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Diamond 132">
                  <a:extLst>
                    <a:ext uri="{FF2B5EF4-FFF2-40B4-BE49-F238E27FC236}">
                      <a16:creationId xmlns:a16="http://schemas.microsoft.com/office/drawing/2014/main" id="{D57DF55A-9281-4E5E-AD7A-A898B04116EA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0ADD050-01ED-4E96-8F2B-06F1AFE80D25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amond 134">
                  <a:extLst>
                    <a:ext uri="{FF2B5EF4-FFF2-40B4-BE49-F238E27FC236}">
                      <a16:creationId xmlns:a16="http://schemas.microsoft.com/office/drawing/2014/main" id="{0B7918F0-A351-4C5B-814C-85CC6C6CF50D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Diamond 135">
                  <a:extLst>
                    <a:ext uri="{FF2B5EF4-FFF2-40B4-BE49-F238E27FC236}">
                      <a16:creationId xmlns:a16="http://schemas.microsoft.com/office/drawing/2014/main" id="{F1B0E5F8-142E-4A02-A42E-FC3CB4F4F651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amond 136">
                  <a:extLst>
                    <a:ext uri="{FF2B5EF4-FFF2-40B4-BE49-F238E27FC236}">
                      <a16:creationId xmlns:a16="http://schemas.microsoft.com/office/drawing/2014/main" id="{8B9EC38B-0D75-4B2D-8930-AC2FFC794B29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62825618-B225-4A9B-9043-69F96D49073D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amond 138">
                  <a:extLst>
                    <a:ext uri="{FF2B5EF4-FFF2-40B4-BE49-F238E27FC236}">
                      <a16:creationId xmlns:a16="http://schemas.microsoft.com/office/drawing/2014/main" id="{F852480C-A9B7-4697-A10D-BC4FF42F63F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Diamond 139">
                  <a:extLst>
                    <a:ext uri="{FF2B5EF4-FFF2-40B4-BE49-F238E27FC236}">
                      <a16:creationId xmlns:a16="http://schemas.microsoft.com/office/drawing/2014/main" id="{EFE95041-BFDD-4130-A95F-2AC8B2220F81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Diamond 140">
                  <a:extLst>
                    <a:ext uri="{FF2B5EF4-FFF2-40B4-BE49-F238E27FC236}">
                      <a16:creationId xmlns:a16="http://schemas.microsoft.com/office/drawing/2014/main" id="{90D2633B-8701-4184-9B91-3B539278CBC1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Diamond 141">
                  <a:extLst>
                    <a:ext uri="{FF2B5EF4-FFF2-40B4-BE49-F238E27FC236}">
                      <a16:creationId xmlns:a16="http://schemas.microsoft.com/office/drawing/2014/main" id="{367792B1-FCF7-454E-8A30-6E17E7C6960D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06282F3-B372-4CA7-92D6-3411B7510184}"/>
                  </a:ext>
                </a:extLst>
              </p:cNvPr>
              <p:cNvGrpSpPr/>
              <p:nvPr/>
            </p:nvGrpSpPr>
            <p:grpSpPr>
              <a:xfrm>
                <a:off x="3457006" y="2895662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44" name="Diamond 143">
                  <a:extLst>
                    <a:ext uri="{FF2B5EF4-FFF2-40B4-BE49-F238E27FC236}">
                      <a16:creationId xmlns:a16="http://schemas.microsoft.com/office/drawing/2014/main" id="{221A1566-97C1-4561-943D-9F9F901B6DC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F7F302E9-FB20-4479-8200-F6F5D4D2A7DF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Diamond 145">
                  <a:extLst>
                    <a:ext uri="{FF2B5EF4-FFF2-40B4-BE49-F238E27FC236}">
                      <a16:creationId xmlns:a16="http://schemas.microsoft.com/office/drawing/2014/main" id="{41AB1B39-6250-49E0-8C0F-A2A9F541B541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Diamond 146">
                  <a:extLst>
                    <a:ext uri="{FF2B5EF4-FFF2-40B4-BE49-F238E27FC236}">
                      <a16:creationId xmlns:a16="http://schemas.microsoft.com/office/drawing/2014/main" id="{C0D4C882-97A0-4D76-BDE1-B91BD3AA0CC3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Diamond 147">
                  <a:extLst>
                    <a:ext uri="{FF2B5EF4-FFF2-40B4-BE49-F238E27FC236}">
                      <a16:creationId xmlns:a16="http://schemas.microsoft.com/office/drawing/2014/main" id="{7D6F84BD-F015-44ED-A785-8D5522854512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Diamond 148">
                  <a:extLst>
                    <a:ext uri="{FF2B5EF4-FFF2-40B4-BE49-F238E27FC236}">
                      <a16:creationId xmlns:a16="http://schemas.microsoft.com/office/drawing/2014/main" id="{74192D9B-B8C7-4BD5-8E36-3BD47D88063E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3321C640-62FE-4D4E-9E2D-8C9BD5CA9777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amond 150">
                  <a:extLst>
                    <a:ext uri="{FF2B5EF4-FFF2-40B4-BE49-F238E27FC236}">
                      <a16:creationId xmlns:a16="http://schemas.microsoft.com/office/drawing/2014/main" id="{077EF4DB-F9CE-4DF5-8A4C-E32F4EA900BE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amond 151">
                  <a:extLst>
                    <a:ext uri="{FF2B5EF4-FFF2-40B4-BE49-F238E27FC236}">
                      <a16:creationId xmlns:a16="http://schemas.microsoft.com/office/drawing/2014/main" id="{8F4A9CC9-E990-4668-843C-2DF42AA2DAD9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>
                  <a:extLst>
                    <a:ext uri="{FF2B5EF4-FFF2-40B4-BE49-F238E27FC236}">
                      <a16:creationId xmlns:a16="http://schemas.microsoft.com/office/drawing/2014/main" id="{6968056D-6448-468A-B3F3-4AAD6781C9F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amond 153">
                  <a:extLst>
                    <a:ext uri="{FF2B5EF4-FFF2-40B4-BE49-F238E27FC236}">
                      <a16:creationId xmlns:a16="http://schemas.microsoft.com/office/drawing/2014/main" id="{8D2C1B44-1760-4E55-A5C7-2DF9E60CA8B8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amond 154">
                  <a:extLst>
                    <a:ext uri="{FF2B5EF4-FFF2-40B4-BE49-F238E27FC236}">
                      <a16:creationId xmlns:a16="http://schemas.microsoft.com/office/drawing/2014/main" id="{42250131-0758-4FAA-90D4-D11738514DFE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Diamond 155">
                  <a:extLst>
                    <a:ext uri="{FF2B5EF4-FFF2-40B4-BE49-F238E27FC236}">
                      <a16:creationId xmlns:a16="http://schemas.microsoft.com/office/drawing/2014/main" id="{0AD280D7-B510-4242-8AA3-DFD0337BC7A8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Diamond 156">
                  <a:extLst>
                    <a:ext uri="{FF2B5EF4-FFF2-40B4-BE49-F238E27FC236}">
                      <a16:creationId xmlns:a16="http://schemas.microsoft.com/office/drawing/2014/main" id="{507FED5B-0ADF-4027-BC67-C63EA1240E19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Diamond 157">
                  <a:extLst>
                    <a:ext uri="{FF2B5EF4-FFF2-40B4-BE49-F238E27FC236}">
                      <a16:creationId xmlns:a16="http://schemas.microsoft.com/office/drawing/2014/main" id="{AA88FF45-C883-4E09-9A12-879C2CF24A30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Diamond 158">
                  <a:extLst>
                    <a:ext uri="{FF2B5EF4-FFF2-40B4-BE49-F238E27FC236}">
                      <a16:creationId xmlns:a16="http://schemas.microsoft.com/office/drawing/2014/main" id="{9C6C012B-2A51-4023-B1C6-934D9A0FE384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C27C59A-6A21-423A-9C66-C18D76DA32A8}"/>
                  </a:ext>
                </a:extLst>
              </p:cNvPr>
              <p:cNvGrpSpPr/>
              <p:nvPr/>
            </p:nvGrpSpPr>
            <p:grpSpPr>
              <a:xfrm>
                <a:off x="3457006" y="2520413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61" name="Diamond 160">
                  <a:extLst>
                    <a:ext uri="{FF2B5EF4-FFF2-40B4-BE49-F238E27FC236}">
                      <a16:creationId xmlns:a16="http://schemas.microsoft.com/office/drawing/2014/main" id="{AC2CDCD7-8ADB-4708-A1BF-744E8D795D1B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Diamond 161">
                  <a:extLst>
                    <a:ext uri="{FF2B5EF4-FFF2-40B4-BE49-F238E27FC236}">
                      <a16:creationId xmlns:a16="http://schemas.microsoft.com/office/drawing/2014/main" id="{178D4549-5209-40AF-9F4D-3A404AFC6CA0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Diamond 162">
                  <a:extLst>
                    <a:ext uri="{FF2B5EF4-FFF2-40B4-BE49-F238E27FC236}">
                      <a16:creationId xmlns:a16="http://schemas.microsoft.com/office/drawing/2014/main" id="{E16C0343-72C7-459A-84BC-8281B6C5770D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Diamond 163">
                  <a:extLst>
                    <a:ext uri="{FF2B5EF4-FFF2-40B4-BE49-F238E27FC236}">
                      <a16:creationId xmlns:a16="http://schemas.microsoft.com/office/drawing/2014/main" id="{0274D3F7-F8C9-46E5-BDB9-2FD03D3C370B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B1C1EC31-217B-4B1F-B08F-8E7C41F3DB34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Diamond 165">
                  <a:extLst>
                    <a:ext uri="{FF2B5EF4-FFF2-40B4-BE49-F238E27FC236}">
                      <a16:creationId xmlns:a16="http://schemas.microsoft.com/office/drawing/2014/main" id="{C93D9534-5D39-47C3-B18F-9C7B1E4A2741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Diamond 166">
                  <a:extLst>
                    <a:ext uri="{FF2B5EF4-FFF2-40B4-BE49-F238E27FC236}">
                      <a16:creationId xmlns:a16="http://schemas.microsoft.com/office/drawing/2014/main" id="{10B47B31-FA2B-4134-AF00-2AF3C79E4F0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Diamond 167">
                  <a:extLst>
                    <a:ext uri="{FF2B5EF4-FFF2-40B4-BE49-F238E27FC236}">
                      <a16:creationId xmlns:a16="http://schemas.microsoft.com/office/drawing/2014/main" id="{96AF12FD-F5D3-48C2-A36D-045147DB403F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Diamond 168">
                  <a:extLst>
                    <a:ext uri="{FF2B5EF4-FFF2-40B4-BE49-F238E27FC236}">
                      <a16:creationId xmlns:a16="http://schemas.microsoft.com/office/drawing/2014/main" id="{FDA7D3A8-6547-40D2-B540-D790E641892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Diamond 169">
                  <a:extLst>
                    <a:ext uri="{FF2B5EF4-FFF2-40B4-BE49-F238E27FC236}">
                      <a16:creationId xmlns:a16="http://schemas.microsoft.com/office/drawing/2014/main" id="{DDA32B38-E416-473C-910C-CE68028A6588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Diamond 170">
                  <a:extLst>
                    <a:ext uri="{FF2B5EF4-FFF2-40B4-BE49-F238E27FC236}">
                      <a16:creationId xmlns:a16="http://schemas.microsoft.com/office/drawing/2014/main" id="{19B95649-BC93-4D46-9E58-F74995ECDA62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amond 171">
                  <a:extLst>
                    <a:ext uri="{FF2B5EF4-FFF2-40B4-BE49-F238E27FC236}">
                      <a16:creationId xmlns:a16="http://schemas.microsoft.com/office/drawing/2014/main" id="{CDD0A33E-863E-42DD-A376-5715DBE720FC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2666EB1B-B015-4226-95B3-9B42C9573CF5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D2C6F6F5-639A-47F7-92CF-F02FE4E0D28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41713649-A6DD-433E-A2A5-986A95839D8E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>
                  <a:extLst>
                    <a:ext uri="{FF2B5EF4-FFF2-40B4-BE49-F238E27FC236}">
                      <a16:creationId xmlns:a16="http://schemas.microsoft.com/office/drawing/2014/main" id="{4CF1F8EF-6513-477C-BA6D-4FF2E19FDB79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EF599D-FB70-4F97-A388-8FD8C3326885}"/>
                  </a:ext>
                </a:extLst>
              </p:cNvPr>
              <p:cNvGrpSpPr/>
              <p:nvPr/>
            </p:nvGrpSpPr>
            <p:grpSpPr>
              <a:xfrm>
                <a:off x="3457006" y="2145164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78" name="Diamond 177">
                  <a:extLst>
                    <a:ext uri="{FF2B5EF4-FFF2-40B4-BE49-F238E27FC236}">
                      <a16:creationId xmlns:a16="http://schemas.microsoft.com/office/drawing/2014/main" id="{6E115002-1D77-4DDC-A71F-BEAEBADF7E4E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C2ED16BA-AE7C-4D04-8802-DC0D1726A2A4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Diamond 179">
                  <a:extLst>
                    <a:ext uri="{FF2B5EF4-FFF2-40B4-BE49-F238E27FC236}">
                      <a16:creationId xmlns:a16="http://schemas.microsoft.com/office/drawing/2014/main" id="{A7C52864-60E3-4316-ACD1-B98283ADD492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Diamond 180">
                  <a:extLst>
                    <a:ext uri="{FF2B5EF4-FFF2-40B4-BE49-F238E27FC236}">
                      <a16:creationId xmlns:a16="http://schemas.microsoft.com/office/drawing/2014/main" id="{F07BD6DF-AE98-4A97-A600-E61AC98436F0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Diamond 181">
                  <a:extLst>
                    <a:ext uri="{FF2B5EF4-FFF2-40B4-BE49-F238E27FC236}">
                      <a16:creationId xmlns:a16="http://schemas.microsoft.com/office/drawing/2014/main" id="{BC7ECD7B-F434-48F5-BAE9-A5512528A7DB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Diamond 182">
                  <a:extLst>
                    <a:ext uri="{FF2B5EF4-FFF2-40B4-BE49-F238E27FC236}">
                      <a16:creationId xmlns:a16="http://schemas.microsoft.com/office/drawing/2014/main" id="{ED679ACB-3F0D-4C4C-9531-D8E44641811D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Diamond 183">
                  <a:extLst>
                    <a:ext uri="{FF2B5EF4-FFF2-40B4-BE49-F238E27FC236}">
                      <a16:creationId xmlns:a16="http://schemas.microsoft.com/office/drawing/2014/main" id="{40758824-B903-422B-A2C3-3CF24909C035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Diamond 184">
                  <a:extLst>
                    <a:ext uri="{FF2B5EF4-FFF2-40B4-BE49-F238E27FC236}">
                      <a16:creationId xmlns:a16="http://schemas.microsoft.com/office/drawing/2014/main" id="{3A0C2B87-ACE6-43A6-BC48-53265E9DA84C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Diamond 185">
                  <a:extLst>
                    <a:ext uri="{FF2B5EF4-FFF2-40B4-BE49-F238E27FC236}">
                      <a16:creationId xmlns:a16="http://schemas.microsoft.com/office/drawing/2014/main" id="{178FEC9B-C9F2-414D-A593-FD3F871F7330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Diamond 186">
                  <a:extLst>
                    <a:ext uri="{FF2B5EF4-FFF2-40B4-BE49-F238E27FC236}">
                      <a16:creationId xmlns:a16="http://schemas.microsoft.com/office/drawing/2014/main" id="{08594FE5-4910-43F4-861A-7079A210F7DA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Diamond 187">
                  <a:extLst>
                    <a:ext uri="{FF2B5EF4-FFF2-40B4-BE49-F238E27FC236}">
                      <a16:creationId xmlns:a16="http://schemas.microsoft.com/office/drawing/2014/main" id="{7A3E2DE3-F8CC-48D4-A578-D1201826FF0F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D5B6174A-E8BB-4878-9727-0BD4C94544DB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E787C757-188A-4BE7-9434-B046415B2AB7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98648A62-1883-445C-AAA3-07B464A32698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Diamond 191">
                  <a:extLst>
                    <a:ext uri="{FF2B5EF4-FFF2-40B4-BE49-F238E27FC236}">
                      <a16:creationId xmlns:a16="http://schemas.microsoft.com/office/drawing/2014/main" id="{E73D368E-4DF7-4722-8D98-E5D4AE0C1096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>
                  <a:extLst>
                    <a:ext uri="{FF2B5EF4-FFF2-40B4-BE49-F238E27FC236}">
                      <a16:creationId xmlns:a16="http://schemas.microsoft.com/office/drawing/2014/main" id="{D4540D18-95B7-4F63-BBEF-BE5C7463E68A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DB58D29-C7A7-4A38-B099-16F6DC11CA13}"/>
                  </a:ext>
                </a:extLst>
              </p:cNvPr>
              <p:cNvGrpSpPr/>
              <p:nvPr/>
            </p:nvGrpSpPr>
            <p:grpSpPr>
              <a:xfrm>
                <a:off x="3457006" y="1769915"/>
                <a:ext cx="5286812" cy="324197"/>
                <a:chOff x="3458870" y="4781435"/>
                <a:chExt cx="5286812" cy="324197"/>
              </a:xfrm>
              <a:grpFill/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AAE276A3-C7B5-41E7-8681-7B7713BA9102}"/>
                    </a:ext>
                  </a:extLst>
                </p:cNvPr>
                <p:cNvSpPr/>
                <p:nvPr/>
              </p:nvSpPr>
              <p:spPr>
                <a:xfrm>
                  <a:off x="84381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>
                  <a:extLst>
                    <a:ext uri="{FF2B5EF4-FFF2-40B4-BE49-F238E27FC236}">
                      <a16:creationId xmlns:a16="http://schemas.microsoft.com/office/drawing/2014/main" id="{B047C5CB-39FD-4819-AD01-720C8CB2C1F2}"/>
                    </a:ext>
                  </a:extLst>
                </p:cNvPr>
                <p:cNvSpPr/>
                <p:nvPr/>
              </p:nvSpPr>
              <p:spPr>
                <a:xfrm>
                  <a:off x="810615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>
                  <a:extLst>
                    <a:ext uri="{FF2B5EF4-FFF2-40B4-BE49-F238E27FC236}">
                      <a16:creationId xmlns:a16="http://schemas.microsoft.com/office/drawing/2014/main" id="{37B48B0D-5AB5-47E7-B41E-A29A5EE121D6}"/>
                    </a:ext>
                  </a:extLst>
                </p:cNvPr>
                <p:cNvSpPr/>
                <p:nvPr/>
              </p:nvSpPr>
              <p:spPr>
                <a:xfrm>
                  <a:off x="777420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B6E4F86C-E600-4AD8-9817-0A61A5C9B32D}"/>
                    </a:ext>
                  </a:extLst>
                </p:cNvPr>
                <p:cNvSpPr/>
                <p:nvPr/>
              </p:nvSpPr>
              <p:spPr>
                <a:xfrm>
                  <a:off x="744225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Diamond 198">
                  <a:extLst>
                    <a:ext uri="{FF2B5EF4-FFF2-40B4-BE49-F238E27FC236}">
                      <a16:creationId xmlns:a16="http://schemas.microsoft.com/office/drawing/2014/main" id="{47A83C0C-47B9-4464-8232-B184D61EF889}"/>
                    </a:ext>
                  </a:extLst>
                </p:cNvPr>
                <p:cNvSpPr/>
                <p:nvPr/>
              </p:nvSpPr>
              <p:spPr>
                <a:xfrm>
                  <a:off x="711030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Diamond 199">
                  <a:extLst>
                    <a:ext uri="{FF2B5EF4-FFF2-40B4-BE49-F238E27FC236}">
                      <a16:creationId xmlns:a16="http://schemas.microsoft.com/office/drawing/2014/main" id="{1921FC49-18FD-4AE6-9A34-4387DA7E4395}"/>
                    </a:ext>
                  </a:extLst>
                </p:cNvPr>
                <p:cNvSpPr/>
                <p:nvPr/>
              </p:nvSpPr>
              <p:spPr>
                <a:xfrm>
                  <a:off x="677836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686DE522-EBAC-4396-861E-F16B2FD350CD}"/>
                    </a:ext>
                  </a:extLst>
                </p:cNvPr>
                <p:cNvSpPr/>
                <p:nvPr/>
              </p:nvSpPr>
              <p:spPr>
                <a:xfrm>
                  <a:off x="6446411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Diamond 201">
                  <a:extLst>
                    <a:ext uri="{FF2B5EF4-FFF2-40B4-BE49-F238E27FC236}">
                      <a16:creationId xmlns:a16="http://schemas.microsoft.com/office/drawing/2014/main" id="{0D01C99A-CBF6-4699-86D3-BA1DC61FC107}"/>
                    </a:ext>
                  </a:extLst>
                </p:cNvPr>
                <p:cNvSpPr/>
                <p:nvPr/>
              </p:nvSpPr>
              <p:spPr>
                <a:xfrm>
                  <a:off x="6114462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Diamond 202">
                  <a:extLst>
                    <a:ext uri="{FF2B5EF4-FFF2-40B4-BE49-F238E27FC236}">
                      <a16:creationId xmlns:a16="http://schemas.microsoft.com/office/drawing/2014/main" id="{71CAD5A4-3504-43D2-9D1C-D9CD8FD85F65}"/>
                    </a:ext>
                  </a:extLst>
                </p:cNvPr>
                <p:cNvSpPr/>
                <p:nvPr/>
              </p:nvSpPr>
              <p:spPr>
                <a:xfrm>
                  <a:off x="5782513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B1F5379C-451F-42AE-B7C7-B94B35634979}"/>
                    </a:ext>
                  </a:extLst>
                </p:cNvPr>
                <p:cNvSpPr/>
                <p:nvPr/>
              </p:nvSpPr>
              <p:spPr>
                <a:xfrm>
                  <a:off x="5450564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5E8BE056-262F-4EF7-B546-69D9D25C5E3C}"/>
                    </a:ext>
                  </a:extLst>
                </p:cNvPr>
                <p:cNvSpPr/>
                <p:nvPr/>
              </p:nvSpPr>
              <p:spPr>
                <a:xfrm>
                  <a:off x="5118615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0DC22506-576F-4791-8F80-F4776121930A}"/>
                    </a:ext>
                  </a:extLst>
                </p:cNvPr>
                <p:cNvSpPr/>
                <p:nvPr/>
              </p:nvSpPr>
              <p:spPr>
                <a:xfrm>
                  <a:off x="4786666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D7DC029F-90CF-45D3-848C-406B842EC80D}"/>
                    </a:ext>
                  </a:extLst>
                </p:cNvPr>
                <p:cNvSpPr/>
                <p:nvPr/>
              </p:nvSpPr>
              <p:spPr>
                <a:xfrm>
                  <a:off x="4454717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Diamond 207">
                  <a:extLst>
                    <a:ext uri="{FF2B5EF4-FFF2-40B4-BE49-F238E27FC236}">
                      <a16:creationId xmlns:a16="http://schemas.microsoft.com/office/drawing/2014/main" id="{2175DD9B-9842-4CF4-83B6-19EAF2291B6A}"/>
                    </a:ext>
                  </a:extLst>
                </p:cNvPr>
                <p:cNvSpPr/>
                <p:nvPr/>
              </p:nvSpPr>
              <p:spPr>
                <a:xfrm>
                  <a:off x="4122768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Diamond 208">
                  <a:extLst>
                    <a:ext uri="{FF2B5EF4-FFF2-40B4-BE49-F238E27FC236}">
                      <a16:creationId xmlns:a16="http://schemas.microsoft.com/office/drawing/2014/main" id="{D1FFFAE9-836A-441F-9C08-6B6EE815F21C}"/>
                    </a:ext>
                  </a:extLst>
                </p:cNvPr>
                <p:cNvSpPr/>
                <p:nvPr/>
              </p:nvSpPr>
              <p:spPr>
                <a:xfrm>
                  <a:off x="3790819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Diamond 209">
                  <a:extLst>
                    <a:ext uri="{FF2B5EF4-FFF2-40B4-BE49-F238E27FC236}">
                      <a16:creationId xmlns:a16="http://schemas.microsoft.com/office/drawing/2014/main" id="{DC3C7182-87A6-4D62-984B-6F034E55B17C}"/>
                    </a:ext>
                  </a:extLst>
                </p:cNvPr>
                <p:cNvSpPr/>
                <p:nvPr/>
              </p:nvSpPr>
              <p:spPr>
                <a:xfrm>
                  <a:off x="3458870" y="4781435"/>
                  <a:ext cx="307571" cy="324197"/>
                </a:xfrm>
                <a:prstGeom prst="diamond">
                  <a:avLst/>
                </a:prstGeom>
                <a:grpFill/>
                <a:ln>
                  <a:solidFill>
                    <a:srgbClr val="0C0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30E357-292D-43FB-850C-C3AB897672E5}"/>
                </a:ext>
              </a:extLst>
            </p:cNvPr>
            <p:cNvSpPr/>
            <p:nvPr/>
          </p:nvSpPr>
          <p:spPr>
            <a:xfrm rot="19729770">
              <a:off x="2949197" y="3235261"/>
              <a:ext cx="6321205" cy="397706"/>
            </a:xfrm>
            <a:prstGeom prst="rect">
              <a:avLst/>
            </a:prstGeom>
            <a:solidFill>
              <a:srgbClr val="FFFF8F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05AB66-C4E7-48AA-AA5F-2FEDC12B020C}"/>
                </a:ext>
              </a:extLst>
            </p:cNvPr>
            <p:cNvSpPr txBox="1"/>
            <p:nvPr/>
          </p:nvSpPr>
          <p:spPr>
            <a:xfrm rot="19717489">
              <a:off x="3424376" y="3069266"/>
              <a:ext cx="53432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LEVEL 3 -RANGER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AE5F593-F960-4A1C-931E-D5193C39FF81}"/>
                </a:ext>
              </a:extLst>
            </p:cNvPr>
            <p:cNvGrpSpPr/>
            <p:nvPr/>
          </p:nvGrpSpPr>
          <p:grpSpPr>
            <a:xfrm>
              <a:off x="8368144" y="1595311"/>
              <a:ext cx="565387" cy="576448"/>
              <a:chOff x="8368144" y="1595311"/>
              <a:chExt cx="565387" cy="5764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543588-6514-49A4-A5C9-695864B10A9D}"/>
                  </a:ext>
                </a:extLst>
              </p:cNvPr>
              <p:cNvSpPr/>
              <p:nvPr/>
            </p:nvSpPr>
            <p:spPr>
              <a:xfrm>
                <a:off x="8748581" y="1648384"/>
                <a:ext cx="81746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F024EF8-1C00-4C77-8312-FC1E47F56A7E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7D7EA7C-6EDD-4C21-8615-67C7CB191767}"/>
                  </a:ext>
                </a:extLst>
              </p:cNvPr>
              <p:cNvSpPr/>
              <p:nvPr/>
            </p:nvSpPr>
            <p:spPr>
              <a:xfrm rot="5400000">
                <a:off x="8588296" y="1397324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8BA23D0-DBE8-4E35-9E8F-42358E2F130D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EFFE847-3CA2-47C8-949D-87678B91C0B8}"/>
                </a:ext>
              </a:extLst>
            </p:cNvPr>
            <p:cNvGrpSpPr/>
            <p:nvPr/>
          </p:nvGrpSpPr>
          <p:grpSpPr>
            <a:xfrm flipH="1" flipV="1">
              <a:off x="3260632" y="4675813"/>
              <a:ext cx="565387" cy="573273"/>
              <a:chOff x="8368144" y="1598486"/>
              <a:chExt cx="565387" cy="573273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52C4B7E-60FB-436F-9AEE-78AC8C7E2F0D}"/>
                  </a:ext>
                </a:extLst>
              </p:cNvPr>
              <p:cNvSpPr/>
              <p:nvPr/>
            </p:nvSpPr>
            <p:spPr>
              <a:xfrm>
                <a:off x="8748580" y="1648384"/>
                <a:ext cx="83423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7259A5E-C8D8-4D4F-95C4-2EFF015E5C61}"/>
                  </a:ext>
                </a:extLst>
              </p:cNvPr>
              <p:cNvSpPr/>
              <p:nvPr/>
            </p:nvSpPr>
            <p:spPr>
              <a:xfrm rot="5400000">
                <a:off x="8543679" y="1468671"/>
                <a:ext cx="90624" cy="4416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9A0F58C-2541-4BAA-9685-9181B299BDA5}"/>
                  </a:ext>
                </a:extLst>
              </p:cNvPr>
              <p:cNvSpPr/>
              <p:nvPr/>
            </p:nvSpPr>
            <p:spPr>
              <a:xfrm rot="5400000">
                <a:off x="8588296" y="1400499"/>
                <a:ext cx="45719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FCE2F40-AB59-4888-A104-CF1AB95F2536}"/>
                  </a:ext>
                </a:extLst>
              </p:cNvPr>
              <p:cNvSpPr/>
              <p:nvPr/>
            </p:nvSpPr>
            <p:spPr>
              <a:xfrm>
                <a:off x="8832489" y="1730066"/>
                <a:ext cx="101042" cy="441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16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105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Cornish, Adam (NIH/NIA/IRP) [C]</dc:creator>
  <cp:lastModifiedBy>Cornish, Adam (NIH/NIA/IRP) [C]</cp:lastModifiedBy>
  <cp:revision>73</cp:revision>
  <dcterms:created xsi:type="dcterms:W3CDTF">2018-04-27T16:51:40Z</dcterms:created>
  <dcterms:modified xsi:type="dcterms:W3CDTF">2019-08-22T16:48:43Z</dcterms:modified>
</cp:coreProperties>
</file>