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2" r:id="rId2"/>
    <p:sldId id="293" r:id="rId3"/>
    <p:sldId id="294" r:id="rId4"/>
    <p:sldId id="295" r:id="rId5"/>
    <p:sldId id="296" r:id="rId6"/>
    <p:sldId id="297" r:id="rId7"/>
    <p:sldId id="298" r:id="rId8"/>
    <p:sldId id="299" r:id="rId9"/>
    <p:sldId id="300" r:id="rId10"/>
    <p:sldId id="301" r:id="rId11"/>
    <p:sldId id="302" r:id="rId12"/>
    <p:sldId id="303" r:id="rId13"/>
    <p:sldId id="304" r:id="rId14"/>
    <p:sldId id="305" r:id="rId15"/>
    <p:sldId id="306" r:id="rId16"/>
    <p:sldId id="30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33CC33"/>
    <a:srgbClr val="FF66CC"/>
    <a:srgbClr val="CC66FF"/>
    <a:srgbClr val="9933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02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4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FFED7-9351-40C8-AE0C-5E1604668A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E0D040-9A69-44DC-A4B6-4F14BEE859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FF0410-8786-4870-B44D-044ED16B4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F3083-730B-438C-9B2D-7DCE9F4BC8CD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133CF2-5C92-4293-8207-784C898FB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4AF9BB-C39E-473F-9E80-3DEB900DB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E3DF1-A8BF-481B-BDC2-0A9DC736E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833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05AAB-E90E-44F1-9356-7E2D524F7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22E2F3-204B-4EEF-8D83-BAAEF3771E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D3974-12F5-4AE0-9805-84C1AA36A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F3083-730B-438C-9B2D-7DCE9F4BC8CD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74E1A-4447-456E-9FAF-A1E69CA16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D9BCD0-A1B1-42E0-8D30-BD9C3E7DC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E3DF1-A8BF-481B-BDC2-0A9DC736E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3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95126D-0E2E-4A03-BDEA-4C4ADC4E5E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EA3DA3-6B91-4AD3-8880-54CBF33954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AA24E4-8867-48EB-96D6-4757F3523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F3083-730B-438C-9B2D-7DCE9F4BC8CD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69BC46-879B-4C12-9244-BBF18C2F5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DF49F5-656B-4CF4-87FF-F06371B34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E3DF1-A8BF-481B-BDC2-0A9DC736E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357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561E9-A380-4127-825D-849728806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35681-411B-464F-B160-2AA73834E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11E96A-A0A9-453F-B0AF-DCBDA36EE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F3083-730B-438C-9B2D-7DCE9F4BC8CD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4C9903-765D-4CB3-BDFE-E2B4A3CD7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A2388C-1540-434E-9489-22C327F79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E3DF1-A8BF-481B-BDC2-0A9DC736E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730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AD819-1EB9-4D9B-BBCC-4DFC3F270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3A7673-ECD4-4213-B66B-4AB576D610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D0F8BD-8C47-44F0-A0A0-63B252A51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F3083-730B-438C-9B2D-7DCE9F4BC8CD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B1C765-87E7-432A-9589-FCD3DA50E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A2F0B1-E7ED-44AD-911B-4CFC6E155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E3DF1-A8BF-481B-BDC2-0A9DC736E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511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ACF52-4290-4486-AEBD-1085457FB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865C5-0B9F-4820-8A68-1964763494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34F02D-27F2-459A-9075-0DA42D1616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E26446-D74B-49DC-AAB8-219168BB3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F3083-730B-438C-9B2D-7DCE9F4BC8CD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062FA-9B50-4EFA-BF7A-C36FE6928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58DC3D-DAA5-49BE-BEC6-5F60DC701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E3DF1-A8BF-481B-BDC2-0A9DC736E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999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3A340-616A-4C44-8A7A-A63AB1EFE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B01444-3213-442C-90D9-701CECBB3C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AAF8CD-EEA6-40EF-B3E2-8CC187DAC3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034F94-E157-4368-A737-B07EE93910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6AF68B-78AD-4BE7-9863-DCB7CE186E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9E0B40-F8C7-4280-BC8E-CD2CAA39B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F3083-730B-438C-9B2D-7DCE9F4BC8CD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4E2140-2FED-4ACC-B83A-D628708C9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A57924-4F6F-4207-A07B-8CF37E5FB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E3DF1-A8BF-481B-BDC2-0A9DC736E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229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379E6-883A-4A98-899C-218F9EAD5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7BC986-B5DB-455C-9FEC-E96A364C7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F3083-730B-438C-9B2D-7DCE9F4BC8CD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D7225F-2EAE-4827-A766-283C151E8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F70328-C892-4DBA-AF36-8A6258152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E3DF1-A8BF-481B-BDC2-0A9DC736E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642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F63B5E-CB77-4958-BE4F-5F26D1690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F3083-730B-438C-9B2D-7DCE9F4BC8CD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31A368-8143-43E1-BECD-F0A6BC48C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801D80-CCDF-447F-A95B-15AD01128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E3DF1-A8BF-481B-BDC2-0A9DC736E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42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E3910-6E04-4607-BDF4-77DBC072C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E4721-3BAD-4D65-B463-47C29752A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D7914C-9B92-4CDF-B256-E51E2CD55E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F540A7-1EB4-4691-94CA-5B0702ACF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F3083-730B-438C-9B2D-7DCE9F4BC8CD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610DA2-9DA6-409E-AFB1-1A10A6844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986D1A-C507-4402-A4DE-69141889A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E3DF1-A8BF-481B-BDC2-0A9DC736E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30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49A7E-D5D4-46E3-A811-B92E4421D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EE8ADB-0EDB-4592-AD3C-1B11DCEF8A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F7A446-22CD-4A75-8930-B5777B2D21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5C015A-AA7F-4AA0-8BE0-616F31397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F3083-730B-438C-9B2D-7DCE9F4BC8CD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03B35F-098E-4D2E-AD66-3C4D7F974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168EA3-7A1F-49FA-943E-99D4A5A7D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E3DF1-A8BF-481B-BDC2-0A9DC736E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447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D65F73-A180-41D5-9D91-5C40ECF1A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2AA757-25A3-4D0F-BA3E-F323DE9AEF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8AF526-C81C-45DA-AC90-ED9666C5BD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2F3083-730B-438C-9B2D-7DCE9F4BC8CD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13E53-2756-479B-BC1C-313C30BA71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298E5-79A6-4E71-9DF7-D0E017E608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1E3DF1-A8BF-481B-BDC2-0A9DC736E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67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868987BE-5971-422D-BBED-0FE5A5AD8CF7}"/>
              </a:ext>
            </a:extLst>
          </p:cNvPr>
          <p:cNvSpPr>
            <a:spLocks noChangeAspect="1"/>
          </p:cNvSpPr>
          <p:nvPr/>
        </p:nvSpPr>
        <p:spPr>
          <a:xfrm>
            <a:off x="1124743" y="2327346"/>
            <a:ext cx="125475" cy="118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C16A1E5-E8EB-4D64-8E19-29D194FB5DE4}"/>
              </a:ext>
            </a:extLst>
          </p:cNvPr>
          <p:cNvSpPr>
            <a:spLocks noChangeAspect="1"/>
          </p:cNvSpPr>
          <p:nvPr/>
        </p:nvSpPr>
        <p:spPr>
          <a:xfrm>
            <a:off x="1276949" y="2327346"/>
            <a:ext cx="125475" cy="118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242079C-63FF-4E71-A149-4C37312066F6}"/>
              </a:ext>
            </a:extLst>
          </p:cNvPr>
          <p:cNvSpPr>
            <a:spLocks noChangeAspect="1"/>
          </p:cNvSpPr>
          <p:nvPr/>
        </p:nvSpPr>
        <p:spPr>
          <a:xfrm>
            <a:off x="1429155" y="2327346"/>
            <a:ext cx="125475" cy="118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0AE7B65-2B7B-47D7-973B-FFD758A9CBB5}"/>
              </a:ext>
            </a:extLst>
          </p:cNvPr>
          <p:cNvSpPr>
            <a:spLocks noChangeAspect="1"/>
          </p:cNvSpPr>
          <p:nvPr/>
        </p:nvSpPr>
        <p:spPr>
          <a:xfrm>
            <a:off x="1581361" y="2327346"/>
            <a:ext cx="125475" cy="118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F87BC6B-8AA6-4852-843B-418708138879}"/>
              </a:ext>
            </a:extLst>
          </p:cNvPr>
          <p:cNvSpPr>
            <a:spLocks noChangeAspect="1"/>
          </p:cNvSpPr>
          <p:nvPr/>
        </p:nvSpPr>
        <p:spPr>
          <a:xfrm>
            <a:off x="1733567" y="2327346"/>
            <a:ext cx="125475" cy="118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B841E95-AF63-47B3-BEF7-25E70CC6BBF4}"/>
              </a:ext>
            </a:extLst>
          </p:cNvPr>
          <p:cNvSpPr>
            <a:spLocks noChangeAspect="1"/>
          </p:cNvSpPr>
          <p:nvPr/>
        </p:nvSpPr>
        <p:spPr>
          <a:xfrm>
            <a:off x="1885773" y="2327346"/>
            <a:ext cx="125475" cy="118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409336A-589B-43D4-89C7-519F2A156ECF}"/>
              </a:ext>
            </a:extLst>
          </p:cNvPr>
          <p:cNvSpPr>
            <a:spLocks noChangeAspect="1"/>
          </p:cNvSpPr>
          <p:nvPr/>
        </p:nvSpPr>
        <p:spPr>
          <a:xfrm>
            <a:off x="2037979" y="2327346"/>
            <a:ext cx="125475" cy="118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D689A22-84BA-4652-A627-1950FC7853A0}"/>
              </a:ext>
            </a:extLst>
          </p:cNvPr>
          <p:cNvSpPr>
            <a:spLocks noChangeAspect="1"/>
          </p:cNvSpPr>
          <p:nvPr/>
        </p:nvSpPr>
        <p:spPr>
          <a:xfrm>
            <a:off x="2190185" y="2327346"/>
            <a:ext cx="125475" cy="118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A1B5E5D-41F6-41B7-A734-8046BCAF9906}"/>
              </a:ext>
            </a:extLst>
          </p:cNvPr>
          <p:cNvSpPr>
            <a:spLocks noChangeAspect="1"/>
          </p:cNvSpPr>
          <p:nvPr/>
        </p:nvSpPr>
        <p:spPr>
          <a:xfrm>
            <a:off x="2342391" y="2327346"/>
            <a:ext cx="125475" cy="118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8B979F8-922D-45DA-9277-FDE96A357C7B}"/>
              </a:ext>
            </a:extLst>
          </p:cNvPr>
          <p:cNvSpPr>
            <a:spLocks noChangeAspect="1"/>
          </p:cNvSpPr>
          <p:nvPr/>
        </p:nvSpPr>
        <p:spPr>
          <a:xfrm>
            <a:off x="2494598" y="2327346"/>
            <a:ext cx="125475" cy="118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AEAEE6-3E1F-4972-A87E-384DEDB5A7F6}"/>
              </a:ext>
            </a:extLst>
          </p:cNvPr>
          <p:cNvSpPr txBox="1"/>
          <p:nvPr/>
        </p:nvSpPr>
        <p:spPr>
          <a:xfrm>
            <a:off x="748145" y="731520"/>
            <a:ext cx="30757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3.55 width</a:t>
            </a:r>
          </a:p>
          <a:p>
            <a:r>
              <a:rPr lang="en-US" dirty="0"/>
              <a:t>0, 0 vs 3.79, 0</a:t>
            </a:r>
          </a:p>
          <a:p>
            <a:r>
              <a:rPr lang="en-US" dirty="0"/>
              <a:t>0, 2.55 vs 3.79, 2.55</a:t>
            </a:r>
          </a:p>
          <a:p>
            <a:r>
              <a:rPr lang="en-US" dirty="0"/>
              <a:t>0, 5.10 vs 3.79, 5.10</a:t>
            </a:r>
          </a:p>
          <a:p>
            <a:r>
              <a:rPr lang="en-US" dirty="0"/>
              <a:t>0, 7.65 vs 3.79, 7.65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11A44F1-4F17-4D1C-A4A6-83545C588CC9}"/>
              </a:ext>
            </a:extLst>
          </p:cNvPr>
          <p:cNvGrpSpPr/>
          <p:nvPr/>
        </p:nvGrpSpPr>
        <p:grpSpPr>
          <a:xfrm>
            <a:off x="3133899" y="2019992"/>
            <a:ext cx="5902036" cy="2818015"/>
            <a:chOff x="3133899" y="2019992"/>
            <a:chExt cx="5902036" cy="281801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3C22156-740A-4858-A4DF-F968F4A9B8C2}"/>
                </a:ext>
              </a:extLst>
            </p:cNvPr>
            <p:cNvSpPr/>
            <p:nvPr/>
          </p:nvSpPr>
          <p:spPr>
            <a:xfrm>
              <a:off x="3133899" y="2019992"/>
              <a:ext cx="5902036" cy="281801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E14A350-86A8-492D-B4B1-0FF08F3930D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17687" y="2094450"/>
              <a:ext cx="5756626" cy="26691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617602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868987BE-5971-422D-BBED-0FE5A5AD8CF7}"/>
              </a:ext>
            </a:extLst>
          </p:cNvPr>
          <p:cNvSpPr>
            <a:spLocks noChangeAspect="1"/>
          </p:cNvSpPr>
          <p:nvPr/>
        </p:nvSpPr>
        <p:spPr>
          <a:xfrm>
            <a:off x="1124743" y="2327346"/>
            <a:ext cx="125475" cy="118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C16A1E5-E8EB-4D64-8E19-29D194FB5DE4}"/>
              </a:ext>
            </a:extLst>
          </p:cNvPr>
          <p:cNvSpPr>
            <a:spLocks noChangeAspect="1"/>
          </p:cNvSpPr>
          <p:nvPr/>
        </p:nvSpPr>
        <p:spPr>
          <a:xfrm>
            <a:off x="1276949" y="2327346"/>
            <a:ext cx="125475" cy="118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242079C-63FF-4E71-A149-4C37312066F6}"/>
              </a:ext>
            </a:extLst>
          </p:cNvPr>
          <p:cNvSpPr>
            <a:spLocks noChangeAspect="1"/>
          </p:cNvSpPr>
          <p:nvPr/>
        </p:nvSpPr>
        <p:spPr>
          <a:xfrm>
            <a:off x="1429155" y="2327346"/>
            <a:ext cx="125475" cy="118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0AE7B65-2B7B-47D7-973B-FFD758A9CBB5}"/>
              </a:ext>
            </a:extLst>
          </p:cNvPr>
          <p:cNvSpPr>
            <a:spLocks noChangeAspect="1"/>
          </p:cNvSpPr>
          <p:nvPr/>
        </p:nvSpPr>
        <p:spPr>
          <a:xfrm>
            <a:off x="1581361" y="2327346"/>
            <a:ext cx="125475" cy="118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F87BC6B-8AA6-4852-843B-418708138879}"/>
              </a:ext>
            </a:extLst>
          </p:cNvPr>
          <p:cNvSpPr>
            <a:spLocks noChangeAspect="1"/>
          </p:cNvSpPr>
          <p:nvPr/>
        </p:nvSpPr>
        <p:spPr>
          <a:xfrm>
            <a:off x="1733567" y="2327346"/>
            <a:ext cx="125475" cy="118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B841E95-AF63-47B3-BEF7-25E70CC6BBF4}"/>
              </a:ext>
            </a:extLst>
          </p:cNvPr>
          <p:cNvSpPr>
            <a:spLocks noChangeAspect="1"/>
          </p:cNvSpPr>
          <p:nvPr/>
        </p:nvSpPr>
        <p:spPr>
          <a:xfrm>
            <a:off x="1885773" y="2327346"/>
            <a:ext cx="125475" cy="118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409336A-589B-43D4-89C7-519F2A156ECF}"/>
              </a:ext>
            </a:extLst>
          </p:cNvPr>
          <p:cNvSpPr>
            <a:spLocks noChangeAspect="1"/>
          </p:cNvSpPr>
          <p:nvPr/>
        </p:nvSpPr>
        <p:spPr>
          <a:xfrm>
            <a:off x="2037979" y="2327346"/>
            <a:ext cx="125475" cy="118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D689A22-84BA-4652-A627-1950FC7853A0}"/>
              </a:ext>
            </a:extLst>
          </p:cNvPr>
          <p:cNvSpPr>
            <a:spLocks noChangeAspect="1"/>
          </p:cNvSpPr>
          <p:nvPr/>
        </p:nvSpPr>
        <p:spPr>
          <a:xfrm>
            <a:off x="2190185" y="2327346"/>
            <a:ext cx="125475" cy="118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A1B5E5D-41F6-41B7-A734-8046BCAF9906}"/>
              </a:ext>
            </a:extLst>
          </p:cNvPr>
          <p:cNvSpPr>
            <a:spLocks noChangeAspect="1"/>
          </p:cNvSpPr>
          <p:nvPr/>
        </p:nvSpPr>
        <p:spPr>
          <a:xfrm>
            <a:off x="2342391" y="2327346"/>
            <a:ext cx="125475" cy="118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8B979F8-922D-45DA-9277-FDE96A357C7B}"/>
              </a:ext>
            </a:extLst>
          </p:cNvPr>
          <p:cNvSpPr>
            <a:spLocks noChangeAspect="1"/>
          </p:cNvSpPr>
          <p:nvPr/>
        </p:nvSpPr>
        <p:spPr>
          <a:xfrm>
            <a:off x="2494598" y="2327346"/>
            <a:ext cx="125475" cy="118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AEAEE6-3E1F-4972-A87E-384DEDB5A7F6}"/>
              </a:ext>
            </a:extLst>
          </p:cNvPr>
          <p:cNvSpPr txBox="1"/>
          <p:nvPr/>
        </p:nvSpPr>
        <p:spPr>
          <a:xfrm>
            <a:off x="748145" y="731520"/>
            <a:ext cx="30757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3.55 width</a:t>
            </a:r>
          </a:p>
          <a:p>
            <a:r>
              <a:rPr lang="en-US" dirty="0"/>
              <a:t>0, 0 vs 3.79, 0</a:t>
            </a:r>
          </a:p>
          <a:p>
            <a:r>
              <a:rPr lang="en-US" dirty="0"/>
              <a:t>0, 2.55 vs 3.79, 2.55</a:t>
            </a:r>
          </a:p>
          <a:p>
            <a:r>
              <a:rPr lang="en-US" dirty="0"/>
              <a:t>0, 5.10 vs 3.79, 5.10</a:t>
            </a:r>
          </a:p>
          <a:p>
            <a:r>
              <a:rPr lang="en-US" dirty="0"/>
              <a:t>0, 7.65 vs 3.79, 7.65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60E602A-13C1-4D48-A587-47BD0B4502C5}"/>
              </a:ext>
            </a:extLst>
          </p:cNvPr>
          <p:cNvGrpSpPr/>
          <p:nvPr/>
        </p:nvGrpSpPr>
        <p:grpSpPr>
          <a:xfrm>
            <a:off x="3133898" y="2019992"/>
            <a:ext cx="5902037" cy="2818015"/>
            <a:chOff x="3133898" y="2019992"/>
            <a:chExt cx="5902037" cy="281801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3C22156-740A-4858-A4DF-F968F4A9B8C2}"/>
                </a:ext>
              </a:extLst>
            </p:cNvPr>
            <p:cNvSpPr/>
            <p:nvPr/>
          </p:nvSpPr>
          <p:spPr>
            <a:xfrm>
              <a:off x="3133899" y="2019992"/>
              <a:ext cx="5902036" cy="281801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utoShape 30" descr="Image result for chain symbol">
              <a:extLst>
                <a:ext uri="{FF2B5EF4-FFF2-40B4-BE49-F238E27FC236}">
                  <a16:creationId xmlns:a16="http://schemas.microsoft.com/office/drawing/2014/main" id="{1A4EFE2A-FCB3-411A-BED8-EDFA3DE4466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943600" y="3276600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24" name="Picture 2" descr="Image result for color wheel 6 colors">
              <a:extLst>
                <a:ext uri="{FF2B5EF4-FFF2-40B4-BE49-F238E27FC236}">
                  <a16:creationId xmlns:a16="http://schemas.microsoft.com/office/drawing/2014/main" id="{373F6B70-22B7-4E51-A808-6D0F9B59F43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63" t="1553" r="1375" b="911"/>
            <a:stretch/>
          </p:blipFill>
          <p:spPr bwMode="auto">
            <a:xfrm>
              <a:off x="3133898" y="2019992"/>
              <a:ext cx="5902037" cy="28180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756" name="Picture 12" descr="Image result for pink heart symbol">
              <a:extLst>
                <a:ext uri="{FF2B5EF4-FFF2-40B4-BE49-F238E27FC236}">
                  <a16:creationId xmlns:a16="http://schemas.microsoft.com/office/drawing/2014/main" id="{3F021F67-EBA2-4A87-B10F-6D1ECAAC6A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20342" y="2924001"/>
              <a:ext cx="1047404" cy="10474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12" descr="Image result for pink heart symbol">
              <a:extLst>
                <a:ext uri="{FF2B5EF4-FFF2-40B4-BE49-F238E27FC236}">
                  <a16:creationId xmlns:a16="http://schemas.microsoft.com/office/drawing/2014/main" id="{D5BB6222-882B-4BC8-B714-AE143E7DF8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623852">
              <a:off x="8407516" y="2126443"/>
              <a:ext cx="520675" cy="520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12" descr="Image result for pink heart symbol">
              <a:extLst>
                <a:ext uri="{FF2B5EF4-FFF2-40B4-BE49-F238E27FC236}">
                  <a16:creationId xmlns:a16="http://schemas.microsoft.com/office/drawing/2014/main" id="{5FBA31E9-4391-43FF-905B-B21C4D3D8E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976148" flipH="1">
              <a:off x="3261939" y="2134755"/>
              <a:ext cx="520675" cy="520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12" descr="Image result for pink heart symbol">
              <a:extLst>
                <a:ext uri="{FF2B5EF4-FFF2-40B4-BE49-F238E27FC236}">
                  <a16:creationId xmlns:a16="http://schemas.microsoft.com/office/drawing/2014/main" id="{70740FBC-CC24-4B3D-8860-71DC7488C0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976148" flipV="1">
              <a:off x="8399202" y="4205429"/>
              <a:ext cx="520675" cy="520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12" descr="Image result for pink heart symbol">
              <a:extLst>
                <a:ext uri="{FF2B5EF4-FFF2-40B4-BE49-F238E27FC236}">
                  <a16:creationId xmlns:a16="http://schemas.microsoft.com/office/drawing/2014/main" id="{2D495435-00C7-4A7B-8EB8-621722B3A9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623852" flipH="1" flipV="1">
              <a:off x="3261938" y="4197115"/>
              <a:ext cx="520675" cy="520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89900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868987BE-5971-422D-BBED-0FE5A5AD8CF7}"/>
              </a:ext>
            </a:extLst>
          </p:cNvPr>
          <p:cNvSpPr>
            <a:spLocks noChangeAspect="1"/>
          </p:cNvSpPr>
          <p:nvPr/>
        </p:nvSpPr>
        <p:spPr>
          <a:xfrm>
            <a:off x="1124743" y="2327346"/>
            <a:ext cx="125475" cy="118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C16A1E5-E8EB-4D64-8E19-29D194FB5DE4}"/>
              </a:ext>
            </a:extLst>
          </p:cNvPr>
          <p:cNvSpPr>
            <a:spLocks noChangeAspect="1"/>
          </p:cNvSpPr>
          <p:nvPr/>
        </p:nvSpPr>
        <p:spPr>
          <a:xfrm>
            <a:off x="1276949" y="2327346"/>
            <a:ext cx="125475" cy="118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242079C-63FF-4E71-A149-4C37312066F6}"/>
              </a:ext>
            </a:extLst>
          </p:cNvPr>
          <p:cNvSpPr>
            <a:spLocks noChangeAspect="1"/>
          </p:cNvSpPr>
          <p:nvPr/>
        </p:nvSpPr>
        <p:spPr>
          <a:xfrm>
            <a:off x="1429155" y="2327346"/>
            <a:ext cx="125475" cy="118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0AE7B65-2B7B-47D7-973B-FFD758A9CBB5}"/>
              </a:ext>
            </a:extLst>
          </p:cNvPr>
          <p:cNvSpPr>
            <a:spLocks noChangeAspect="1"/>
          </p:cNvSpPr>
          <p:nvPr/>
        </p:nvSpPr>
        <p:spPr>
          <a:xfrm>
            <a:off x="1581361" y="2327346"/>
            <a:ext cx="125475" cy="118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F87BC6B-8AA6-4852-843B-418708138879}"/>
              </a:ext>
            </a:extLst>
          </p:cNvPr>
          <p:cNvSpPr>
            <a:spLocks noChangeAspect="1"/>
          </p:cNvSpPr>
          <p:nvPr/>
        </p:nvSpPr>
        <p:spPr>
          <a:xfrm>
            <a:off x="1733567" y="2327346"/>
            <a:ext cx="125475" cy="118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B841E95-AF63-47B3-BEF7-25E70CC6BBF4}"/>
              </a:ext>
            </a:extLst>
          </p:cNvPr>
          <p:cNvSpPr>
            <a:spLocks noChangeAspect="1"/>
          </p:cNvSpPr>
          <p:nvPr/>
        </p:nvSpPr>
        <p:spPr>
          <a:xfrm>
            <a:off x="1885773" y="2327346"/>
            <a:ext cx="125475" cy="118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409336A-589B-43D4-89C7-519F2A156ECF}"/>
              </a:ext>
            </a:extLst>
          </p:cNvPr>
          <p:cNvSpPr>
            <a:spLocks noChangeAspect="1"/>
          </p:cNvSpPr>
          <p:nvPr/>
        </p:nvSpPr>
        <p:spPr>
          <a:xfrm>
            <a:off x="2037979" y="2327346"/>
            <a:ext cx="125475" cy="118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D689A22-84BA-4652-A627-1950FC7853A0}"/>
              </a:ext>
            </a:extLst>
          </p:cNvPr>
          <p:cNvSpPr>
            <a:spLocks noChangeAspect="1"/>
          </p:cNvSpPr>
          <p:nvPr/>
        </p:nvSpPr>
        <p:spPr>
          <a:xfrm>
            <a:off x="2190185" y="2327346"/>
            <a:ext cx="125475" cy="118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A1B5E5D-41F6-41B7-A734-8046BCAF9906}"/>
              </a:ext>
            </a:extLst>
          </p:cNvPr>
          <p:cNvSpPr>
            <a:spLocks noChangeAspect="1"/>
          </p:cNvSpPr>
          <p:nvPr/>
        </p:nvSpPr>
        <p:spPr>
          <a:xfrm>
            <a:off x="2342391" y="2327346"/>
            <a:ext cx="125475" cy="118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8B979F8-922D-45DA-9277-FDE96A357C7B}"/>
              </a:ext>
            </a:extLst>
          </p:cNvPr>
          <p:cNvSpPr>
            <a:spLocks noChangeAspect="1"/>
          </p:cNvSpPr>
          <p:nvPr/>
        </p:nvSpPr>
        <p:spPr>
          <a:xfrm>
            <a:off x="2494598" y="2327346"/>
            <a:ext cx="125475" cy="118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AEAEE6-3E1F-4972-A87E-384DEDB5A7F6}"/>
              </a:ext>
            </a:extLst>
          </p:cNvPr>
          <p:cNvSpPr txBox="1"/>
          <p:nvPr/>
        </p:nvSpPr>
        <p:spPr>
          <a:xfrm>
            <a:off x="748145" y="731520"/>
            <a:ext cx="30757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3.55 width</a:t>
            </a:r>
          </a:p>
          <a:p>
            <a:r>
              <a:rPr lang="en-US" dirty="0"/>
              <a:t>0, 0 vs 3.79, 0</a:t>
            </a:r>
          </a:p>
          <a:p>
            <a:r>
              <a:rPr lang="en-US" dirty="0"/>
              <a:t>0, 2.55 vs 3.79, 2.55</a:t>
            </a:r>
          </a:p>
          <a:p>
            <a:r>
              <a:rPr lang="en-US" dirty="0"/>
              <a:t>0, 5.10 vs 3.79, 5.10</a:t>
            </a:r>
          </a:p>
          <a:p>
            <a:r>
              <a:rPr lang="en-US" dirty="0"/>
              <a:t>0, 7.65 vs 3.79, 7.65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06F37CB-AF7F-4F58-A1DA-C290A8B2BE75}"/>
              </a:ext>
            </a:extLst>
          </p:cNvPr>
          <p:cNvGrpSpPr/>
          <p:nvPr/>
        </p:nvGrpSpPr>
        <p:grpSpPr>
          <a:xfrm>
            <a:off x="3133898" y="2019992"/>
            <a:ext cx="5902037" cy="2818015"/>
            <a:chOff x="3133898" y="2019992"/>
            <a:chExt cx="5902037" cy="281801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3C22156-740A-4858-A4DF-F968F4A9B8C2}"/>
                </a:ext>
              </a:extLst>
            </p:cNvPr>
            <p:cNvSpPr/>
            <p:nvPr/>
          </p:nvSpPr>
          <p:spPr>
            <a:xfrm>
              <a:off x="3133899" y="2019992"/>
              <a:ext cx="5902036" cy="281801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utoShape 30" descr="Image result for chain symbol">
              <a:extLst>
                <a:ext uri="{FF2B5EF4-FFF2-40B4-BE49-F238E27FC236}">
                  <a16:creationId xmlns:a16="http://schemas.microsoft.com/office/drawing/2014/main" id="{1A4EFE2A-FCB3-411A-BED8-EDFA3DE4466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943600" y="3276600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24" name="Picture 2" descr="Image result for color wheel 6 colors">
              <a:extLst>
                <a:ext uri="{FF2B5EF4-FFF2-40B4-BE49-F238E27FC236}">
                  <a16:creationId xmlns:a16="http://schemas.microsoft.com/office/drawing/2014/main" id="{F0E4E2FA-6430-4C86-895F-359AF0C066B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63" t="1553" r="1375" b="911"/>
            <a:stretch/>
          </p:blipFill>
          <p:spPr bwMode="auto">
            <a:xfrm>
              <a:off x="3133898" y="2019992"/>
              <a:ext cx="5902037" cy="28180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760" name="Picture 16" descr="Image result for wind element symbol">
              <a:extLst>
                <a:ext uri="{FF2B5EF4-FFF2-40B4-BE49-F238E27FC236}">
                  <a16:creationId xmlns:a16="http://schemas.microsoft.com/office/drawing/2014/main" id="{FA00C21D-A00A-413B-AB81-8AC5B253FF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rgbClr val="CC66FF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2113" y="2933441"/>
              <a:ext cx="1167774" cy="991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16" descr="Image result for wind element symbol">
              <a:extLst>
                <a:ext uri="{FF2B5EF4-FFF2-40B4-BE49-F238E27FC236}">
                  <a16:creationId xmlns:a16="http://schemas.microsoft.com/office/drawing/2014/main" id="{F5CCF643-BF94-4CC3-9163-807AF496D3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rgbClr val="CC66FF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642094">
              <a:off x="8441728" y="2172594"/>
              <a:ext cx="476464" cy="4043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16" descr="Image result for wind element symbol">
              <a:extLst>
                <a:ext uri="{FF2B5EF4-FFF2-40B4-BE49-F238E27FC236}">
                  <a16:creationId xmlns:a16="http://schemas.microsoft.com/office/drawing/2014/main" id="{944C06B0-7A9B-4162-B09C-4C84262AF9D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rgbClr val="CC66FF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957906" flipV="1">
              <a:off x="8441727" y="4324861"/>
              <a:ext cx="476464" cy="4043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16" descr="Image result for wind element symbol">
              <a:extLst>
                <a:ext uri="{FF2B5EF4-FFF2-40B4-BE49-F238E27FC236}">
                  <a16:creationId xmlns:a16="http://schemas.microsoft.com/office/drawing/2014/main" id="{D91FAA87-2873-484D-B659-F45A6FC61E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rgbClr val="CC66FF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957906" flipH="1">
              <a:off x="3255451" y="2172595"/>
              <a:ext cx="476464" cy="4043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16" descr="Image result for wind element symbol">
              <a:extLst>
                <a:ext uri="{FF2B5EF4-FFF2-40B4-BE49-F238E27FC236}">
                  <a16:creationId xmlns:a16="http://schemas.microsoft.com/office/drawing/2014/main" id="{1FD1FD94-7274-4064-8384-713CD0C909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rgbClr val="CC66FF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642094" flipH="1" flipV="1">
              <a:off x="3255450" y="4324862"/>
              <a:ext cx="476464" cy="4043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749864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868987BE-5971-422D-BBED-0FE5A5AD8CF7}"/>
              </a:ext>
            </a:extLst>
          </p:cNvPr>
          <p:cNvSpPr>
            <a:spLocks noChangeAspect="1"/>
          </p:cNvSpPr>
          <p:nvPr/>
        </p:nvSpPr>
        <p:spPr>
          <a:xfrm>
            <a:off x="1124743" y="2327346"/>
            <a:ext cx="125475" cy="118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C16A1E5-E8EB-4D64-8E19-29D194FB5DE4}"/>
              </a:ext>
            </a:extLst>
          </p:cNvPr>
          <p:cNvSpPr>
            <a:spLocks noChangeAspect="1"/>
          </p:cNvSpPr>
          <p:nvPr/>
        </p:nvSpPr>
        <p:spPr>
          <a:xfrm>
            <a:off x="1276949" y="2327346"/>
            <a:ext cx="125475" cy="118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242079C-63FF-4E71-A149-4C37312066F6}"/>
              </a:ext>
            </a:extLst>
          </p:cNvPr>
          <p:cNvSpPr>
            <a:spLocks noChangeAspect="1"/>
          </p:cNvSpPr>
          <p:nvPr/>
        </p:nvSpPr>
        <p:spPr>
          <a:xfrm>
            <a:off x="1429155" y="2327346"/>
            <a:ext cx="125475" cy="118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0AE7B65-2B7B-47D7-973B-FFD758A9CBB5}"/>
              </a:ext>
            </a:extLst>
          </p:cNvPr>
          <p:cNvSpPr>
            <a:spLocks noChangeAspect="1"/>
          </p:cNvSpPr>
          <p:nvPr/>
        </p:nvSpPr>
        <p:spPr>
          <a:xfrm>
            <a:off x="1581361" y="2327346"/>
            <a:ext cx="125475" cy="118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F87BC6B-8AA6-4852-843B-418708138879}"/>
              </a:ext>
            </a:extLst>
          </p:cNvPr>
          <p:cNvSpPr>
            <a:spLocks noChangeAspect="1"/>
          </p:cNvSpPr>
          <p:nvPr/>
        </p:nvSpPr>
        <p:spPr>
          <a:xfrm>
            <a:off x="1733567" y="2327346"/>
            <a:ext cx="125475" cy="118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B841E95-AF63-47B3-BEF7-25E70CC6BBF4}"/>
              </a:ext>
            </a:extLst>
          </p:cNvPr>
          <p:cNvSpPr>
            <a:spLocks noChangeAspect="1"/>
          </p:cNvSpPr>
          <p:nvPr/>
        </p:nvSpPr>
        <p:spPr>
          <a:xfrm>
            <a:off x="1885773" y="2327346"/>
            <a:ext cx="125475" cy="118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409336A-589B-43D4-89C7-519F2A156ECF}"/>
              </a:ext>
            </a:extLst>
          </p:cNvPr>
          <p:cNvSpPr>
            <a:spLocks noChangeAspect="1"/>
          </p:cNvSpPr>
          <p:nvPr/>
        </p:nvSpPr>
        <p:spPr>
          <a:xfrm>
            <a:off x="2037979" y="2327346"/>
            <a:ext cx="125475" cy="118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D689A22-84BA-4652-A627-1950FC7853A0}"/>
              </a:ext>
            </a:extLst>
          </p:cNvPr>
          <p:cNvSpPr>
            <a:spLocks noChangeAspect="1"/>
          </p:cNvSpPr>
          <p:nvPr/>
        </p:nvSpPr>
        <p:spPr>
          <a:xfrm>
            <a:off x="2190185" y="2327346"/>
            <a:ext cx="125475" cy="118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A1B5E5D-41F6-41B7-A734-8046BCAF9906}"/>
              </a:ext>
            </a:extLst>
          </p:cNvPr>
          <p:cNvSpPr>
            <a:spLocks noChangeAspect="1"/>
          </p:cNvSpPr>
          <p:nvPr/>
        </p:nvSpPr>
        <p:spPr>
          <a:xfrm>
            <a:off x="2342391" y="2327346"/>
            <a:ext cx="125475" cy="118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8B979F8-922D-45DA-9277-FDE96A357C7B}"/>
              </a:ext>
            </a:extLst>
          </p:cNvPr>
          <p:cNvSpPr>
            <a:spLocks noChangeAspect="1"/>
          </p:cNvSpPr>
          <p:nvPr/>
        </p:nvSpPr>
        <p:spPr>
          <a:xfrm>
            <a:off x="2494598" y="2327346"/>
            <a:ext cx="125475" cy="118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AEAEE6-3E1F-4972-A87E-384DEDB5A7F6}"/>
              </a:ext>
            </a:extLst>
          </p:cNvPr>
          <p:cNvSpPr txBox="1"/>
          <p:nvPr/>
        </p:nvSpPr>
        <p:spPr>
          <a:xfrm>
            <a:off x="748145" y="731520"/>
            <a:ext cx="30757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3.55 width</a:t>
            </a:r>
          </a:p>
          <a:p>
            <a:r>
              <a:rPr lang="en-US" dirty="0"/>
              <a:t>0, 0 vs 3.79, 0</a:t>
            </a:r>
          </a:p>
          <a:p>
            <a:r>
              <a:rPr lang="en-US" dirty="0"/>
              <a:t>0, 2.55 vs 3.79, 2.55</a:t>
            </a:r>
          </a:p>
          <a:p>
            <a:r>
              <a:rPr lang="en-US" dirty="0"/>
              <a:t>0, 5.10 vs 3.79, 5.10</a:t>
            </a:r>
          </a:p>
          <a:p>
            <a:r>
              <a:rPr lang="en-US" dirty="0"/>
              <a:t>0, 7.65 vs 3.79, 7.65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8822E77-5167-4815-B89C-0A1A0C53DAE9}"/>
              </a:ext>
            </a:extLst>
          </p:cNvPr>
          <p:cNvGrpSpPr/>
          <p:nvPr/>
        </p:nvGrpSpPr>
        <p:grpSpPr>
          <a:xfrm>
            <a:off x="3133898" y="2019992"/>
            <a:ext cx="5902037" cy="2818015"/>
            <a:chOff x="3133898" y="2019992"/>
            <a:chExt cx="5902037" cy="281801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3C22156-740A-4858-A4DF-F968F4A9B8C2}"/>
                </a:ext>
              </a:extLst>
            </p:cNvPr>
            <p:cNvSpPr/>
            <p:nvPr/>
          </p:nvSpPr>
          <p:spPr>
            <a:xfrm>
              <a:off x="3133899" y="2019992"/>
              <a:ext cx="5902036" cy="281801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4" name="Picture 2" descr="Image result for color wheel 6 colors">
              <a:extLst>
                <a:ext uri="{FF2B5EF4-FFF2-40B4-BE49-F238E27FC236}">
                  <a16:creationId xmlns:a16="http://schemas.microsoft.com/office/drawing/2014/main" id="{41BEC9D8-D0BA-4F01-B8BC-62047B2DDC7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63" t="1553" r="1375" b="911"/>
            <a:stretch/>
          </p:blipFill>
          <p:spPr bwMode="auto">
            <a:xfrm>
              <a:off x="3133898" y="2019992"/>
              <a:ext cx="5902037" cy="28180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762" name="Picture 18" descr="Image result for light element symbol">
              <a:extLst>
                <a:ext uri="{FF2B5EF4-FFF2-40B4-BE49-F238E27FC236}">
                  <a16:creationId xmlns:a16="http://schemas.microsoft.com/office/drawing/2014/main" id="{36DBC63A-0B2C-48F7-B428-842270E06F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89171" y="2822171"/>
              <a:ext cx="1213657" cy="1213657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18" descr="Image result for light element symbol">
              <a:extLst>
                <a:ext uri="{FF2B5EF4-FFF2-40B4-BE49-F238E27FC236}">
                  <a16:creationId xmlns:a16="http://schemas.microsoft.com/office/drawing/2014/main" id="{14B6C3EE-2715-4618-9BD0-1016BAD0FB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796904">
              <a:off x="8417583" y="2130593"/>
              <a:ext cx="512379" cy="512379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18" descr="Image result for light element symbol">
              <a:extLst>
                <a:ext uri="{FF2B5EF4-FFF2-40B4-BE49-F238E27FC236}">
                  <a16:creationId xmlns:a16="http://schemas.microsoft.com/office/drawing/2014/main" id="{618DF1B9-F521-4AC7-A3F4-CECE2F83DB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803096" flipH="1">
              <a:off x="8417582" y="4219655"/>
              <a:ext cx="512379" cy="512379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18" descr="Image result for light element symbol">
              <a:extLst>
                <a:ext uri="{FF2B5EF4-FFF2-40B4-BE49-F238E27FC236}">
                  <a16:creationId xmlns:a16="http://schemas.microsoft.com/office/drawing/2014/main" id="{2D4CC362-4297-4036-83DB-F6F0243078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803096" flipV="1">
              <a:off x="3262036" y="2125963"/>
              <a:ext cx="512379" cy="512379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18" descr="Image result for light element symbol">
              <a:extLst>
                <a:ext uri="{FF2B5EF4-FFF2-40B4-BE49-F238E27FC236}">
                  <a16:creationId xmlns:a16="http://schemas.microsoft.com/office/drawing/2014/main" id="{0934A9C5-AEEE-4658-8FD6-D36BD08AD2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796904" flipH="1" flipV="1">
              <a:off x="3262035" y="4215025"/>
              <a:ext cx="512379" cy="512379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096601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868987BE-5971-422D-BBED-0FE5A5AD8CF7}"/>
              </a:ext>
            </a:extLst>
          </p:cNvPr>
          <p:cNvSpPr>
            <a:spLocks noChangeAspect="1"/>
          </p:cNvSpPr>
          <p:nvPr/>
        </p:nvSpPr>
        <p:spPr>
          <a:xfrm>
            <a:off x="1124743" y="2327346"/>
            <a:ext cx="125475" cy="118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C16A1E5-E8EB-4D64-8E19-29D194FB5DE4}"/>
              </a:ext>
            </a:extLst>
          </p:cNvPr>
          <p:cNvSpPr>
            <a:spLocks noChangeAspect="1"/>
          </p:cNvSpPr>
          <p:nvPr/>
        </p:nvSpPr>
        <p:spPr>
          <a:xfrm>
            <a:off x="1276949" y="2327346"/>
            <a:ext cx="125475" cy="118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242079C-63FF-4E71-A149-4C37312066F6}"/>
              </a:ext>
            </a:extLst>
          </p:cNvPr>
          <p:cNvSpPr>
            <a:spLocks noChangeAspect="1"/>
          </p:cNvSpPr>
          <p:nvPr/>
        </p:nvSpPr>
        <p:spPr>
          <a:xfrm>
            <a:off x="1429155" y="2327346"/>
            <a:ext cx="125475" cy="118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0AE7B65-2B7B-47D7-973B-FFD758A9CBB5}"/>
              </a:ext>
            </a:extLst>
          </p:cNvPr>
          <p:cNvSpPr>
            <a:spLocks noChangeAspect="1"/>
          </p:cNvSpPr>
          <p:nvPr/>
        </p:nvSpPr>
        <p:spPr>
          <a:xfrm>
            <a:off x="1581361" y="2327346"/>
            <a:ext cx="125475" cy="118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F87BC6B-8AA6-4852-843B-418708138879}"/>
              </a:ext>
            </a:extLst>
          </p:cNvPr>
          <p:cNvSpPr>
            <a:spLocks noChangeAspect="1"/>
          </p:cNvSpPr>
          <p:nvPr/>
        </p:nvSpPr>
        <p:spPr>
          <a:xfrm>
            <a:off x="1733567" y="2327346"/>
            <a:ext cx="125475" cy="118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B841E95-AF63-47B3-BEF7-25E70CC6BBF4}"/>
              </a:ext>
            </a:extLst>
          </p:cNvPr>
          <p:cNvSpPr>
            <a:spLocks noChangeAspect="1"/>
          </p:cNvSpPr>
          <p:nvPr/>
        </p:nvSpPr>
        <p:spPr>
          <a:xfrm>
            <a:off x="1885773" y="2327346"/>
            <a:ext cx="125475" cy="118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409336A-589B-43D4-89C7-519F2A156ECF}"/>
              </a:ext>
            </a:extLst>
          </p:cNvPr>
          <p:cNvSpPr>
            <a:spLocks noChangeAspect="1"/>
          </p:cNvSpPr>
          <p:nvPr/>
        </p:nvSpPr>
        <p:spPr>
          <a:xfrm>
            <a:off x="2037979" y="2327346"/>
            <a:ext cx="125475" cy="118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D689A22-84BA-4652-A627-1950FC7853A0}"/>
              </a:ext>
            </a:extLst>
          </p:cNvPr>
          <p:cNvSpPr>
            <a:spLocks noChangeAspect="1"/>
          </p:cNvSpPr>
          <p:nvPr/>
        </p:nvSpPr>
        <p:spPr>
          <a:xfrm>
            <a:off x="2190185" y="2327346"/>
            <a:ext cx="125475" cy="118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A1B5E5D-41F6-41B7-A734-8046BCAF9906}"/>
              </a:ext>
            </a:extLst>
          </p:cNvPr>
          <p:cNvSpPr>
            <a:spLocks noChangeAspect="1"/>
          </p:cNvSpPr>
          <p:nvPr/>
        </p:nvSpPr>
        <p:spPr>
          <a:xfrm>
            <a:off x="2342391" y="2327346"/>
            <a:ext cx="125475" cy="118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8B979F8-922D-45DA-9277-FDE96A357C7B}"/>
              </a:ext>
            </a:extLst>
          </p:cNvPr>
          <p:cNvSpPr>
            <a:spLocks noChangeAspect="1"/>
          </p:cNvSpPr>
          <p:nvPr/>
        </p:nvSpPr>
        <p:spPr>
          <a:xfrm>
            <a:off x="2494598" y="2327346"/>
            <a:ext cx="125475" cy="118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AEAEE6-3E1F-4972-A87E-384DEDB5A7F6}"/>
              </a:ext>
            </a:extLst>
          </p:cNvPr>
          <p:cNvSpPr txBox="1"/>
          <p:nvPr/>
        </p:nvSpPr>
        <p:spPr>
          <a:xfrm>
            <a:off x="748145" y="731520"/>
            <a:ext cx="30757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3.55 width</a:t>
            </a:r>
          </a:p>
          <a:p>
            <a:r>
              <a:rPr lang="en-US" dirty="0"/>
              <a:t>0, 0 vs 3.79, 0</a:t>
            </a:r>
          </a:p>
          <a:p>
            <a:r>
              <a:rPr lang="en-US" dirty="0"/>
              <a:t>0, 2.55 vs 3.79, 2.55</a:t>
            </a:r>
          </a:p>
          <a:p>
            <a:r>
              <a:rPr lang="en-US" dirty="0"/>
              <a:t>0, 5.10 vs 3.79, 5.10</a:t>
            </a:r>
          </a:p>
          <a:p>
            <a:r>
              <a:rPr lang="en-US" dirty="0"/>
              <a:t>0, 7.65 vs 3.79, 7.65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943E7AB-D45E-4DD9-BE3D-719963CA2511}"/>
              </a:ext>
            </a:extLst>
          </p:cNvPr>
          <p:cNvGrpSpPr/>
          <p:nvPr/>
        </p:nvGrpSpPr>
        <p:grpSpPr>
          <a:xfrm>
            <a:off x="3133898" y="2019992"/>
            <a:ext cx="5902037" cy="2818015"/>
            <a:chOff x="3133898" y="2019992"/>
            <a:chExt cx="5902037" cy="281801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3C22156-740A-4858-A4DF-F968F4A9B8C2}"/>
                </a:ext>
              </a:extLst>
            </p:cNvPr>
            <p:cNvSpPr/>
            <p:nvPr/>
          </p:nvSpPr>
          <p:spPr>
            <a:xfrm>
              <a:off x="3133899" y="2019992"/>
              <a:ext cx="5902036" cy="281801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utoShape 30" descr="Image result for chain symbol">
              <a:extLst>
                <a:ext uri="{FF2B5EF4-FFF2-40B4-BE49-F238E27FC236}">
                  <a16:creationId xmlns:a16="http://schemas.microsoft.com/office/drawing/2014/main" id="{1A4EFE2A-FCB3-411A-BED8-EDFA3DE4466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943600" y="3276600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24" name="Picture 2" descr="Image result for color wheel 6 colors">
              <a:extLst>
                <a:ext uri="{FF2B5EF4-FFF2-40B4-BE49-F238E27FC236}">
                  <a16:creationId xmlns:a16="http://schemas.microsoft.com/office/drawing/2014/main" id="{2A5BE2D1-EF8A-4238-A5E6-355ECF26B25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63" t="1553" r="1375" b="911"/>
            <a:stretch/>
          </p:blipFill>
          <p:spPr bwMode="auto">
            <a:xfrm>
              <a:off x="3133898" y="2019992"/>
              <a:ext cx="5902037" cy="28180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766" name="Picture 22" descr="Image result for lightning symbol">
              <a:extLst>
                <a:ext uri="{FF2B5EF4-FFF2-40B4-BE49-F238E27FC236}">
                  <a16:creationId xmlns:a16="http://schemas.microsoft.com/office/drawing/2014/main" id="{E6413227-F07F-452F-A22E-44F6A63061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80165" y="2913165"/>
              <a:ext cx="1031669" cy="10316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22" descr="Image result for lightning symbol">
              <a:extLst>
                <a:ext uri="{FF2B5EF4-FFF2-40B4-BE49-F238E27FC236}">
                  <a16:creationId xmlns:a16="http://schemas.microsoft.com/office/drawing/2014/main" id="{D2019CBD-08D8-45B6-BD5F-D8C2A18ED0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560544">
              <a:off x="3215931" y="4269465"/>
              <a:ext cx="486508" cy="4865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2" descr="Image result for lightning symbol">
              <a:extLst>
                <a:ext uri="{FF2B5EF4-FFF2-40B4-BE49-F238E27FC236}">
                  <a16:creationId xmlns:a16="http://schemas.microsoft.com/office/drawing/2014/main" id="{7720A5B6-85A6-475E-B260-4D788110506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039456" flipH="1">
              <a:off x="8397531" y="4269464"/>
              <a:ext cx="486508" cy="4865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22" descr="Image result for lightning symbol">
              <a:extLst>
                <a:ext uri="{FF2B5EF4-FFF2-40B4-BE49-F238E27FC236}">
                  <a16:creationId xmlns:a16="http://schemas.microsoft.com/office/drawing/2014/main" id="{8EE2EF35-E9F2-434A-A493-5BDEAD2B67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039456" flipV="1">
              <a:off x="3215933" y="2102027"/>
              <a:ext cx="486508" cy="4865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22" descr="Image result for lightning symbol">
              <a:extLst>
                <a:ext uri="{FF2B5EF4-FFF2-40B4-BE49-F238E27FC236}">
                  <a16:creationId xmlns:a16="http://schemas.microsoft.com/office/drawing/2014/main" id="{7C3DA0E7-5BF0-46CC-8363-8A84F32E2A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560544" flipH="1" flipV="1">
              <a:off x="8397533" y="2102026"/>
              <a:ext cx="486508" cy="4865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222783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868987BE-5971-422D-BBED-0FE5A5AD8CF7}"/>
              </a:ext>
            </a:extLst>
          </p:cNvPr>
          <p:cNvSpPr>
            <a:spLocks noChangeAspect="1"/>
          </p:cNvSpPr>
          <p:nvPr/>
        </p:nvSpPr>
        <p:spPr>
          <a:xfrm>
            <a:off x="1124743" y="2327346"/>
            <a:ext cx="125475" cy="118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C16A1E5-E8EB-4D64-8E19-29D194FB5DE4}"/>
              </a:ext>
            </a:extLst>
          </p:cNvPr>
          <p:cNvSpPr>
            <a:spLocks noChangeAspect="1"/>
          </p:cNvSpPr>
          <p:nvPr/>
        </p:nvSpPr>
        <p:spPr>
          <a:xfrm>
            <a:off x="1276949" y="2327346"/>
            <a:ext cx="125475" cy="118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242079C-63FF-4E71-A149-4C37312066F6}"/>
              </a:ext>
            </a:extLst>
          </p:cNvPr>
          <p:cNvSpPr>
            <a:spLocks noChangeAspect="1"/>
          </p:cNvSpPr>
          <p:nvPr/>
        </p:nvSpPr>
        <p:spPr>
          <a:xfrm>
            <a:off x="1429155" y="2327346"/>
            <a:ext cx="125475" cy="118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0AE7B65-2B7B-47D7-973B-FFD758A9CBB5}"/>
              </a:ext>
            </a:extLst>
          </p:cNvPr>
          <p:cNvSpPr>
            <a:spLocks noChangeAspect="1"/>
          </p:cNvSpPr>
          <p:nvPr/>
        </p:nvSpPr>
        <p:spPr>
          <a:xfrm>
            <a:off x="1581361" y="2327346"/>
            <a:ext cx="125475" cy="118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F87BC6B-8AA6-4852-843B-418708138879}"/>
              </a:ext>
            </a:extLst>
          </p:cNvPr>
          <p:cNvSpPr>
            <a:spLocks noChangeAspect="1"/>
          </p:cNvSpPr>
          <p:nvPr/>
        </p:nvSpPr>
        <p:spPr>
          <a:xfrm>
            <a:off x="1733567" y="2327346"/>
            <a:ext cx="125475" cy="118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B841E95-AF63-47B3-BEF7-25E70CC6BBF4}"/>
              </a:ext>
            </a:extLst>
          </p:cNvPr>
          <p:cNvSpPr>
            <a:spLocks noChangeAspect="1"/>
          </p:cNvSpPr>
          <p:nvPr/>
        </p:nvSpPr>
        <p:spPr>
          <a:xfrm>
            <a:off x="1885773" y="2327346"/>
            <a:ext cx="125475" cy="118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409336A-589B-43D4-89C7-519F2A156ECF}"/>
              </a:ext>
            </a:extLst>
          </p:cNvPr>
          <p:cNvSpPr>
            <a:spLocks noChangeAspect="1"/>
          </p:cNvSpPr>
          <p:nvPr/>
        </p:nvSpPr>
        <p:spPr>
          <a:xfrm>
            <a:off x="2037979" y="2327346"/>
            <a:ext cx="125475" cy="118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D689A22-84BA-4652-A627-1950FC7853A0}"/>
              </a:ext>
            </a:extLst>
          </p:cNvPr>
          <p:cNvSpPr>
            <a:spLocks noChangeAspect="1"/>
          </p:cNvSpPr>
          <p:nvPr/>
        </p:nvSpPr>
        <p:spPr>
          <a:xfrm>
            <a:off x="2190185" y="2327346"/>
            <a:ext cx="125475" cy="118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A1B5E5D-41F6-41B7-A734-8046BCAF9906}"/>
              </a:ext>
            </a:extLst>
          </p:cNvPr>
          <p:cNvSpPr>
            <a:spLocks noChangeAspect="1"/>
          </p:cNvSpPr>
          <p:nvPr/>
        </p:nvSpPr>
        <p:spPr>
          <a:xfrm>
            <a:off x="2342391" y="2327346"/>
            <a:ext cx="125475" cy="118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8B979F8-922D-45DA-9277-FDE96A357C7B}"/>
              </a:ext>
            </a:extLst>
          </p:cNvPr>
          <p:cNvSpPr>
            <a:spLocks noChangeAspect="1"/>
          </p:cNvSpPr>
          <p:nvPr/>
        </p:nvSpPr>
        <p:spPr>
          <a:xfrm>
            <a:off x="2494598" y="2327346"/>
            <a:ext cx="125475" cy="118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AEAEE6-3E1F-4972-A87E-384DEDB5A7F6}"/>
              </a:ext>
            </a:extLst>
          </p:cNvPr>
          <p:cNvSpPr txBox="1"/>
          <p:nvPr/>
        </p:nvSpPr>
        <p:spPr>
          <a:xfrm>
            <a:off x="748145" y="731520"/>
            <a:ext cx="30757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3.55 width</a:t>
            </a:r>
          </a:p>
          <a:p>
            <a:r>
              <a:rPr lang="en-US" dirty="0"/>
              <a:t>0, 0 vs 3.79, 0</a:t>
            </a:r>
          </a:p>
          <a:p>
            <a:r>
              <a:rPr lang="en-US" dirty="0"/>
              <a:t>0, 2.55 vs 3.79, 2.55</a:t>
            </a:r>
          </a:p>
          <a:p>
            <a:r>
              <a:rPr lang="en-US" dirty="0"/>
              <a:t>0, 5.10 vs 3.79, 5.10</a:t>
            </a:r>
          </a:p>
          <a:p>
            <a:r>
              <a:rPr lang="en-US" dirty="0"/>
              <a:t>0, 7.65 vs 3.79, 7.65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55618DA-BB91-46AC-942D-BCD415D41FCC}"/>
              </a:ext>
            </a:extLst>
          </p:cNvPr>
          <p:cNvGrpSpPr/>
          <p:nvPr/>
        </p:nvGrpSpPr>
        <p:grpSpPr>
          <a:xfrm>
            <a:off x="3133898" y="2019992"/>
            <a:ext cx="5902037" cy="2818015"/>
            <a:chOff x="3133898" y="2019992"/>
            <a:chExt cx="5902037" cy="281801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3C22156-740A-4858-A4DF-F968F4A9B8C2}"/>
                </a:ext>
              </a:extLst>
            </p:cNvPr>
            <p:cNvSpPr/>
            <p:nvPr/>
          </p:nvSpPr>
          <p:spPr>
            <a:xfrm>
              <a:off x="3133899" y="2019992"/>
              <a:ext cx="5902036" cy="281801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Picture 2" descr="Image result for color wheel 6 colors">
              <a:extLst>
                <a:ext uri="{FF2B5EF4-FFF2-40B4-BE49-F238E27FC236}">
                  <a16:creationId xmlns:a16="http://schemas.microsoft.com/office/drawing/2014/main" id="{F0CA78F7-B616-4DEA-B6FF-8E9321D441B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63" t="1553" r="1375" b="911"/>
            <a:stretch/>
          </p:blipFill>
          <p:spPr bwMode="auto">
            <a:xfrm>
              <a:off x="3133898" y="2019992"/>
              <a:ext cx="5902037" cy="28180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20" descr="Image result for earth element symbol">
              <a:extLst>
                <a:ext uri="{FF2B5EF4-FFF2-40B4-BE49-F238E27FC236}">
                  <a16:creationId xmlns:a16="http://schemas.microsoft.com/office/drawing/2014/main" id="{F843E5F9-611C-452D-A5BE-0365DAABC8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72651" y="2984267"/>
              <a:ext cx="1024530" cy="8894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0" descr="Image result for earth element symbol">
              <a:extLst>
                <a:ext uri="{FF2B5EF4-FFF2-40B4-BE49-F238E27FC236}">
                  <a16:creationId xmlns:a16="http://schemas.microsoft.com/office/drawing/2014/main" id="{EC70A77C-DF7C-4C26-9F22-E9113487C1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425583">
              <a:off x="8452508" y="2134703"/>
              <a:ext cx="520395" cy="4517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20" descr="Image result for earth element symbol">
              <a:extLst>
                <a:ext uri="{FF2B5EF4-FFF2-40B4-BE49-F238E27FC236}">
                  <a16:creationId xmlns:a16="http://schemas.microsoft.com/office/drawing/2014/main" id="{2E57A313-128E-49AF-8FF9-5BB8A3C697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174417" flipV="1">
              <a:off x="8431178" y="4288132"/>
              <a:ext cx="520395" cy="4517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20" descr="Image result for earth element symbol">
              <a:extLst>
                <a:ext uri="{FF2B5EF4-FFF2-40B4-BE49-F238E27FC236}">
                  <a16:creationId xmlns:a16="http://schemas.microsoft.com/office/drawing/2014/main" id="{061748D2-5680-478C-A69D-F27056BD1B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174417" flipH="1">
              <a:off x="3235726" y="2134702"/>
              <a:ext cx="520395" cy="4517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20" descr="Image result for earth element symbol">
              <a:extLst>
                <a:ext uri="{FF2B5EF4-FFF2-40B4-BE49-F238E27FC236}">
                  <a16:creationId xmlns:a16="http://schemas.microsoft.com/office/drawing/2014/main" id="{86F4217C-9B99-4E8B-B611-89CBA2D4F1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425583" flipH="1" flipV="1">
              <a:off x="3214396" y="4288131"/>
              <a:ext cx="520395" cy="4517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159716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868987BE-5971-422D-BBED-0FE5A5AD8CF7}"/>
              </a:ext>
            </a:extLst>
          </p:cNvPr>
          <p:cNvSpPr>
            <a:spLocks noChangeAspect="1"/>
          </p:cNvSpPr>
          <p:nvPr/>
        </p:nvSpPr>
        <p:spPr>
          <a:xfrm>
            <a:off x="1124743" y="2327346"/>
            <a:ext cx="125475" cy="118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C16A1E5-E8EB-4D64-8E19-29D194FB5DE4}"/>
              </a:ext>
            </a:extLst>
          </p:cNvPr>
          <p:cNvSpPr>
            <a:spLocks noChangeAspect="1"/>
          </p:cNvSpPr>
          <p:nvPr/>
        </p:nvSpPr>
        <p:spPr>
          <a:xfrm>
            <a:off x="1276949" y="2327346"/>
            <a:ext cx="125475" cy="118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242079C-63FF-4E71-A149-4C37312066F6}"/>
              </a:ext>
            </a:extLst>
          </p:cNvPr>
          <p:cNvSpPr>
            <a:spLocks noChangeAspect="1"/>
          </p:cNvSpPr>
          <p:nvPr/>
        </p:nvSpPr>
        <p:spPr>
          <a:xfrm>
            <a:off x="1429155" y="2327346"/>
            <a:ext cx="125475" cy="118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0AE7B65-2B7B-47D7-973B-FFD758A9CBB5}"/>
              </a:ext>
            </a:extLst>
          </p:cNvPr>
          <p:cNvSpPr>
            <a:spLocks noChangeAspect="1"/>
          </p:cNvSpPr>
          <p:nvPr/>
        </p:nvSpPr>
        <p:spPr>
          <a:xfrm>
            <a:off x="1581361" y="2327346"/>
            <a:ext cx="125475" cy="118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F87BC6B-8AA6-4852-843B-418708138879}"/>
              </a:ext>
            </a:extLst>
          </p:cNvPr>
          <p:cNvSpPr>
            <a:spLocks noChangeAspect="1"/>
          </p:cNvSpPr>
          <p:nvPr/>
        </p:nvSpPr>
        <p:spPr>
          <a:xfrm>
            <a:off x="1733567" y="2327346"/>
            <a:ext cx="125475" cy="118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B841E95-AF63-47B3-BEF7-25E70CC6BBF4}"/>
              </a:ext>
            </a:extLst>
          </p:cNvPr>
          <p:cNvSpPr>
            <a:spLocks noChangeAspect="1"/>
          </p:cNvSpPr>
          <p:nvPr/>
        </p:nvSpPr>
        <p:spPr>
          <a:xfrm>
            <a:off x="1885773" y="2327346"/>
            <a:ext cx="125475" cy="118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409336A-589B-43D4-89C7-519F2A156ECF}"/>
              </a:ext>
            </a:extLst>
          </p:cNvPr>
          <p:cNvSpPr>
            <a:spLocks noChangeAspect="1"/>
          </p:cNvSpPr>
          <p:nvPr/>
        </p:nvSpPr>
        <p:spPr>
          <a:xfrm>
            <a:off x="2037979" y="2327346"/>
            <a:ext cx="125475" cy="118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D689A22-84BA-4652-A627-1950FC7853A0}"/>
              </a:ext>
            </a:extLst>
          </p:cNvPr>
          <p:cNvSpPr>
            <a:spLocks noChangeAspect="1"/>
          </p:cNvSpPr>
          <p:nvPr/>
        </p:nvSpPr>
        <p:spPr>
          <a:xfrm>
            <a:off x="2190185" y="2327346"/>
            <a:ext cx="125475" cy="118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A1B5E5D-41F6-41B7-A734-8046BCAF9906}"/>
              </a:ext>
            </a:extLst>
          </p:cNvPr>
          <p:cNvSpPr>
            <a:spLocks noChangeAspect="1"/>
          </p:cNvSpPr>
          <p:nvPr/>
        </p:nvSpPr>
        <p:spPr>
          <a:xfrm>
            <a:off x="2342391" y="2327346"/>
            <a:ext cx="125475" cy="118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8B979F8-922D-45DA-9277-FDE96A357C7B}"/>
              </a:ext>
            </a:extLst>
          </p:cNvPr>
          <p:cNvSpPr>
            <a:spLocks noChangeAspect="1"/>
          </p:cNvSpPr>
          <p:nvPr/>
        </p:nvSpPr>
        <p:spPr>
          <a:xfrm>
            <a:off x="2494598" y="2327346"/>
            <a:ext cx="125475" cy="118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AEAEE6-3E1F-4972-A87E-384DEDB5A7F6}"/>
              </a:ext>
            </a:extLst>
          </p:cNvPr>
          <p:cNvSpPr txBox="1"/>
          <p:nvPr/>
        </p:nvSpPr>
        <p:spPr>
          <a:xfrm>
            <a:off x="748145" y="731520"/>
            <a:ext cx="30757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3.55 width</a:t>
            </a:r>
          </a:p>
          <a:p>
            <a:r>
              <a:rPr lang="en-US" dirty="0"/>
              <a:t>0, 0 vs 3.79, 0</a:t>
            </a:r>
          </a:p>
          <a:p>
            <a:r>
              <a:rPr lang="en-US" dirty="0"/>
              <a:t>0, 2.55 vs 3.79, 2.55</a:t>
            </a:r>
          </a:p>
          <a:p>
            <a:r>
              <a:rPr lang="en-US" dirty="0"/>
              <a:t>0, 5.10 vs 3.79, 5.10</a:t>
            </a:r>
          </a:p>
          <a:p>
            <a:r>
              <a:rPr lang="en-US" dirty="0"/>
              <a:t>0, 7.65 vs 3.79, 7.65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C2E4B0A-165B-4A00-9AA8-73769791A680}"/>
              </a:ext>
            </a:extLst>
          </p:cNvPr>
          <p:cNvGrpSpPr/>
          <p:nvPr/>
        </p:nvGrpSpPr>
        <p:grpSpPr>
          <a:xfrm>
            <a:off x="3133898" y="2019992"/>
            <a:ext cx="5902037" cy="2818015"/>
            <a:chOff x="3133898" y="2019992"/>
            <a:chExt cx="5902037" cy="281801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3C22156-740A-4858-A4DF-F968F4A9B8C2}"/>
                </a:ext>
              </a:extLst>
            </p:cNvPr>
            <p:cNvSpPr/>
            <p:nvPr/>
          </p:nvSpPr>
          <p:spPr>
            <a:xfrm>
              <a:off x="3133899" y="2019992"/>
              <a:ext cx="5902036" cy="281801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1746" name="Picture 2" descr="Image result for color wheel 6 colors">
              <a:extLst>
                <a:ext uri="{FF2B5EF4-FFF2-40B4-BE49-F238E27FC236}">
                  <a16:creationId xmlns:a16="http://schemas.microsoft.com/office/drawing/2014/main" id="{DA833CFB-3917-47CA-B465-EC4D67EBF79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63" t="1553" r="1375" b="911"/>
            <a:stretch/>
          </p:blipFill>
          <p:spPr bwMode="auto">
            <a:xfrm>
              <a:off x="3133898" y="2019992"/>
              <a:ext cx="5902037" cy="28180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AutoShape 30" descr="Image result for chain symbol">
              <a:extLst>
                <a:ext uri="{FF2B5EF4-FFF2-40B4-BE49-F238E27FC236}">
                  <a16:creationId xmlns:a16="http://schemas.microsoft.com/office/drawing/2014/main" id="{1A4EFE2A-FCB3-411A-BED8-EDFA3DE4466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943600" y="3276600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EAD4506D-2AF0-41FB-97F8-C6FDE0513C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62138" y="2069542"/>
              <a:ext cx="515607" cy="515607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82BF11E9-900C-4E4C-A0FC-8951FD63C1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462138" y="4272852"/>
              <a:ext cx="515607" cy="515607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0030E5CF-FFE1-404F-AA91-305E6F0A24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180896" y="2069542"/>
              <a:ext cx="515607" cy="515607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56D682A9-4DB6-4E1F-88E9-E6710A4931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0896" y="4272852"/>
              <a:ext cx="515607" cy="515607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361371EA-2A6C-44D9-B311-73B44BEC2B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1394" y="2862297"/>
              <a:ext cx="971929" cy="9719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753735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868987BE-5971-422D-BBED-0FE5A5AD8CF7}"/>
              </a:ext>
            </a:extLst>
          </p:cNvPr>
          <p:cNvSpPr>
            <a:spLocks noChangeAspect="1"/>
          </p:cNvSpPr>
          <p:nvPr/>
        </p:nvSpPr>
        <p:spPr>
          <a:xfrm>
            <a:off x="1124743" y="2327346"/>
            <a:ext cx="125475" cy="118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C16A1E5-E8EB-4D64-8E19-29D194FB5DE4}"/>
              </a:ext>
            </a:extLst>
          </p:cNvPr>
          <p:cNvSpPr>
            <a:spLocks noChangeAspect="1"/>
          </p:cNvSpPr>
          <p:nvPr/>
        </p:nvSpPr>
        <p:spPr>
          <a:xfrm>
            <a:off x="1276949" y="2327346"/>
            <a:ext cx="125475" cy="118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242079C-63FF-4E71-A149-4C37312066F6}"/>
              </a:ext>
            </a:extLst>
          </p:cNvPr>
          <p:cNvSpPr>
            <a:spLocks noChangeAspect="1"/>
          </p:cNvSpPr>
          <p:nvPr/>
        </p:nvSpPr>
        <p:spPr>
          <a:xfrm>
            <a:off x="1429155" y="2327346"/>
            <a:ext cx="125475" cy="118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0AE7B65-2B7B-47D7-973B-FFD758A9CBB5}"/>
              </a:ext>
            </a:extLst>
          </p:cNvPr>
          <p:cNvSpPr>
            <a:spLocks noChangeAspect="1"/>
          </p:cNvSpPr>
          <p:nvPr/>
        </p:nvSpPr>
        <p:spPr>
          <a:xfrm>
            <a:off x="1581361" y="2327346"/>
            <a:ext cx="125475" cy="118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F87BC6B-8AA6-4852-843B-418708138879}"/>
              </a:ext>
            </a:extLst>
          </p:cNvPr>
          <p:cNvSpPr>
            <a:spLocks noChangeAspect="1"/>
          </p:cNvSpPr>
          <p:nvPr/>
        </p:nvSpPr>
        <p:spPr>
          <a:xfrm>
            <a:off x="1733567" y="2327346"/>
            <a:ext cx="125475" cy="118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B841E95-AF63-47B3-BEF7-25E70CC6BBF4}"/>
              </a:ext>
            </a:extLst>
          </p:cNvPr>
          <p:cNvSpPr>
            <a:spLocks noChangeAspect="1"/>
          </p:cNvSpPr>
          <p:nvPr/>
        </p:nvSpPr>
        <p:spPr>
          <a:xfrm>
            <a:off x="1885773" y="2327346"/>
            <a:ext cx="125475" cy="118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409336A-589B-43D4-89C7-519F2A156ECF}"/>
              </a:ext>
            </a:extLst>
          </p:cNvPr>
          <p:cNvSpPr>
            <a:spLocks noChangeAspect="1"/>
          </p:cNvSpPr>
          <p:nvPr/>
        </p:nvSpPr>
        <p:spPr>
          <a:xfrm>
            <a:off x="2037979" y="2327346"/>
            <a:ext cx="125475" cy="118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D689A22-84BA-4652-A627-1950FC7853A0}"/>
              </a:ext>
            </a:extLst>
          </p:cNvPr>
          <p:cNvSpPr>
            <a:spLocks noChangeAspect="1"/>
          </p:cNvSpPr>
          <p:nvPr/>
        </p:nvSpPr>
        <p:spPr>
          <a:xfrm>
            <a:off x="2190185" y="2327346"/>
            <a:ext cx="125475" cy="118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A1B5E5D-41F6-41B7-A734-8046BCAF9906}"/>
              </a:ext>
            </a:extLst>
          </p:cNvPr>
          <p:cNvSpPr>
            <a:spLocks noChangeAspect="1"/>
          </p:cNvSpPr>
          <p:nvPr/>
        </p:nvSpPr>
        <p:spPr>
          <a:xfrm>
            <a:off x="2342391" y="2327346"/>
            <a:ext cx="125475" cy="118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8B979F8-922D-45DA-9277-FDE96A357C7B}"/>
              </a:ext>
            </a:extLst>
          </p:cNvPr>
          <p:cNvSpPr>
            <a:spLocks noChangeAspect="1"/>
          </p:cNvSpPr>
          <p:nvPr/>
        </p:nvSpPr>
        <p:spPr>
          <a:xfrm>
            <a:off x="2494598" y="2327346"/>
            <a:ext cx="125475" cy="118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AEAEE6-3E1F-4972-A87E-384DEDB5A7F6}"/>
              </a:ext>
            </a:extLst>
          </p:cNvPr>
          <p:cNvSpPr txBox="1"/>
          <p:nvPr/>
        </p:nvSpPr>
        <p:spPr>
          <a:xfrm>
            <a:off x="748145" y="731520"/>
            <a:ext cx="30757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3.55 width</a:t>
            </a:r>
          </a:p>
          <a:p>
            <a:r>
              <a:rPr lang="en-US" dirty="0"/>
              <a:t>0, 0 vs 3.79, 0</a:t>
            </a:r>
          </a:p>
          <a:p>
            <a:r>
              <a:rPr lang="en-US" dirty="0"/>
              <a:t>0, 2.55 vs 3.79, 2.55</a:t>
            </a:r>
          </a:p>
          <a:p>
            <a:r>
              <a:rPr lang="en-US" dirty="0"/>
              <a:t>0, 5.10 vs 3.79, 5.10</a:t>
            </a:r>
          </a:p>
          <a:p>
            <a:r>
              <a:rPr lang="en-US" dirty="0"/>
              <a:t>0, 7.65 vs 3.79, 7.65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1840E57-467D-4EBF-9E67-0DF4FC7801E5}"/>
              </a:ext>
            </a:extLst>
          </p:cNvPr>
          <p:cNvGrpSpPr/>
          <p:nvPr/>
        </p:nvGrpSpPr>
        <p:grpSpPr>
          <a:xfrm>
            <a:off x="3133898" y="2019992"/>
            <a:ext cx="5902037" cy="2818015"/>
            <a:chOff x="3133898" y="2019992"/>
            <a:chExt cx="5902037" cy="281801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3C22156-740A-4858-A4DF-F968F4A9B8C2}"/>
                </a:ext>
              </a:extLst>
            </p:cNvPr>
            <p:cNvSpPr/>
            <p:nvPr/>
          </p:nvSpPr>
          <p:spPr>
            <a:xfrm>
              <a:off x="3133899" y="2019992"/>
              <a:ext cx="5902036" cy="281801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utoShape 30" descr="Image result for chain symbol">
              <a:extLst>
                <a:ext uri="{FF2B5EF4-FFF2-40B4-BE49-F238E27FC236}">
                  <a16:creationId xmlns:a16="http://schemas.microsoft.com/office/drawing/2014/main" id="{1A4EFE2A-FCB3-411A-BED8-EDFA3DE4466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943600" y="3276600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24" name="Picture 2" descr="Image result for color wheel 6 colors">
              <a:extLst>
                <a:ext uri="{FF2B5EF4-FFF2-40B4-BE49-F238E27FC236}">
                  <a16:creationId xmlns:a16="http://schemas.microsoft.com/office/drawing/2014/main" id="{41011BA8-6F8D-463F-9354-4AB71484473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63" t="1553" r="1375" b="911"/>
            <a:stretch/>
          </p:blipFill>
          <p:spPr bwMode="auto">
            <a:xfrm>
              <a:off x="3133898" y="2019992"/>
              <a:ext cx="5902037" cy="28180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754" name="Picture 10" descr="Image result for healing element">
              <a:extLst>
                <a:ext uri="{FF2B5EF4-FFF2-40B4-BE49-F238E27FC236}">
                  <a16:creationId xmlns:a16="http://schemas.microsoft.com/office/drawing/2014/main" id="{80843828-66C4-46B1-8E02-087F8662AC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97483" y="2924001"/>
              <a:ext cx="1009997" cy="10099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10" descr="Image result for healing element">
              <a:extLst>
                <a:ext uri="{FF2B5EF4-FFF2-40B4-BE49-F238E27FC236}">
                  <a16:creationId xmlns:a16="http://schemas.microsoft.com/office/drawing/2014/main" id="{8865496E-B8F1-42A0-A2D9-7A9AD71F5F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3105270">
              <a:off x="8438563" y="2120463"/>
              <a:ext cx="496901" cy="4969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10" descr="Image result for healing element">
              <a:extLst>
                <a:ext uri="{FF2B5EF4-FFF2-40B4-BE49-F238E27FC236}">
                  <a16:creationId xmlns:a16="http://schemas.microsoft.com/office/drawing/2014/main" id="{52A80A62-CB01-4D7C-BC07-9DCDE5B495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494730" flipH="1">
              <a:off x="3226482" y="2120463"/>
              <a:ext cx="496901" cy="4969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10" descr="Image result for healing element">
              <a:extLst>
                <a:ext uri="{FF2B5EF4-FFF2-40B4-BE49-F238E27FC236}">
                  <a16:creationId xmlns:a16="http://schemas.microsoft.com/office/drawing/2014/main" id="{E1B143C1-C359-468C-9B04-CB80AD14D0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494730" flipV="1">
              <a:off x="8422149" y="4240637"/>
              <a:ext cx="496901" cy="4969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10" descr="Image result for healing element">
              <a:extLst>
                <a:ext uri="{FF2B5EF4-FFF2-40B4-BE49-F238E27FC236}">
                  <a16:creationId xmlns:a16="http://schemas.microsoft.com/office/drawing/2014/main" id="{D59AC518-30EF-4B1F-B0EB-E2C00FD9B0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3105270" flipH="1" flipV="1">
              <a:off x="3210068" y="4240637"/>
              <a:ext cx="496901" cy="4969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459313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868987BE-5971-422D-BBED-0FE5A5AD8CF7}"/>
              </a:ext>
            </a:extLst>
          </p:cNvPr>
          <p:cNvSpPr>
            <a:spLocks noChangeAspect="1"/>
          </p:cNvSpPr>
          <p:nvPr/>
        </p:nvSpPr>
        <p:spPr>
          <a:xfrm>
            <a:off x="1124743" y="2327346"/>
            <a:ext cx="125475" cy="118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C16A1E5-E8EB-4D64-8E19-29D194FB5DE4}"/>
              </a:ext>
            </a:extLst>
          </p:cNvPr>
          <p:cNvSpPr>
            <a:spLocks noChangeAspect="1"/>
          </p:cNvSpPr>
          <p:nvPr/>
        </p:nvSpPr>
        <p:spPr>
          <a:xfrm>
            <a:off x="1276949" y="2327346"/>
            <a:ext cx="125475" cy="118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242079C-63FF-4E71-A149-4C37312066F6}"/>
              </a:ext>
            </a:extLst>
          </p:cNvPr>
          <p:cNvSpPr>
            <a:spLocks noChangeAspect="1"/>
          </p:cNvSpPr>
          <p:nvPr/>
        </p:nvSpPr>
        <p:spPr>
          <a:xfrm>
            <a:off x="1429155" y="2327346"/>
            <a:ext cx="125475" cy="118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0AE7B65-2B7B-47D7-973B-FFD758A9CBB5}"/>
              </a:ext>
            </a:extLst>
          </p:cNvPr>
          <p:cNvSpPr>
            <a:spLocks noChangeAspect="1"/>
          </p:cNvSpPr>
          <p:nvPr/>
        </p:nvSpPr>
        <p:spPr>
          <a:xfrm>
            <a:off x="1581361" y="2327346"/>
            <a:ext cx="125475" cy="118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F87BC6B-8AA6-4852-843B-418708138879}"/>
              </a:ext>
            </a:extLst>
          </p:cNvPr>
          <p:cNvSpPr>
            <a:spLocks noChangeAspect="1"/>
          </p:cNvSpPr>
          <p:nvPr/>
        </p:nvSpPr>
        <p:spPr>
          <a:xfrm>
            <a:off x="1733567" y="2327346"/>
            <a:ext cx="125475" cy="118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B841E95-AF63-47B3-BEF7-25E70CC6BBF4}"/>
              </a:ext>
            </a:extLst>
          </p:cNvPr>
          <p:cNvSpPr>
            <a:spLocks noChangeAspect="1"/>
          </p:cNvSpPr>
          <p:nvPr/>
        </p:nvSpPr>
        <p:spPr>
          <a:xfrm>
            <a:off x="1885773" y="2327346"/>
            <a:ext cx="125475" cy="118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409336A-589B-43D4-89C7-519F2A156ECF}"/>
              </a:ext>
            </a:extLst>
          </p:cNvPr>
          <p:cNvSpPr>
            <a:spLocks noChangeAspect="1"/>
          </p:cNvSpPr>
          <p:nvPr/>
        </p:nvSpPr>
        <p:spPr>
          <a:xfrm>
            <a:off x="2037979" y="2327346"/>
            <a:ext cx="125475" cy="118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D689A22-84BA-4652-A627-1950FC7853A0}"/>
              </a:ext>
            </a:extLst>
          </p:cNvPr>
          <p:cNvSpPr>
            <a:spLocks noChangeAspect="1"/>
          </p:cNvSpPr>
          <p:nvPr/>
        </p:nvSpPr>
        <p:spPr>
          <a:xfrm>
            <a:off x="2190185" y="2327346"/>
            <a:ext cx="125475" cy="118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A1B5E5D-41F6-41B7-A734-8046BCAF9906}"/>
              </a:ext>
            </a:extLst>
          </p:cNvPr>
          <p:cNvSpPr>
            <a:spLocks noChangeAspect="1"/>
          </p:cNvSpPr>
          <p:nvPr/>
        </p:nvSpPr>
        <p:spPr>
          <a:xfrm>
            <a:off x="2342391" y="2327346"/>
            <a:ext cx="125475" cy="118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8B979F8-922D-45DA-9277-FDE96A357C7B}"/>
              </a:ext>
            </a:extLst>
          </p:cNvPr>
          <p:cNvSpPr>
            <a:spLocks noChangeAspect="1"/>
          </p:cNvSpPr>
          <p:nvPr/>
        </p:nvSpPr>
        <p:spPr>
          <a:xfrm>
            <a:off x="2494598" y="2327346"/>
            <a:ext cx="125475" cy="118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AEAEE6-3E1F-4972-A87E-384DEDB5A7F6}"/>
              </a:ext>
            </a:extLst>
          </p:cNvPr>
          <p:cNvSpPr txBox="1"/>
          <p:nvPr/>
        </p:nvSpPr>
        <p:spPr>
          <a:xfrm>
            <a:off x="748145" y="731520"/>
            <a:ext cx="30757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3.55 width</a:t>
            </a:r>
          </a:p>
          <a:p>
            <a:r>
              <a:rPr lang="en-US" dirty="0"/>
              <a:t>0, 0 vs 3.79, 0</a:t>
            </a:r>
          </a:p>
          <a:p>
            <a:r>
              <a:rPr lang="en-US" dirty="0"/>
              <a:t>0, 2.55 vs 3.79, 2.55</a:t>
            </a:r>
          </a:p>
          <a:p>
            <a:r>
              <a:rPr lang="en-US" dirty="0"/>
              <a:t>0, 5.10 vs 3.79, 5.10</a:t>
            </a:r>
          </a:p>
          <a:p>
            <a:r>
              <a:rPr lang="en-US" dirty="0"/>
              <a:t>0, 7.65 vs 3.79, 7.65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AE29AF4-685E-4E8F-8A7C-4DAFCCA134A5}"/>
              </a:ext>
            </a:extLst>
          </p:cNvPr>
          <p:cNvGrpSpPr/>
          <p:nvPr/>
        </p:nvGrpSpPr>
        <p:grpSpPr>
          <a:xfrm>
            <a:off x="3133899" y="2019992"/>
            <a:ext cx="5902036" cy="2818015"/>
            <a:chOff x="3133899" y="2019992"/>
            <a:chExt cx="5902036" cy="281801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3C22156-740A-4858-A4DF-F968F4A9B8C2}"/>
                </a:ext>
              </a:extLst>
            </p:cNvPr>
            <p:cNvSpPr/>
            <p:nvPr/>
          </p:nvSpPr>
          <p:spPr>
            <a:xfrm>
              <a:off x="3133899" y="2019992"/>
              <a:ext cx="5902036" cy="281801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F406086-9911-4237-8717-DBA657EC79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17687" y="2094450"/>
              <a:ext cx="5756626" cy="26691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13126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868987BE-5971-422D-BBED-0FE5A5AD8CF7}"/>
              </a:ext>
            </a:extLst>
          </p:cNvPr>
          <p:cNvSpPr>
            <a:spLocks noChangeAspect="1"/>
          </p:cNvSpPr>
          <p:nvPr/>
        </p:nvSpPr>
        <p:spPr>
          <a:xfrm>
            <a:off x="1124743" y="2327346"/>
            <a:ext cx="125475" cy="118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C16A1E5-E8EB-4D64-8E19-29D194FB5DE4}"/>
              </a:ext>
            </a:extLst>
          </p:cNvPr>
          <p:cNvSpPr>
            <a:spLocks noChangeAspect="1"/>
          </p:cNvSpPr>
          <p:nvPr/>
        </p:nvSpPr>
        <p:spPr>
          <a:xfrm>
            <a:off x="1276949" y="2327346"/>
            <a:ext cx="125475" cy="118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242079C-63FF-4E71-A149-4C37312066F6}"/>
              </a:ext>
            </a:extLst>
          </p:cNvPr>
          <p:cNvSpPr>
            <a:spLocks noChangeAspect="1"/>
          </p:cNvSpPr>
          <p:nvPr/>
        </p:nvSpPr>
        <p:spPr>
          <a:xfrm>
            <a:off x="1429155" y="2327346"/>
            <a:ext cx="125475" cy="118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0AE7B65-2B7B-47D7-973B-FFD758A9CBB5}"/>
              </a:ext>
            </a:extLst>
          </p:cNvPr>
          <p:cNvSpPr>
            <a:spLocks noChangeAspect="1"/>
          </p:cNvSpPr>
          <p:nvPr/>
        </p:nvSpPr>
        <p:spPr>
          <a:xfrm>
            <a:off x="1581361" y="2327346"/>
            <a:ext cx="125475" cy="118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F87BC6B-8AA6-4852-843B-418708138879}"/>
              </a:ext>
            </a:extLst>
          </p:cNvPr>
          <p:cNvSpPr>
            <a:spLocks noChangeAspect="1"/>
          </p:cNvSpPr>
          <p:nvPr/>
        </p:nvSpPr>
        <p:spPr>
          <a:xfrm>
            <a:off x="1733567" y="2327346"/>
            <a:ext cx="125475" cy="118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B841E95-AF63-47B3-BEF7-25E70CC6BBF4}"/>
              </a:ext>
            </a:extLst>
          </p:cNvPr>
          <p:cNvSpPr>
            <a:spLocks noChangeAspect="1"/>
          </p:cNvSpPr>
          <p:nvPr/>
        </p:nvSpPr>
        <p:spPr>
          <a:xfrm>
            <a:off x="1885773" y="2327346"/>
            <a:ext cx="125475" cy="118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409336A-589B-43D4-89C7-519F2A156ECF}"/>
              </a:ext>
            </a:extLst>
          </p:cNvPr>
          <p:cNvSpPr>
            <a:spLocks noChangeAspect="1"/>
          </p:cNvSpPr>
          <p:nvPr/>
        </p:nvSpPr>
        <p:spPr>
          <a:xfrm>
            <a:off x="2037979" y="2327346"/>
            <a:ext cx="125475" cy="118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D689A22-84BA-4652-A627-1950FC7853A0}"/>
              </a:ext>
            </a:extLst>
          </p:cNvPr>
          <p:cNvSpPr>
            <a:spLocks noChangeAspect="1"/>
          </p:cNvSpPr>
          <p:nvPr/>
        </p:nvSpPr>
        <p:spPr>
          <a:xfrm>
            <a:off x="2190185" y="2327346"/>
            <a:ext cx="125475" cy="118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A1B5E5D-41F6-41B7-A734-8046BCAF9906}"/>
              </a:ext>
            </a:extLst>
          </p:cNvPr>
          <p:cNvSpPr>
            <a:spLocks noChangeAspect="1"/>
          </p:cNvSpPr>
          <p:nvPr/>
        </p:nvSpPr>
        <p:spPr>
          <a:xfrm>
            <a:off x="2342391" y="2327346"/>
            <a:ext cx="125475" cy="118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8B979F8-922D-45DA-9277-FDE96A357C7B}"/>
              </a:ext>
            </a:extLst>
          </p:cNvPr>
          <p:cNvSpPr>
            <a:spLocks noChangeAspect="1"/>
          </p:cNvSpPr>
          <p:nvPr/>
        </p:nvSpPr>
        <p:spPr>
          <a:xfrm>
            <a:off x="2494598" y="2327346"/>
            <a:ext cx="125475" cy="118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AEAEE6-3E1F-4972-A87E-384DEDB5A7F6}"/>
              </a:ext>
            </a:extLst>
          </p:cNvPr>
          <p:cNvSpPr txBox="1"/>
          <p:nvPr/>
        </p:nvSpPr>
        <p:spPr>
          <a:xfrm>
            <a:off x="748145" y="731520"/>
            <a:ext cx="30757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3.55 width</a:t>
            </a:r>
          </a:p>
          <a:p>
            <a:r>
              <a:rPr lang="en-US" dirty="0"/>
              <a:t>0, 0 vs 3.79, 0</a:t>
            </a:r>
          </a:p>
          <a:p>
            <a:r>
              <a:rPr lang="en-US" dirty="0"/>
              <a:t>0, 2.55 vs 3.79, 2.55</a:t>
            </a:r>
          </a:p>
          <a:p>
            <a:r>
              <a:rPr lang="en-US" dirty="0"/>
              <a:t>0, 5.10 vs 3.79, 5.10</a:t>
            </a:r>
          </a:p>
          <a:p>
            <a:r>
              <a:rPr lang="en-US" dirty="0"/>
              <a:t>0, 7.65 vs 3.79, 7.65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4352420-337C-492D-AFB9-8329F5B57EB7}"/>
              </a:ext>
            </a:extLst>
          </p:cNvPr>
          <p:cNvGrpSpPr/>
          <p:nvPr/>
        </p:nvGrpSpPr>
        <p:grpSpPr>
          <a:xfrm>
            <a:off x="3133899" y="2019992"/>
            <a:ext cx="5902036" cy="2818015"/>
            <a:chOff x="3133899" y="2019992"/>
            <a:chExt cx="5902036" cy="281801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3C22156-740A-4858-A4DF-F968F4A9B8C2}"/>
                </a:ext>
              </a:extLst>
            </p:cNvPr>
            <p:cNvSpPr/>
            <p:nvPr/>
          </p:nvSpPr>
          <p:spPr>
            <a:xfrm>
              <a:off x="3133899" y="2019992"/>
              <a:ext cx="5902036" cy="281801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8CDA763-1B2A-4BBB-90C5-33C5203957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17687" y="2094450"/>
              <a:ext cx="5756626" cy="26691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22196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868987BE-5971-422D-BBED-0FE5A5AD8CF7}"/>
              </a:ext>
            </a:extLst>
          </p:cNvPr>
          <p:cNvSpPr>
            <a:spLocks noChangeAspect="1"/>
          </p:cNvSpPr>
          <p:nvPr/>
        </p:nvSpPr>
        <p:spPr>
          <a:xfrm>
            <a:off x="1124743" y="2327346"/>
            <a:ext cx="125475" cy="118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C16A1E5-E8EB-4D64-8E19-29D194FB5DE4}"/>
              </a:ext>
            </a:extLst>
          </p:cNvPr>
          <p:cNvSpPr>
            <a:spLocks noChangeAspect="1"/>
          </p:cNvSpPr>
          <p:nvPr/>
        </p:nvSpPr>
        <p:spPr>
          <a:xfrm>
            <a:off x="1276949" y="2327346"/>
            <a:ext cx="125475" cy="118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242079C-63FF-4E71-A149-4C37312066F6}"/>
              </a:ext>
            </a:extLst>
          </p:cNvPr>
          <p:cNvSpPr>
            <a:spLocks noChangeAspect="1"/>
          </p:cNvSpPr>
          <p:nvPr/>
        </p:nvSpPr>
        <p:spPr>
          <a:xfrm>
            <a:off x="1429155" y="2327346"/>
            <a:ext cx="125475" cy="118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0AE7B65-2B7B-47D7-973B-FFD758A9CBB5}"/>
              </a:ext>
            </a:extLst>
          </p:cNvPr>
          <p:cNvSpPr>
            <a:spLocks noChangeAspect="1"/>
          </p:cNvSpPr>
          <p:nvPr/>
        </p:nvSpPr>
        <p:spPr>
          <a:xfrm>
            <a:off x="1581361" y="2327346"/>
            <a:ext cx="125475" cy="118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F87BC6B-8AA6-4852-843B-418708138879}"/>
              </a:ext>
            </a:extLst>
          </p:cNvPr>
          <p:cNvSpPr>
            <a:spLocks noChangeAspect="1"/>
          </p:cNvSpPr>
          <p:nvPr/>
        </p:nvSpPr>
        <p:spPr>
          <a:xfrm>
            <a:off x="1733567" y="2327346"/>
            <a:ext cx="125475" cy="118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B841E95-AF63-47B3-BEF7-25E70CC6BBF4}"/>
              </a:ext>
            </a:extLst>
          </p:cNvPr>
          <p:cNvSpPr>
            <a:spLocks noChangeAspect="1"/>
          </p:cNvSpPr>
          <p:nvPr/>
        </p:nvSpPr>
        <p:spPr>
          <a:xfrm>
            <a:off x="1885773" y="2327346"/>
            <a:ext cx="125475" cy="118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409336A-589B-43D4-89C7-519F2A156ECF}"/>
              </a:ext>
            </a:extLst>
          </p:cNvPr>
          <p:cNvSpPr>
            <a:spLocks noChangeAspect="1"/>
          </p:cNvSpPr>
          <p:nvPr/>
        </p:nvSpPr>
        <p:spPr>
          <a:xfrm>
            <a:off x="2037979" y="2327346"/>
            <a:ext cx="125475" cy="118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D689A22-84BA-4652-A627-1950FC7853A0}"/>
              </a:ext>
            </a:extLst>
          </p:cNvPr>
          <p:cNvSpPr>
            <a:spLocks noChangeAspect="1"/>
          </p:cNvSpPr>
          <p:nvPr/>
        </p:nvSpPr>
        <p:spPr>
          <a:xfrm>
            <a:off x="2190185" y="2327346"/>
            <a:ext cx="125475" cy="118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A1B5E5D-41F6-41B7-A734-8046BCAF9906}"/>
              </a:ext>
            </a:extLst>
          </p:cNvPr>
          <p:cNvSpPr>
            <a:spLocks noChangeAspect="1"/>
          </p:cNvSpPr>
          <p:nvPr/>
        </p:nvSpPr>
        <p:spPr>
          <a:xfrm>
            <a:off x="2342391" y="2327346"/>
            <a:ext cx="125475" cy="118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8B979F8-922D-45DA-9277-FDE96A357C7B}"/>
              </a:ext>
            </a:extLst>
          </p:cNvPr>
          <p:cNvSpPr>
            <a:spLocks noChangeAspect="1"/>
          </p:cNvSpPr>
          <p:nvPr/>
        </p:nvSpPr>
        <p:spPr>
          <a:xfrm>
            <a:off x="2494598" y="2327346"/>
            <a:ext cx="125475" cy="118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AEAEE6-3E1F-4972-A87E-384DEDB5A7F6}"/>
              </a:ext>
            </a:extLst>
          </p:cNvPr>
          <p:cNvSpPr txBox="1"/>
          <p:nvPr/>
        </p:nvSpPr>
        <p:spPr>
          <a:xfrm>
            <a:off x="748145" y="731520"/>
            <a:ext cx="30757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3.55 width</a:t>
            </a:r>
          </a:p>
          <a:p>
            <a:r>
              <a:rPr lang="en-US" dirty="0"/>
              <a:t>0, 0 vs 3.79, 0</a:t>
            </a:r>
          </a:p>
          <a:p>
            <a:r>
              <a:rPr lang="en-US" dirty="0"/>
              <a:t>0, 2.55 vs 3.79, 2.55</a:t>
            </a:r>
          </a:p>
          <a:p>
            <a:r>
              <a:rPr lang="en-US" dirty="0"/>
              <a:t>0, 5.10 vs 3.79, 5.10</a:t>
            </a:r>
          </a:p>
          <a:p>
            <a:r>
              <a:rPr lang="en-US" dirty="0"/>
              <a:t>0, 7.65 vs 3.79, 7.65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F25FBE1-5225-49FE-8222-650D65E958F0}"/>
              </a:ext>
            </a:extLst>
          </p:cNvPr>
          <p:cNvGrpSpPr/>
          <p:nvPr/>
        </p:nvGrpSpPr>
        <p:grpSpPr>
          <a:xfrm>
            <a:off x="3133899" y="2019992"/>
            <a:ext cx="5902036" cy="2818015"/>
            <a:chOff x="3133899" y="2019992"/>
            <a:chExt cx="5902036" cy="281801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3C22156-740A-4858-A4DF-F968F4A9B8C2}"/>
                </a:ext>
              </a:extLst>
            </p:cNvPr>
            <p:cNvSpPr/>
            <p:nvPr/>
          </p:nvSpPr>
          <p:spPr>
            <a:xfrm>
              <a:off x="3133899" y="2019992"/>
              <a:ext cx="5902036" cy="281801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B8E5939-2315-4010-9B44-403D969920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17687" y="2094450"/>
              <a:ext cx="5756626" cy="26691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97346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868987BE-5971-422D-BBED-0FE5A5AD8CF7}"/>
              </a:ext>
            </a:extLst>
          </p:cNvPr>
          <p:cNvSpPr>
            <a:spLocks noChangeAspect="1"/>
          </p:cNvSpPr>
          <p:nvPr/>
        </p:nvSpPr>
        <p:spPr>
          <a:xfrm>
            <a:off x="1124743" y="2327346"/>
            <a:ext cx="125475" cy="118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C16A1E5-E8EB-4D64-8E19-29D194FB5DE4}"/>
              </a:ext>
            </a:extLst>
          </p:cNvPr>
          <p:cNvSpPr>
            <a:spLocks noChangeAspect="1"/>
          </p:cNvSpPr>
          <p:nvPr/>
        </p:nvSpPr>
        <p:spPr>
          <a:xfrm>
            <a:off x="1276949" y="2327346"/>
            <a:ext cx="125475" cy="118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242079C-63FF-4E71-A149-4C37312066F6}"/>
              </a:ext>
            </a:extLst>
          </p:cNvPr>
          <p:cNvSpPr>
            <a:spLocks noChangeAspect="1"/>
          </p:cNvSpPr>
          <p:nvPr/>
        </p:nvSpPr>
        <p:spPr>
          <a:xfrm>
            <a:off x="1429155" y="2327346"/>
            <a:ext cx="125475" cy="118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0AE7B65-2B7B-47D7-973B-FFD758A9CBB5}"/>
              </a:ext>
            </a:extLst>
          </p:cNvPr>
          <p:cNvSpPr>
            <a:spLocks noChangeAspect="1"/>
          </p:cNvSpPr>
          <p:nvPr/>
        </p:nvSpPr>
        <p:spPr>
          <a:xfrm>
            <a:off x="1581361" y="2327346"/>
            <a:ext cx="125475" cy="118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F87BC6B-8AA6-4852-843B-418708138879}"/>
              </a:ext>
            </a:extLst>
          </p:cNvPr>
          <p:cNvSpPr>
            <a:spLocks noChangeAspect="1"/>
          </p:cNvSpPr>
          <p:nvPr/>
        </p:nvSpPr>
        <p:spPr>
          <a:xfrm>
            <a:off x="1733567" y="2327346"/>
            <a:ext cx="125475" cy="118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B841E95-AF63-47B3-BEF7-25E70CC6BBF4}"/>
              </a:ext>
            </a:extLst>
          </p:cNvPr>
          <p:cNvSpPr>
            <a:spLocks noChangeAspect="1"/>
          </p:cNvSpPr>
          <p:nvPr/>
        </p:nvSpPr>
        <p:spPr>
          <a:xfrm>
            <a:off x="1885773" y="2327346"/>
            <a:ext cx="125475" cy="118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409336A-589B-43D4-89C7-519F2A156ECF}"/>
              </a:ext>
            </a:extLst>
          </p:cNvPr>
          <p:cNvSpPr>
            <a:spLocks noChangeAspect="1"/>
          </p:cNvSpPr>
          <p:nvPr/>
        </p:nvSpPr>
        <p:spPr>
          <a:xfrm>
            <a:off x="2037979" y="2327346"/>
            <a:ext cx="125475" cy="118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D689A22-84BA-4652-A627-1950FC7853A0}"/>
              </a:ext>
            </a:extLst>
          </p:cNvPr>
          <p:cNvSpPr>
            <a:spLocks noChangeAspect="1"/>
          </p:cNvSpPr>
          <p:nvPr/>
        </p:nvSpPr>
        <p:spPr>
          <a:xfrm>
            <a:off x="2190185" y="2327346"/>
            <a:ext cx="125475" cy="118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A1B5E5D-41F6-41B7-A734-8046BCAF9906}"/>
              </a:ext>
            </a:extLst>
          </p:cNvPr>
          <p:cNvSpPr>
            <a:spLocks noChangeAspect="1"/>
          </p:cNvSpPr>
          <p:nvPr/>
        </p:nvSpPr>
        <p:spPr>
          <a:xfrm>
            <a:off x="2342391" y="2327346"/>
            <a:ext cx="125475" cy="118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8B979F8-922D-45DA-9277-FDE96A357C7B}"/>
              </a:ext>
            </a:extLst>
          </p:cNvPr>
          <p:cNvSpPr>
            <a:spLocks noChangeAspect="1"/>
          </p:cNvSpPr>
          <p:nvPr/>
        </p:nvSpPr>
        <p:spPr>
          <a:xfrm>
            <a:off x="2494598" y="2327346"/>
            <a:ext cx="125475" cy="118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AEAEE6-3E1F-4972-A87E-384DEDB5A7F6}"/>
              </a:ext>
            </a:extLst>
          </p:cNvPr>
          <p:cNvSpPr txBox="1"/>
          <p:nvPr/>
        </p:nvSpPr>
        <p:spPr>
          <a:xfrm>
            <a:off x="748145" y="731520"/>
            <a:ext cx="30757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3.55 width</a:t>
            </a:r>
          </a:p>
          <a:p>
            <a:r>
              <a:rPr lang="en-US" dirty="0"/>
              <a:t>0, 0 vs 3.79, 0</a:t>
            </a:r>
          </a:p>
          <a:p>
            <a:r>
              <a:rPr lang="en-US" dirty="0"/>
              <a:t>0, 2.55 vs 3.79, 2.55</a:t>
            </a:r>
          </a:p>
          <a:p>
            <a:r>
              <a:rPr lang="en-US" dirty="0"/>
              <a:t>0, 5.10 vs 3.79, 5.10</a:t>
            </a:r>
          </a:p>
          <a:p>
            <a:r>
              <a:rPr lang="en-US" dirty="0"/>
              <a:t>0, 7.65 vs 3.79, 7.65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8CDEE08-FF02-48D6-832B-388A9603A128}"/>
              </a:ext>
            </a:extLst>
          </p:cNvPr>
          <p:cNvGrpSpPr/>
          <p:nvPr/>
        </p:nvGrpSpPr>
        <p:grpSpPr>
          <a:xfrm>
            <a:off x="3133899" y="2019992"/>
            <a:ext cx="5902036" cy="2818015"/>
            <a:chOff x="3133899" y="2019992"/>
            <a:chExt cx="5902036" cy="281801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3C22156-740A-4858-A4DF-F968F4A9B8C2}"/>
                </a:ext>
              </a:extLst>
            </p:cNvPr>
            <p:cNvSpPr/>
            <p:nvPr/>
          </p:nvSpPr>
          <p:spPr>
            <a:xfrm>
              <a:off x="3133899" y="2019992"/>
              <a:ext cx="5902036" cy="281801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2C8EBF3-DF33-4FA2-93F7-C3F4F02A6F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17687" y="2094450"/>
              <a:ext cx="5756626" cy="26691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74949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868987BE-5971-422D-BBED-0FE5A5AD8CF7}"/>
              </a:ext>
            </a:extLst>
          </p:cNvPr>
          <p:cNvSpPr>
            <a:spLocks noChangeAspect="1"/>
          </p:cNvSpPr>
          <p:nvPr/>
        </p:nvSpPr>
        <p:spPr>
          <a:xfrm>
            <a:off x="1124743" y="2327346"/>
            <a:ext cx="125475" cy="118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C16A1E5-E8EB-4D64-8E19-29D194FB5DE4}"/>
              </a:ext>
            </a:extLst>
          </p:cNvPr>
          <p:cNvSpPr>
            <a:spLocks noChangeAspect="1"/>
          </p:cNvSpPr>
          <p:nvPr/>
        </p:nvSpPr>
        <p:spPr>
          <a:xfrm>
            <a:off x="1276949" y="2327346"/>
            <a:ext cx="125475" cy="118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242079C-63FF-4E71-A149-4C37312066F6}"/>
              </a:ext>
            </a:extLst>
          </p:cNvPr>
          <p:cNvSpPr>
            <a:spLocks noChangeAspect="1"/>
          </p:cNvSpPr>
          <p:nvPr/>
        </p:nvSpPr>
        <p:spPr>
          <a:xfrm>
            <a:off x="1429155" y="2327346"/>
            <a:ext cx="125475" cy="118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0AE7B65-2B7B-47D7-973B-FFD758A9CBB5}"/>
              </a:ext>
            </a:extLst>
          </p:cNvPr>
          <p:cNvSpPr>
            <a:spLocks noChangeAspect="1"/>
          </p:cNvSpPr>
          <p:nvPr/>
        </p:nvSpPr>
        <p:spPr>
          <a:xfrm>
            <a:off x="1581361" y="2327346"/>
            <a:ext cx="125475" cy="118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F87BC6B-8AA6-4852-843B-418708138879}"/>
              </a:ext>
            </a:extLst>
          </p:cNvPr>
          <p:cNvSpPr>
            <a:spLocks noChangeAspect="1"/>
          </p:cNvSpPr>
          <p:nvPr/>
        </p:nvSpPr>
        <p:spPr>
          <a:xfrm>
            <a:off x="1733567" y="2327346"/>
            <a:ext cx="125475" cy="118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B841E95-AF63-47B3-BEF7-25E70CC6BBF4}"/>
              </a:ext>
            </a:extLst>
          </p:cNvPr>
          <p:cNvSpPr>
            <a:spLocks noChangeAspect="1"/>
          </p:cNvSpPr>
          <p:nvPr/>
        </p:nvSpPr>
        <p:spPr>
          <a:xfrm>
            <a:off x="1885773" y="2327346"/>
            <a:ext cx="125475" cy="118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409336A-589B-43D4-89C7-519F2A156ECF}"/>
              </a:ext>
            </a:extLst>
          </p:cNvPr>
          <p:cNvSpPr>
            <a:spLocks noChangeAspect="1"/>
          </p:cNvSpPr>
          <p:nvPr/>
        </p:nvSpPr>
        <p:spPr>
          <a:xfrm>
            <a:off x="2037979" y="2327346"/>
            <a:ext cx="125475" cy="118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D689A22-84BA-4652-A627-1950FC7853A0}"/>
              </a:ext>
            </a:extLst>
          </p:cNvPr>
          <p:cNvSpPr>
            <a:spLocks noChangeAspect="1"/>
          </p:cNvSpPr>
          <p:nvPr/>
        </p:nvSpPr>
        <p:spPr>
          <a:xfrm>
            <a:off x="2190185" y="2327346"/>
            <a:ext cx="125475" cy="118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A1B5E5D-41F6-41B7-A734-8046BCAF9906}"/>
              </a:ext>
            </a:extLst>
          </p:cNvPr>
          <p:cNvSpPr>
            <a:spLocks noChangeAspect="1"/>
          </p:cNvSpPr>
          <p:nvPr/>
        </p:nvSpPr>
        <p:spPr>
          <a:xfrm>
            <a:off x="2342391" y="2327346"/>
            <a:ext cx="125475" cy="118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8B979F8-922D-45DA-9277-FDE96A357C7B}"/>
              </a:ext>
            </a:extLst>
          </p:cNvPr>
          <p:cNvSpPr>
            <a:spLocks noChangeAspect="1"/>
          </p:cNvSpPr>
          <p:nvPr/>
        </p:nvSpPr>
        <p:spPr>
          <a:xfrm>
            <a:off x="2494598" y="2327346"/>
            <a:ext cx="125475" cy="118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AEAEE6-3E1F-4972-A87E-384DEDB5A7F6}"/>
              </a:ext>
            </a:extLst>
          </p:cNvPr>
          <p:cNvSpPr txBox="1"/>
          <p:nvPr/>
        </p:nvSpPr>
        <p:spPr>
          <a:xfrm>
            <a:off x="748145" y="731520"/>
            <a:ext cx="30757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3.55 width</a:t>
            </a:r>
          </a:p>
          <a:p>
            <a:r>
              <a:rPr lang="en-US" dirty="0"/>
              <a:t>0, 0 vs 3.79, 0</a:t>
            </a:r>
          </a:p>
          <a:p>
            <a:r>
              <a:rPr lang="en-US" dirty="0"/>
              <a:t>0, 2.55 vs 3.79, 2.55</a:t>
            </a:r>
          </a:p>
          <a:p>
            <a:r>
              <a:rPr lang="en-US" dirty="0"/>
              <a:t>0, 5.10 vs 3.79, 5.10</a:t>
            </a:r>
          </a:p>
          <a:p>
            <a:r>
              <a:rPr lang="en-US" dirty="0"/>
              <a:t>0, 7.65 vs 3.79, 7.65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2983693-972D-4454-AEFD-89FD542D4DB1}"/>
              </a:ext>
            </a:extLst>
          </p:cNvPr>
          <p:cNvGrpSpPr/>
          <p:nvPr/>
        </p:nvGrpSpPr>
        <p:grpSpPr>
          <a:xfrm>
            <a:off x="3133899" y="2019992"/>
            <a:ext cx="5902036" cy="2818015"/>
            <a:chOff x="3133899" y="2019992"/>
            <a:chExt cx="5902036" cy="281801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3C22156-740A-4858-A4DF-F968F4A9B8C2}"/>
                </a:ext>
              </a:extLst>
            </p:cNvPr>
            <p:cNvSpPr/>
            <p:nvPr/>
          </p:nvSpPr>
          <p:spPr>
            <a:xfrm>
              <a:off x="3133899" y="2019992"/>
              <a:ext cx="5902036" cy="281801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E8D2314D-419E-4874-A37E-38722AC3D5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17687" y="2094450"/>
              <a:ext cx="5756626" cy="26691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52354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868987BE-5971-422D-BBED-0FE5A5AD8CF7}"/>
              </a:ext>
            </a:extLst>
          </p:cNvPr>
          <p:cNvSpPr>
            <a:spLocks noChangeAspect="1"/>
          </p:cNvSpPr>
          <p:nvPr/>
        </p:nvSpPr>
        <p:spPr>
          <a:xfrm>
            <a:off x="1124743" y="2327346"/>
            <a:ext cx="125475" cy="118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C16A1E5-E8EB-4D64-8E19-29D194FB5DE4}"/>
              </a:ext>
            </a:extLst>
          </p:cNvPr>
          <p:cNvSpPr>
            <a:spLocks noChangeAspect="1"/>
          </p:cNvSpPr>
          <p:nvPr/>
        </p:nvSpPr>
        <p:spPr>
          <a:xfrm>
            <a:off x="1276949" y="2327346"/>
            <a:ext cx="125475" cy="118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242079C-63FF-4E71-A149-4C37312066F6}"/>
              </a:ext>
            </a:extLst>
          </p:cNvPr>
          <p:cNvSpPr>
            <a:spLocks noChangeAspect="1"/>
          </p:cNvSpPr>
          <p:nvPr/>
        </p:nvSpPr>
        <p:spPr>
          <a:xfrm>
            <a:off x="1429155" y="2327346"/>
            <a:ext cx="125475" cy="118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0AE7B65-2B7B-47D7-973B-FFD758A9CBB5}"/>
              </a:ext>
            </a:extLst>
          </p:cNvPr>
          <p:cNvSpPr>
            <a:spLocks noChangeAspect="1"/>
          </p:cNvSpPr>
          <p:nvPr/>
        </p:nvSpPr>
        <p:spPr>
          <a:xfrm>
            <a:off x="1581361" y="2327346"/>
            <a:ext cx="125475" cy="118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F87BC6B-8AA6-4852-843B-418708138879}"/>
              </a:ext>
            </a:extLst>
          </p:cNvPr>
          <p:cNvSpPr>
            <a:spLocks noChangeAspect="1"/>
          </p:cNvSpPr>
          <p:nvPr/>
        </p:nvSpPr>
        <p:spPr>
          <a:xfrm>
            <a:off x="1733567" y="2327346"/>
            <a:ext cx="125475" cy="118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B841E95-AF63-47B3-BEF7-25E70CC6BBF4}"/>
              </a:ext>
            </a:extLst>
          </p:cNvPr>
          <p:cNvSpPr>
            <a:spLocks noChangeAspect="1"/>
          </p:cNvSpPr>
          <p:nvPr/>
        </p:nvSpPr>
        <p:spPr>
          <a:xfrm>
            <a:off x="1885773" y="2327346"/>
            <a:ext cx="125475" cy="118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409336A-589B-43D4-89C7-519F2A156ECF}"/>
              </a:ext>
            </a:extLst>
          </p:cNvPr>
          <p:cNvSpPr>
            <a:spLocks noChangeAspect="1"/>
          </p:cNvSpPr>
          <p:nvPr/>
        </p:nvSpPr>
        <p:spPr>
          <a:xfrm>
            <a:off x="2037979" y="2327346"/>
            <a:ext cx="125475" cy="118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D689A22-84BA-4652-A627-1950FC7853A0}"/>
              </a:ext>
            </a:extLst>
          </p:cNvPr>
          <p:cNvSpPr>
            <a:spLocks noChangeAspect="1"/>
          </p:cNvSpPr>
          <p:nvPr/>
        </p:nvSpPr>
        <p:spPr>
          <a:xfrm>
            <a:off x="2190185" y="2327346"/>
            <a:ext cx="125475" cy="118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A1B5E5D-41F6-41B7-A734-8046BCAF9906}"/>
              </a:ext>
            </a:extLst>
          </p:cNvPr>
          <p:cNvSpPr>
            <a:spLocks noChangeAspect="1"/>
          </p:cNvSpPr>
          <p:nvPr/>
        </p:nvSpPr>
        <p:spPr>
          <a:xfrm>
            <a:off x="2342391" y="2327346"/>
            <a:ext cx="125475" cy="118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8B979F8-922D-45DA-9277-FDE96A357C7B}"/>
              </a:ext>
            </a:extLst>
          </p:cNvPr>
          <p:cNvSpPr>
            <a:spLocks noChangeAspect="1"/>
          </p:cNvSpPr>
          <p:nvPr/>
        </p:nvSpPr>
        <p:spPr>
          <a:xfrm>
            <a:off x="2494598" y="2327346"/>
            <a:ext cx="125475" cy="118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AEAEE6-3E1F-4972-A87E-384DEDB5A7F6}"/>
              </a:ext>
            </a:extLst>
          </p:cNvPr>
          <p:cNvSpPr txBox="1"/>
          <p:nvPr/>
        </p:nvSpPr>
        <p:spPr>
          <a:xfrm>
            <a:off x="748145" y="731520"/>
            <a:ext cx="30757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3.55 width</a:t>
            </a:r>
          </a:p>
          <a:p>
            <a:r>
              <a:rPr lang="en-US" dirty="0"/>
              <a:t>0, 0 vs 3.79, 0</a:t>
            </a:r>
          </a:p>
          <a:p>
            <a:r>
              <a:rPr lang="en-US" dirty="0"/>
              <a:t>0, 2.55 vs 3.79, 2.55</a:t>
            </a:r>
          </a:p>
          <a:p>
            <a:r>
              <a:rPr lang="en-US" dirty="0"/>
              <a:t>0, 5.10 vs 3.79, 5.10</a:t>
            </a:r>
          </a:p>
          <a:p>
            <a:r>
              <a:rPr lang="en-US" dirty="0"/>
              <a:t>0, 7.65 vs 3.79, 7.65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DE4A9CB-31D8-401C-ADAD-5E9713EAAE35}"/>
              </a:ext>
            </a:extLst>
          </p:cNvPr>
          <p:cNvGrpSpPr/>
          <p:nvPr/>
        </p:nvGrpSpPr>
        <p:grpSpPr>
          <a:xfrm>
            <a:off x="3133899" y="2019992"/>
            <a:ext cx="5902036" cy="2818015"/>
            <a:chOff x="3133899" y="2019992"/>
            <a:chExt cx="5902036" cy="281801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3C22156-740A-4858-A4DF-F968F4A9B8C2}"/>
                </a:ext>
              </a:extLst>
            </p:cNvPr>
            <p:cNvSpPr/>
            <p:nvPr/>
          </p:nvSpPr>
          <p:spPr>
            <a:xfrm>
              <a:off x="3133899" y="2019992"/>
              <a:ext cx="5902036" cy="281801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DA15155-6120-4559-BF91-B272D4F9AD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17687" y="2094450"/>
              <a:ext cx="5756626" cy="26691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74801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868987BE-5971-422D-BBED-0FE5A5AD8CF7}"/>
              </a:ext>
            </a:extLst>
          </p:cNvPr>
          <p:cNvSpPr>
            <a:spLocks noChangeAspect="1"/>
          </p:cNvSpPr>
          <p:nvPr/>
        </p:nvSpPr>
        <p:spPr>
          <a:xfrm>
            <a:off x="1124743" y="2327346"/>
            <a:ext cx="125475" cy="118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C16A1E5-E8EB-4D64-8E19-29D194FB5DE4}"/>
              </a:ext>
            </a:extLst>
          </p:cNvPr>
          <p:cNvSpPr>
            <a:spLocks noChangeAspect="1"/>
          </p:cNvSpPr>
          <p:nvPr/>
        </p:nvSpPr>
        <p:spPr>
          <a:xfrm>
            <a:off x="1276949" y="2327346"/>
            <a:ext cx="125475" cy="118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242079C-63FF-4E71-A149-4C37312066F6}"/>
              </a:ext>
            </a:extLst>
          </p:cNvPr>
          <p:cNvSpPr>
            <a:spLocks noChangeAspect="1"/>
          </p:cNvSpPr>
          <p:nvPr/>
        </p:nvSpPr>
        <p:spPr>
          <a:xfrm>
            <a:off x="1429155" y="2327346"/>
            <a:ext cx="125475" cy="118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0AE7B65-2B7B-47D7-973B-FFD758A9CBB5}"/>
              </a:ext>
            </a:extLst>
          </p:cNvPr>
          <p:cNvSpPr>
            <a:spLocks noChangeAspect="1"/>
          </p:cNvSpPr>
          <p:nvPr/>
        </p:nvSpPr>
        <p:spPr>
          <a:xfrm>
            <a:off x="1581361" y="2327346"/>
            <a:ext cx="125475" cy="118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F87BC6B-8AA6-4852-843B-418708138879}"/>
              </a:ext>
            </a:extLst>
          </p:cNvPr>
          <p:cNvSpPr>
            <a:spLocks noChangeAspect="1"/>
          </p:cNvSpPr>
          <p:nvPr/>
        </p:nvSpPr>
        <p:spPr>
          <a:xfrm>
            <a:off x="1733567" y="2327346"/>
            <a:ext cx="125475" cy="118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B841E95-AF63-47B3-BEF7-25E70CC6BBF4}"/>
              </a:ext>
            </a:extLst>
          </p:cNvPr>
          <p:cNvSpPr>
            <a:spLocks noChangeAspect="1"/>
          </p:cNvSpPr>
          <p:nvPr/>
        </p:nvSpPr>
        <p:spPr>
          <a:xfrm>
            <a:off x="1885773" y="2327346"/>
            <a:ext cx="125475" cy="118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409336A-589B-43D4-89C7-519F2A156ECF}"/>
              </a:ext>
            </a:extLst>
          </p:cNvPr>
          <p:cNvSpPr>
            <a:spLocks noChangeAspect="1"/>
          </p:cNvSpPr>
          <p:nvPr/>
        </p:nvSpPr>
        <p:spPr>
          <a:xfrm>
            <a:off x="2037979" y="2327346"/>
            <a:ext cx="125475" cy="118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D689A22-84BA-4652-A627-1950FC7853A0}"/>
              </a:ext>
            </a:extLst>
          </p:cNvPr>
          <p:cNvSpPr>
            <a:spLocks noChangeAspect="1"/>
          </p:cNvSpPr>
          <p:nvPr/>
        </p:nvSpPr>
        <p:spPr>
          <a:xfrm>
            <a:off x="2190185" y="2327346"/>
            <a:ext cx="125475" cy="118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A1B5E5D-41F6-41B7-A734-8046BCAF9906}"/>
              </a:ext>
            </a:extLst>
          </p:cNvPr>
          <p:cNvSpPr>
            <a:spLocks noChangeAspect="1"/>
          </p:cNvSpPr>
          <p:nvPr/>
        </p:nvSpPr>
        <p:spPr>
          <a:xfrm>
            <a:off x="2342391" y="2327346"/>
            <a:ext cx="125475" cy="118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8B979F8-922D-45DA-9277-FDE96A357C7B}"/>
              </a:ext>
            </a:extLst>
          </p:cNvPr>
          <p:cNvSpPr>
            <a:spLocks noChangeAspect="1"/>
          </p:cNvSpPr>
          <p:nvPr/>
        </p:nvSpPr>
        <p:spPr>
          <a:xfrm>
            <a:off x="2494598" y="2327346"/>
            <a:ext cx="125475" cy="118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AEAEE6-3E1F-4972-A87E-384DEDB5A7F6}"/>
              </a:ext>
            </a:extLst>
          </p:cNvPr>
          <p:cNvSpPr txBox="1"/>
          <p:nvPr/>
        </p:nvSpPr>
        <p:spPr>
          <a:xfrm>
            <a:off x="748145" y="731520"/>
            <a:ext cx="30757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3.55 width</a:t>
            </a:r>
          </a:p>
          <a:p>
            <a:r>
              <a:rPr lang="en-US" dirty="0"/>
              <a:t>0, 0 vs 3.79, 0</a:t>
            </a:r>
          </a:p>
          <a:p>
            <a:r>
              <a:rPr lang="en-US" dirty="0"/>
              <a:t>0, 2.55 vs 3.79, 2.55</a:t>
            </a:r>
          </a:p>
          <a:p>
            <a:r>
              <a:rPr lang="en-US" dirty="0"/>
              <a:t>0, 5.10 vs 3.79, 5.10</a:t>
            </a:r>
          </a:p>
          <a:p>
            <a:r>
              <a:rPr lang="en-US" dirty="0"/>
              <a:t>0, 7.65 vs 3.79, 7.65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0BF5694-90A2-4747-9F5F-BCD5958FCAE8}"/>
              </a:ext>
            </a:extLst>
          </p:cNvPr>
          <p:cNvGrpSpPr/>
          <p:nvPr/>
        </p:nvGrpSpPr>
        <p:grpSpPr>
          <a:xfrm>
            <a:off x="3133899" y="2019992"/>
            <a:ext cx="5902036" cy="2818015"/>
            <a:chOff x="3133899" y="2019992"/>
            <a:chExt cx="5902036" cy="281801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3C22156-740A-4858-A4DF-F968F4A9B8C2}"/>
                </a:ext>
              </a:extLst>
            </p:cNvPr>
            <p:cNvSpPr/>
            <p:nvPr/>
          </p:nvSpPr>
          <p:spPr>
            <a:xfrm>
              <a:off x="3133899" y="2019992"/>
              <a:ext cx="5902036" cy="281801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7BA14C15-7F49-46AA-B2DF-8D1DFDBF6E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17687" y="2094450"/>
              <a:ext cx="5756626" cy="26691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75510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868987BE-5971-422D-BBED-0FE5A5AD8CF7}"/>
              </a:ext>
            </a:extLst>
          </p:cNvPr>
          <p:cNvSpPr>
            <a:spLocks noChangeAspect="1"/>
          </p:cNvSpPr>
          <p:nvPr/>
        </p:nvSpPr>
        <p:spPr>
          <a:xfrm>
            <a:off x="1124743" y="2327346"/>
            <a:ext cx="125475" cy="118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C16A1E5-E8EB-4D64-8E19-29D194FB5DE4}"/>
              </a:ext>
            </a:extLst>
          </p:cNvPr>
          <p:cNvSpPr>
            <a:spLocks noChangeAspect="1"/>
          </p:cNvSpPr>
          <p:nvPr/>
        </p:nvSpPr>
        <p:spPr>
          <a:xfrm>
            <a:off x="1276949" y="2327346"/>
            <a:ext cx="125475" cy="118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242079C-63FF-4E71-A149-4C37312066F6}"/>
              </a:ext>
            </a:extLst>
          </p:cNvPr>
          <p:cNvSpPr>
            <a:spLocks noChangeAspect="1"/>
          </p:cNvSpPr>
          <p:nvPr/>
        </p:nvSpPr>
        <p:spPr>
          <a:xfrm>
            <a:off x="1429155" y="2327346"/>
            <a:ext cx="125475" cy="118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0AE7B65-2B7B-47D7-973B-FFD758A9CBB5}"/>
              </a:ext>
            </a:extLst>
          </p:cNvPr>
          <p:cNvSpPr>
            <a:spLocks noChangeAspect="1"/>
          </p:cNvSpPr>
          <p:nvPr/>
        </p:nvSpPr>
        <p:spPr>
          <a:xfrm>
            <a:off x="1581361" y="2327346"/>
            <a:ext cx="125475" cy="118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F87BC6B-8AA6-4852-843B-418708138879}"/>
              </a:ext>
            </a:extLst>
          </p:cNvPr>
          <p:cNvSpPr>
            <a:spLocks noChangeAspect="1"/>
          </p:cNvSpPr>
          <p:nvPr/>
        </p:nvSpPr>
        <p:spPr>
          <a:xfrm>
            <a:off x="1733567" y="2327346"/>
            <a:ext cx="125475" cy="118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B841E95-AF63-47B3-BEF7-25E70CC6BBF4}"/>
              </a:ext>
            </a:extLst>
          </p:cNvPr>
          <p:cNvSpPr>
            <a:spLocks noChangeAspect="1"/>
          </p:cNvSpPr>
          <p:nvPr/>
        </p:nvSpPr>
        <p:spPr>
          <a:xfrm>
            <a:off x="1885773" y="2327346"/>
            <a:ext cx="125475" cy="118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409336A-589B-43D4-89C7-519F2A156ECF}"/>
              </a:ext>
            </a:extLst>
          </p:cNvPr>
          <p:cNvSpPr>
            <a:spLocks noChangeAspect="1"/>
          </p:cNvSpPr>
          <p:nvPr/>
        </p:nvSpPr>
        <p:spPr>
          <a:xfrm>
            <a:off x="2037979" y="2327346"/>
            <a:ext cx="125475" cy="118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D689A22-84BA-4652-A627-1950FC7853A0}"/>
              </a:ext>
            </a:extLst>
          </p:cNvPr>
          <p:cNvSpPr>
            <a:spLocks noChangeAspect="1"/>
          </p:cNvSpPr>
          <p:nvPr/>
        </p:nvSpPr>
        <p:spPr>
          <a:xfrm>
            <a:off x="2190185" y="2327346"/>
            <a:ext cx="125475" cy="118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A1B5E5D-41F6-41B7-A734-8046BCAF9906}"/>
              </a:ext>
            </a:extLst>
          </p:cNvPr>
          <p:cNvSpPr>
            <a:spLocks noChangeAspect="1"/>
          </p:cNvSpPr>
          <p:nvPr/>
        </p:nvSpPr>
        <p:spPr>
          <a:xfrm>
            <a:off x="2342391" y="2327346"/>
            <a:ext cx="125475" cy="118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8B979F8-922D-45DA-9277-FDE96A357C7B}"/>
              </a:ext>
            </a:extLst>
          </p:cNvPr>
          <p:cNvSpPr>
            <a:spLocks noChangeAspect="1"/>
          </p:cNvSpPr>
          <p:nvPr/>
        </p:nvSpPr>
        <p:spPr>
          <a:xfrm>
            <a:off x="2494598" y="2327346"/>
            <a:ext cx="125475" cy="118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AEAEE6-3E1F-4972-A87E-384DEDB5A7F6}"/>
              </a:ext>
            </a:extLst>
          </p:cNvPr>
          <p:cNvSpPr txBox="1"/>
          <p:nvPr/>
        </p:nvSpPr>
        <p:spPr>
          <a:xfrm>
            <a:off x="748145" y="731520"/>
            <a:ext cx="30757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3.55 width</a:t>
            </a:r>
          </a:p>
          <a:p>
            <a:r>
              <a:rPr lang="en-US" dirty="0"/>
              <a:t>0, 0 vs 3.79, 0</a:t>
            </a:r>
          </a:p>
          <a:p>
            <a:r>
              <a:rPr lang="en-US" dirty="0"/>
              <a:t>0, 2.55 vs 3.79, 2.55</a:t>
            </a:r>
          </a:p>
          <a:p>
            <a:r>
              <a:rPr lang="en-US" dirty="0"/>
              <a:t>0, 5.10 vs 3.79, 5.10</a:t>
            </a:r>
          </a:p>
          <a:p>
            <a:r>
              <a:rPr lang="en-US" dirty="0"/>
              <a:t>0, 7.65 vs 3.79, 7.65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D657AC1-4BB0-49CB-90B7-9075C1DAA0E0}"/>
              </a:ext>
            </a:extLst>
          </p:cNvPr>
          <p:cNvGrpSpPr/>
          <p:nvPr/>
        </p:nvGrpSpPr>
        <p:grpSpPr>
          <a:xfrm>
            <a:off x="3133898" y="2019992"/>
            <a:ext cx="5902037" cy="2818015"/>
            <a:chOff x="3133898" y="2019992"/>
            <a:chExt cx="5902037" cy="281801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3C22156-740A-4858-A4DF-F968F4A9B8C2}"/>
                </a:ext>
              </a:extLst>
            </p:cNvPr>
            <p:cNvSpPr/>
            <p:nvPr/>
          </p:nvSpPr>
          <p:spPr>
            <a:xfrm>
              <a:off x="3133899" y="2019992"/>
              <a:ext cx="5902036" cy="281801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utoShape 30" descr="Image result for chain symbol">
              <a:extLst>
                <a:ext uri="{FF2B5EF4-FFF2-40B4-BE49-F238E27FC236}">
                  <a16:creationId xmlns:a16="http://schemas.microsoft.com/office/drawing/2014/main" id="{1A4EFE2A-FCB3-411A-BED8-EDFA3DE4466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943600" y="3276600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34" name="Picture 2" descr="Image result for color wheel 6 colors">
              <a:extLst>
                <a:ext uri="{FF2B5EF4-FFF2-40B4-BE49-F238E27FC236}">
                  <a16:creationId xmlns:a16="http://schemas.microsoft.com/office/drawing/2014/main" id="{19317C3B-B53E-41AF-BD4C-B711E3BFB52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63" t="1553" r="1375" b="911"/>
            <a:stretch/>
          </p:blipFill>
          <p:spPr bwMode="auto">
            <a:xfrm>
              <a:off x="3133898" y="2019992"/>
              <a:ext cx="5902037" cy="28180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752" name="Picture 8" descr="Image result for WATER ELEMENT">
              <a:extLst>
                <a:ext uri="{FF2B5EF4-FFF2-40B4-BE49-F238E27FC236}">
                  <a16:creationId xmlns:a16="http://schemas.microsoft.com/office/drawing/2014/main" id="{54732BB2-0594-42F6-B4D1-97D43B42F2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20342" y="2924001"/>
              <a:ext cx="1009997" cy="10099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8" descr="Image result for WATER ELEMENT">
              <a:extLst>
                <a:ext uri="{FF2B5EF4-FFF2-40B4-BE49-F238E27FC236}">
                  <a16:creationId xmlns:a16="http://schemas.microsoft.com/office/drawing/2014/main" id="{F7A36006-63BC-4DBD-81F0-D694A097C0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846157">
              <a:off x="8420444" y="2125324"/>
              <a:ext cx="510160" cy="5101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8" descr="Image result for WATER ELEMENT">
              <a:extLst>
                <a:ext uri="{FF2B5EF4-FFF2-40B4-BE49-F238E27FC236}">
                  <a16:creationId xmlns:a16="http://schemas.microsoft.com/office/drawing/2014/main" id="{8D5FE5CC-1951-426F-874E-E6187761C7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753843" flipV="1">
              <a:off x="8420442" y="4222517"/>
              <a:ext cx="510160" cy="5101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8" descr="Image result for WATER ELEMENT">
              <a:extLst>
                <a:ext uri="{FF2B5EF4-FFF2-40B4-BE49-F238E27FC236}">
                  <a16:creationId xmlns:a16="http://schemas.microsoft.com/office/drawing/2014/main" id="{5118092F-518B-4606-ABCF-1D9399714C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753843" flipH="1">
              <a:off x="3219295" y="2125320"/>
              <a:ext cx="510160" cy="5101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8" descr="Image result for WATER ELEMENT">
              <a:extLst>
                <a:ext uri="{FF2B5EF4-FFF2-40B4-BE49-F238E27FC236}">
                  <a16:creationId xmlns:a16="http://schemas.microsoft.com/office/drawing/2014/main" id="{066ABFD4-AFC8-4CEC-8282-B5A4B1B3BC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846157" flipH="1" flipV="1">
              <a:off x="3219293" y="4222513"/>
              <a:ext cx="510160" cy="5101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03292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1221</TotalTime>
  <Words>480</Words>
  <Application>Microsoft Office PowerPoint</Application>
  <PresentationFormat>Widescreen</PresentationFormat>
  <Paragraphs>80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Cornish, Adam (NIH/NIA/IRP) [C]</dc:creator>
  <cp:lastModifiedBy>Cornish, Adam (NIH/NIA/IRP) [C]</cp:lastModifiedBy>
  <cp:revision>84</cp:revision>
  <dcterms:created xsi:type="dcterms:W3CDTF">2018-04-27T16:51:40Z</dcterms:created>
  <dcterms:modified xsi:type="dcterms:W3CDTF">2019-06-05T20:48:02Z</dcterms:modified>
</cp:coreProperties>
</file>