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1890" r:id="rId3"/>
    <p:sldId id="1882" r:id="rId5"/>
    <p:sldId id="1876" r:id="rId6"/>
    <p:sldId id="1860" r:id="rId7"/>
    <p:sldId id="1922" r:id="rId8"/>
    <p:sldId id="1886" r:id="rId9"/>
    <p:sldId id="1847" r:id="rId10"/>
    <p:sldId id="1850" r:id="rId11"/>
    <p:sldId id="1913" r:id="rId12"/>
    <p:sldId id="1914" r:id="rId13"/>
    <p:sldId id="1915" r:id="rId14"/>
    <p:sldId id="1916" r:id="rId15"/>
    <p:sldId id="1917" r:id="rId16"/>
    <p:sldId id="1918" r:id="rId17"/>
    <p:sldId id="1919" r:id="rId18"/>
    <p:sldId id="1920" r:id="rId19"/>
    <p:sldId id="1921" r:id="rId20"/>
    <p:sldId id="1883" r:id="rId21"/>
    <p:sldId id="1923" r:id="rId22"/>
    <p:sldId id="1848" r:id="rId23"/>
    <p:sldId id="1925" r:id="rId24"/>
    <p:sldId id="1853" r:id="rId25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κiζs_緈鍢" initials="κ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894"/>
    <a:srgbClr val="78A9B7"/>
    <a:srgbClr val="416E83"/>
    <a:srgbClr val="F7F7F7"/>
    <a:srgbClr val="C7AF8B"/>
    <a:srgbClr val="D3C4BD"/>
    <a:srgbClr val="4E5760"/>
    <a:srgbClr val="616B77"/>
    <a:srgbClr val="B79869"/>
    <a:srgbClr val="4342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3095" autoAdjust="0"/>
  </p:normalViewPr>
  <p:slideViewPr>
    <p:cSldViewPr>
      <p:cViewPr>
        <p:scale>
          <a:sx n="100" d="100"/>
          <a:sy n="100" d="100"/>
        </p:scale>
        <p:origin x="588" y="360"/>
      </p:cViewPr>
      <p:guideLst>
        <p:guide orient="horz" pos="210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68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1216A-7A78-4F6E-AA82-29CFEC344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DDCEE-B938-4AE8-98CF-EB91900D4C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6B68A-6829-4462-AE1C-23173783F84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6B68A-6829-4462-AE1C-23173783F84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 userDrawn="1"/>
        </p:nvSpPr>
        <p:spPr>
          <a:xfrm>
            <a:off x="1621894" y="-634912"/>
            <a:ext cx="1567884" cy="1567884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239"/>
          <p:cNvSpPr/>
          <p:nvPr userDrawn="1"/>
        </p:nvSpPr>
        <p:spPr bwMode="auto">
          <a:xfrm>
            <a:off x="6299137" y="-2852658"/>
            <a:ext cx="7374650" cy="5267802"/>
          </a:xfrm>
          <a:custGeom>
            <a:avLst/>
            <a:gdLst>
              <a:gd name="T0" fmla="*/ 166 w 1331"/>
              <a:gd name="T1" fmla="*/ 138 h 950"/>
              <a:gd name="T2" fmla="*/ 309 w 1331"/>
              <a:gd name="T3" fmla="*/ 640 h 950"/>
              <a:gd name="T4" fmla="*/ 594 w 1331"/>
              <a:gd name="T5" fmla="*/ 599 h 950"/>
              <a:gd name="T6" fmla="*/ 770 w 1331"/>
              <a:gd name="T7" fmla="*/ 667 h 950"/>
              <a:gd name="T8" fmla="*/ 980 w 1331"/>
              <a:gd name="T9" fmla="*/ 906 h 950"/>
              <a:gd name="T10" fmla="*/ 1234 w 1331"/>
              <a:gd name="T11" fmla="*/ 894 h 950"/>
              <a:gd name="T12" fmla="*/ 1271 w 1331"/>
              <a:gd name="T13" fmla="*/ 639 h 950"/>
              <a:gd name="T14" fmla="*/ 1078 w 1331"/>
              <a:gd name="T15" fmla="*/ 519 h 950"/>
              <a:gd name="T16" fmla="*/ 979 w 1331"/>
              <a:gd name="T17" fmla="*/ 368 h 950"/>
              <a:gd name="T18" fmla="*/ 1011 w 1331"/>
              <a:gd name="T19" fmla="*/ 286 h 950"/>
              <a:gd name="T20" fmla="*/ 981 w 1331"/>
              <a:gd name="T21" fmla="*/ 50 h 950"/>
              <a:gd name="T22" fmla="*/ 760 w 1331"/>
              <a:gd name="T23" fmla="*/ 54 h 950"/>
              <a:gd name="T24" fmla="*/ 594 w 1331"/>
              <a:gd name="T25" fmla="*/ 122 h 950"/>
              <a:gd name="T26" fmla="*/ 436 w 1331"/>
              <a:gd name="T27" fmla="*/ 76 h 950"/>
              <a:gd name="T28" fmla="*/ 261 w 1331"/>
              <a:gd name="T29" fmla="*/ 82 h 950"/>
              <a:gd name="T30" fmla="*/ 166 w 1331"/>
              <a:gd name="T31" fmla="*/ 138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1" h="950">
                <a:moveTo>
                  <a:pt x="166" y="138"/>
                </a:moveTo>
                <a:cubicBezTo>
                  <a:pt x="0" y="296"/>
                  <a:pt x="90" y="591"/>
                  <a:pt x="309" y="640"/>
                </a:cubicBezTo>
                <a:cubicBezTo>
                  <a:pt x="407" y="663"/>
                  <a:pt x="502" y="632"/>
                  <a:pt x="594" y="599"/>
                </a:cubicBezTo>
                <a:cubicBezTo>
                  <a:pt x="667" y="573"/>
                  <a:pt x="718" y="619"/>
                  <a:pt x="770" y="667"/>
                </a:cubicBezTo>
                <a:cubicBezTo>
                  <a:pt x="850" y="741"/>
                  <a:pt x="879" y="852"/>
                  <a:pt x="980" y="906"/>
                </a:cubicBezTo>
                <a:cubicBezTo>
                  <a:pt x="1058" y="948"/>
                  <a:pt x="1155" y="950"/>
                  <a:pt x="1234" y="894"/>
                </a:cubicBezTo>
                <a:cubicBezTo>
                  <a:pt x="1323" y="831"/>
                  <a:pt x="1331" y="716"/>
                  <a:pt x="1271" y="639"/>
                </a:cubicBezTo>
                <a:cubicBezTo>
                  <a:pt x="1221" y="576"/>
                  <a:pt x="1147" y="554"/>
                  <a:pt x="1078" y="519"/>
                </a:cubicBezTo>
                <a:cubicBezTo>
                  <a:pt x="1018" y="488"/>
                  <a:pt x="970" y="443"/>
                  <a:pt x="979" y="368"/>
                </a:cubicBezTo>
                <a:cubicBezTo>
                  <a:pt x="983" y="339"/>
                  <a:pt x="998" y="313"/>
                  <a:pt x="1011" y="286"/>
                </a:cubicBezTo>
                <a:cubicBezTo>
                  <a:pt x="1053" y="201"/>
                  <a:pt x="1056" y="108"/>
                  <a:pt x="981" y="50"/>
                </a:cubicBezTo>
                <a:cubicBezTo>
                  <a:pt x="919" y="3"/>
                  <a:pt x="826" y="0"/>
                  <a:pt x="760" y="54"/>
                </a:cubicBezTo>
                <a:cubicBezTo>
                  <a:pt x="714" y="90"/>
                  <a:pt x="655" y="124"/>
                  <a:pt x="594" y="122"/>
                </a:cubicBezTo>
                <a:cubicBezTo>
                  <a:pt x="537" y="119"/>
                  <a:pt x="491" y="88"/>
                  <a:pt x="436" y="76"/>
                </a:cubicBezTo>
                <a:cubicBezTo>
                  <a:pt x="379" y="63"/>
                  <a:pt x="317" y="63"/>
                  <a:pt x="261" y="82"/>
                </a:cubicBezTo>
                <a:cubicBezTo>
                  <a:pt x="224" y="94"/>
                  <a:pt x="192" y="114"/>
                  <a:pt x="166" y="138"/>
                </a:cubicBezTo>
                <a:close/>
              </a:path>
            </a:pathLst>
          </a:custGeom>
          <a:solidFill>
            <a:srgbClr val="416E8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242"/>
          <p:cNvSpPr/>
          <p:nvPr userDrawn="1"/>
        </p:nvSpPr>
        <p:spPr bwMode="auto">
          <a:xfrm>
            <a:off x="10725263" y="1467901"/>
            <a:ext cx="2535238" cy="2303463"/>
          </a:xfrm>
          <a:custGeom>
            <a:avLst/>
            <a:gdLst>
              <a:gd name="T0" fmla="*/ 131 w 391"/>
              <a:gd name="T1" fmla="*/ 18 h 355"/>
              <a:gd name="T2" fmla="*/ 356 w 391"/>
              <a:gd name="T3" fmla="*/ 104 h 355"/>
              <a:gd name="T4" fmla="*/ 292 w 391"/>
              <a:gd name="T5" fmla="*/ 320 h 355"/>
              <a:gd name="T6" fmla="*/ 69 w 391"/>
              <a:gd name="T7" fmla="*/ 214 h 355"/>
              <a:gd name="T8" fmla="*/ 131 w 391"/>
              <a:gd name="T9" fmla="*/ 18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" h="355">
                <a:moveTo>
                  <a:pt x="131" y="18"/>
                </a:moveTo>
                <a:cubicBezTo>
                  <a:pt x="216" y="0"/>
                  <a:pt x="320" y="24"/>
                  <a:pt x="356" y="104"/>
                </a:cubicBezTo>
                <a:cubicBezTo>
                  <a:pt x="391" y="184"/>
                  <a:pt x="372" y="285"/>
                  <a:pt x="292" y="320"/>
                </a:cubicBezTo>
                <a:cubicBezTo>
                  <a:pt x="212" y="355"/>
                  <a:pt x="122" y="283"/>
                  <a:pt x="69" y="214"/>
                </a:cubicBezTo>
                <a:cubicBezTo>
                  <a:pt x="0" y="125"/>
                  <a:pt x="45" y="37"/>
                  <a:pt x="131" y="18"/>
                </a:cubicBezTo>
                <a:close/>
              </a:path>
            </a:pathLst>
          </a:custGeom>
          <a:solidFill>
            <a:srgbClr val="D9989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 rot="20643807">
            <a:off x="-5857585" y="1767563"/>
            <a:ext cx="10008269" cy="8217668"/>
            <a:chOff x="-6430963" y="474323"/>
            <a:chExt cx="11229976" cy="9220797"/>
          </a:xfrm>
        </p:grpSpPr>
        <p:sp>
          <p:nvSpPr>
            <p:cNvPr id="6" name="Freeform 240"/>
            <p:cNvSpPr/>
            <p:nvPr/>
          </p:nvSpPr>
          <p:spPr bwMode="auto">
            <a:xfrm>
              <a:off x="-6430963" y="2440244"/>
              <a:ext cx="11229976" cy="7254876"/>
            </a:xfrm>
            <a:custGeom>
              <a:avLst/>
              <a:gdLst>
                <a:gd name="T0" fmla="*/ 132 w 1732"/>
                <a:gd name="T1" fmla="*/ 400 h 1118"/>
                <a:gd name="T2" fmla="*/ 125 w 1732"/>
                <a:gd name="T3" fmla="*/ 410 h 1118"/>
                <a:gd name="T4" fmla="*/ 333 w 1732"/>
                <a:gd name="T5" fmla="*/ 928 h 1118"/>
                <a:gd name="T6" fmla="*/ 620 w 1732"/>
                <a:gd name="T7" fmla="*/ 924 h 1118"/>
                <a:gd name="T8" fmla="*/ 811 w 1732"/>
                <a:gd name="T9" fmla="*/ 696 h 1118"/>
                <a:gd name="T10" fmla="*/ 1115 w 1732"/>
                <a:gd name="T11" fmla="*/ 706 h 1118"/>
                <a:gd name="T12" fmla="*/ 1201 w 1732"/>
                <a:gd name="T13" fmla="*/ 918 h 1118"/>
                <a:gd name="T14" fmla="*/ 1383 w 1732"/>
                <a:gd name="T15" fmla="*/ 1098 h 1118"/>
                <a:gd name="T16" fmla="*/ 1680 w 1732"/>
                <a:gd name="T17" fmla="*/ 798 h 1118"/>
                <a:gd name="T18" fmla="*/ 1532 w 1732"/>
                <a:gd name="T19" fmla="*/ 643 h 1118"/>
                <a:gd name="T20" fmla="*/ 1274 w 1732"/>
                <a:gd name="T21" fmla="*/ 582 h 1118"/>
                <a:gd name="T22" fmla="*/ 1116 w 1732"/>
                <a:gd name="T23" fmla="*/ 470 h 1118"/>
                <a:gd name="T24" fmla="*/ 1173 w 1732"/>
                <a:gd name="T25" fmla="*/ 278 h 1118"/>
                <a:gd name="T26" fmla="*/ 1140 w 1732"/>
                <a:gd name="T27" fmla="*/ 86 h 1118"/>
                <a:gd name="T28" fmla="*/ 901 w 1732"/>
                <a:gd name="T29" fmla="*/ 66 h 1118"/>
                <a:gd name="T30" fmla="*/ 800 w 1732"/>
                <a:gd name="T31" fmla="*/ 289 h 1118"/>
                <a:gd name="T32" fmla="*/ 698 w 1732"/>
                <a:gd name="T33" fmla="*/ 355 h 1118"/>
                <a:gd name="T34" fmla="*/ 626 w 1732"/>
                <a:gd name="T35" fmla="*/ 337 h 1118"/>
                <a:gd name="T36" fmla="*/ 357 w 1732"/>
                <a:gd name="T37" fmla="*/ 256 h 1118"/>
                <a:gd name="T38" fmla="*/ 132 w 1732"/>
                <a:gd name="T39" fmla="*/ 400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2" h="1118">
                  <a:moveTo>
                    <a:pt x="132" y="400"/>
                  </a:moveTo>
                  <a:cubicBezTo>
                    <a:pt x="130" y="403"/>
                    <a:pt x="127" y="407"/>
                    <a:pt x="125" y="410"/>
                  </a:cubicBezTo>
                  <a:cubicBezTo>
                    <a:pt x="0" y="613"/>
                    <a:pt x="130" y="844"/>
                    <a:pt x="333" y="928"/>
                  </a:cubicBezTo>
                  <a:cubicBezTo>
                    <a:pt x="424" y="965"/>
                    <a:pt x="532" y="975"/>
                    <a:pt x="620" y="924"/>
                  </a:cubicBezTo>
                  <a:cubicBezTo>
                    <a:pt x="710" y="872"/>
                    <a:pt x="741" y="767"/>
                    <a:pt x="811" y="696"/>
                  </a:cubicBezTo>
                  <a:cubicBezTo>
                    <a:pt x="894" y="611"/>
                    <a:pt x="1036" y="614"/>
                    <a:pt x="1115" y="706"/>
                  </a:cubicBezTo>
                  <a:cubicBezTo>
                    <a:pt x="1165" y="764"/>
                    <a:pt x="1179" y="845"/>
                    <a:pt x="1201" y="918"/>
                  </a:cubicBezTo>
                  <a:cubicBezTo>
                    <a:pt x="1229" y="1013"/>
                    <a:pt x="1281" y="1085"/>
                    <a:pt x="1383" y="1098"/>
                  </a:cubicBezTo>
                  <a:cubicBezTo>
                    <a:pt x="1544" y="1118"/>
                    <a:pt x="1732" y="973"/>
                    <a:pt x="1680" y="798"/>
                  </a:cubicBezTo>
                  <a:cubicBezTo>
                    <a:pt x="1659" y="728"/>
                    <a:pt x="1599" y="674"/>
                    <a:pt x="1532" y="643"/>
                  </a:cubicBezTo>
                  <a:cubicBezTo>
                    <a:pt x="1453" y="607"/>
                    <a:pt x="1358" y="605"/>
                    <a:pt x="1274" y="582"/>
                  </a:cubicBezTo>
                  <a:cubicBezTo>
                    <a:pt x="1216" y="566"/>
                    <a:pt x="1140" y="531"/>
                    <a:pt x="1116" y="470"/>
                  </a:cubicBezTo>
                  <a:cubicBezTo>
                    <a:pt x="1088" y="398"/>
                    <a:pt x="1149" y="340"/>
                    <a:pt x="1173" y="278"/>
                  </a:cubicBezTo>
                  <a:cubicBezTo>
                    <a:pt x="1196" y="214"/>
                    <a:pt x="1185" y="137"/>
                    <a:pt x="1140" y="86"/>
                  </a:cubicBezTo>
                  <a:cubicBezTo>
                    <a:pt x="1083" y="23"/>
                    <a:pt x="964" y="0"/>
                    <a:pt x="901" y="66"/>
                  </a:cubicBezTo>
                  <a:cubicBezTo>
                    <a:pt x="842" y="129"/>
                    <a:pt x="845" y="220"/>
                    <a:pt x="800" y="289"/>
                  </a:cubicBezTo>
                  <a:cubicBezTo>
                    <a:pt x="778" y="325"/>
                    <a:pt x="740" y="354"/>
                    <a:pt x="698" y="355"/>
                  </a:cubicBezTo>
                  <a:cubicBezTo>
                    <a:pt x="673" y="356"/>
                    <a:pt x="649" y="348"/>
                    <a:pt x="626" y="337"/>
                  </a:cubicBezTo>
                  <a:cubicBezTo>
                    <a:pt x="529" y="290"/>
                    <a:pt x="471" y="235"/>
                    <a:pt x="357" y="256"/>
                  </a:cubicBezTo>
                  <a:cubicBezTo>
                    <a:pt x="267" y="272"/>
                    <a:pt x="183" y="324"/>
                    <a:pt x="132" y="400"/>
                  </a:cubicBezTo>
                  <a:close/>
                </a:path>
              </a:pathLst>
            </a:custGeom>
            <a:solidFill>
              <a:srgbClr val="416E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241"/>
            <p:cNvSpPr/>
            <p:nvPr/>
          </p:nvSpPr>
          <p:spPr bwMode="auto">
            <a:xfrm rot="956193">
              <a:off x="525435" y="4977602"/>
              <a:ext cx="2833688" cy="1790700"/>
            </a:xfrm>
            <a:custGeom>
              <a:avLst/>
              <a:gdLst>
                <a:gd name="T0" fmla="*/ 366 w 437"/>
                <a:gd name="T1" fmla="*/ 213 h 276"/>
                <a:gd name="T2" fmla="*/ 173 w 437"/>
                <a:gd name="T3" fmla="*/ 257 h 276"/>
                <a:gd name="T4" fmla="*/ 37 w 437"/>
                <a:gd name="T5" fmla="*/ 61 h 276"/>
                <a:gd name="T6" fmla="*/ 173 w 437"/>
                <a:gd name="T7" fmla="*/ 24 h 276"/>
                <a:gd name="T8" fmla="*/ 271 w 437"/>
                <a:gd name="T9" fmla="*/ 38 h 276"/>
                <a:gd name="T10" fmla="*/ 373 w 437"/>
                <a:gd name="T11" fmla="*/ 38 h 276"/>
                <a:gd name="T12" fmla="*/ 410 w 437"/>
                <a:gd name="T13" fmla="*/ 54 h 276"/>
                <a:gd name="T14" fmla="*/ 420 w 437"/>
                <a:gd name="T15" fmla="*/ 155 h 276"/>
                <a:gd name="T16" fmla="*/ 366 w 437"/>
                <a:gd name="T17" fmla="*/ 2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7" h="276">
                  <a:moveTo>
                    <a:pt x="366" y="213"/>
                  </a:moveTo>
                  <a:cubicBezTo>
                    <a:pt x="311" y="255"/>
                    <a:pt x="242" y="276"/>
                    <a:pt x="173" y="257"/>
                  </a:cubicBezTo>
                  <a:cubicBezTo>
                    <a:pt x="95" y="236"/>
                    <a:pt x="0" y="149"/>
                    <a:pt x="37" y="61"/>
                  </a:cubicBezTo>
                  <a:cubicBezTo>
                    <a:pt x="63" y="0"/>
                    <a:pt x="121" y="11"/>
                    <a:pt x="173" y="24"/>
                  </a:cubicBezTo>
                  <a:cubicBezTo>
                    <a:pt x="205" y="31"/>
                    <a:pt x="237" y="40"/>
                    <a:pt x="271" y="38"/>
                  </a:cubicBezTo>
                  <a:cubicBezTo>
                    <a:pt x="305" y="37"/>
                    <a:pt x="339" y="32"/>
                    <a:pt x="373" y="38"/>
                  </a:cubicBezTo>
                  <a:cubicBezTo>
                    <a:pt x="386" y="41"/>
                    <a:pt x="400" y="45"/>
                    <a:pt x="410" y="54"/>
                  </a:cubicBezTo>
                  <a:cubicBezTo>
                    <a:pt x="437" y="78"/>
                    <a:pt x="437" y="125"/>
                    <a:pt x="420" y="155"/>
                  </a:cubicBezTo>
                  <a:cubicBezTo>
                    <a:pt x="407" y="177"/>
                    <a:pt x="388" y="196"/>
                    <a:pt x="366" y="213"/>
                  </a:cubicBezTo>
                  <a:close/>
                </a:path>
              </a:pathLst>
            </a:custGeom>
            <a:solidFill>
              <a:srgbClr val="D998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6168796" y="474323"/>
              <a:ext cx="9246507" cy="8491943"/>
              <a:chOff x="-39687" y="-1587"/>
              <a:chExt cx="5894388" cy="5413375"/>
            </a:xfrm>
          </p:grpSpPr>
          <p:sp>
            <p:nvSpPr>
              <p:cNvPr id="9" name="Freeform 246"/>
              <p:cNvSpPr/>
              <p:nvPr/>
            </p:nvSpPr>
            <p:spPr bwMode="auto">
              <a:xfrm>
                <a:off x="482601" y="-1587"/>
                <a:ext cx="5372100" cy="4575175"/>
              </a:xfrm>
              <a:custGeom>
                <a:avLst/>
                <a:gdLst>
                  <a:gd name="T0" fmla="*/ 0 w 1430"/>
                  <a:gd name="T1" fmla="*/ 0 h 1218"/>
                  <a:gd name="T2" fmla="*/ 84 w 1430"/>
                  <a:gd name="T3" fmla="*/ 38 h 1218"/>
                  <a:gd name="T4" fmla="*/ 206 w 1430"/>
                  <a:gd name="T5" fmla="*/ 114 h 1218"/>
                  <a:gd name="T6" fmla="*/ 424 w 1430"/>
                  <a:gd name="T7" fmla="*/ 239 h 1218"/>
                  <a:gd name="T8" fmla="*/ 466 w 1430"/>
                  <a:gd name="T9" fmla="*/ 255 h 1218"/>
                  <a:gd name="T10" fmla="*/ 956 w 1430"/>
                  <a:gd name="T11" fmla="*/ 179 h 1218"/>
                  <a:gd name="T12" fmla="*/ 1151 w 1430"/>
                  <a:gd name="T13" fmla="*/ 100 h 1218"/>
                  <a:gd name="T14" fmla="*/ 1264 w 1430"/>
                  <a:gd name="T15" fmla="*/ 107 h 1218"/>
                  <a:gd name="T16" fmla="*/ 1304 w 1430"/>
                  <a:gd name="T17" fmla="*/ 125 h 1218"/>
                  <a:gd name="T18" fmla="*/ 1381 w 1430"/>
                  <a:gd name="T19" fmla="*/ 394 h 1218"/>
                  <a:gd name="T20" fmla="*/ 1309 w 1430"/>
                  <a:gd name="T21" fmla="*/ 488 h 1218"/>
                  <a:gd name="T22" fmla="*/ 1175 w 1430"/>
                  <a:gd name="T23" fmla="*/ 701 h 1218"/>
                  <a:gd name="T24" fmla="*/ 1353 w 1430"/>
                  <a:gd name="T25" fmla="*/ 1193 h 1218"/>
                  <a:gd name="T26" fmla="*/ 1377 w 1430"/>
                  <a:gd name="T27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30" h="1218">
                    <a:moveTo>
                      <a:pt x="0" y="0"/>
                    </a:moveTo>
                    <a:cubicBezTo>
                      <a:pt x="27" y="9"/>
                      <a:pt x="55" y="22"/>
                      <a:pt x="84" y="38"/>
                    </a:cubicBezTo>
                    <a:cubicBezTo>
                      <a:pt x="125" y="60"/>
                      <a:pt x="164" y="86"/>
                      <a:pt x="206" y="114"/>
                    </a:cubicBezTo>
                    <a:cubicBezTo>
                      <a:pt x="274" y="158"/>
                      <a:pt x="344" y="204"/>
                      <a:pt x="424" y="239"/>
                    </a:cubicBezTo>
                    <a:cubicBezTo>
                      <a:pt x="438" y="245"/>
                      <a:pt x="452" y="250"/>
                      <a:pt x="466" y="255"/>
                    </a:cubicBezTo>
                    <a:cubicBezTo>
                      <a:pt x="671" y="325"/>
                      <a:pt x="829" y="244"/>
                      <a:pt x="956" y="179"/>
                    </a:cubicBezTo>
                    <a:cubicBezTo>
                      <a:pt x="1022" y="145"/>
                      <a:pt x="1084" y="113"/>
                      <a:pt x="1151" y="100"/>
                    </a:cubicBezTo>
                    <a:cubicBezTo>
                      <a:pt x="1187" y="92"/>
                      <a:pt x="1228" y="95"/>
                      <a:pt x="1264" y="107"/>
                    </a:cubicBezTo>
                    <a:cubicBezTo>
                      <a:pt x="1278" y="112"/>
                      <a:pt x="1291" y="118"/>
                      <a:pt x="1304" y="125"/>
                    </a:cubicBezTo>
                    <a:cubicBezTo>
                      <a:pt x="1396" y="181"/>
                      <a:pt x="1430" y="299"/>
                      <a:pt x="1381" y="394"/>
                    </a:cubicBezTo>
                    <a:cubicBezTo>
                      <a:pt x="1365" y="425"/>
                      <a:pt x="1338" y="455"/>
                      <a:pt x="1309" y="488"/>
                    </a:cubicBezTo>
                    <a:cubicBezTo>
                      <a:pt x="1259" y="544"/>
                      <a:pt x="1202" y="608"/>
                      <a:pt x="1175" y="701"/>
                    </a:cubicBezTo>
                    <a:cubicBezTo>
                      <a:pt x="1129" y="858"/>
                      <a:pt x="1192" y="1033"/>
                      <a:pt x="1353" y="1193"/>
                    </a:cubicBezTo>
                    <a:cubicBezTo>
                      <a:pt x="1361" y="1202"/>
                      <a:pt x="1369" y="1210"/>
                      <a:pt x="1377" y="1218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47"/>
              <p:cNvSpPr/>
              <p:nvPr/>
            </p:nvSpPr>
            <p:spPr bwMode="auto">
              <a:xfrm>
                <a:off x="468313" y="76201"/>
                <a:ext cx="5122863" cy="4530725"/>
              </a:xfrm>
              <a:custGeom>
                <a:avLst/>
                <a:gdLst>
                  <a:gd name="T0" fmla="*/ 1364 w 1364"/>
                  <a:gd name="T1" fmla="*/ 1206 h 1206"/>
                  <a:gd name="T2" fmla="*/ 1340 w 1364"/>
                  <a:gd name="T3" fmla="*/ 1185 h 1206"/>
                  <a:gd name="T4" fmla="*/ 1259 w 1364"/>
                  <a:gd name="T5" fmla="*/ 1103 h 1206"/>
                  <a:gd name="T6" fmla="*/ 1208 w 1364"/>
                  <a:gd name="T7" fmla="*/ 1035 h 1206"/>
                  <a:gd name="T8" fmla="*/ 1156 w 1364"/>
                  <a:gd name="T9" fmla="*/ 924 h 1206"/>
                  <a:gd name="T10" fmla="*/ 1141 w 1364"/>
                  <a:gd name="T11" fmla="*/ 843 h 1206"/>
                  <a:gd name="T12" fmla="*/ 1141 w 1364"/>
                  <a:gd name="T13" fmla="*/ 798 h 1206"/>
                  <a:gd name="T14" fmla="*/ 1157 w 1364"/>
                  <a:gd name="T15" fmla="*/ 706 h 1206"/>
                  <a:gd name="T16" fmla="*/ 1160 w 1364"/>
                  <a:gd name="T17" fmla="*/ 696 h 1206"/>
                  <a:gd name="T18" fmla="*/ 1280 w 1364"/>
                  <a:gd name="T19" fmla="*/ 490 h 1206"/>
                  <a:gd name="T20" fmla="*/ 1343 w 1364"/>
                  <a:gd name="T21" fmla="*/ 399 h 1206"/>
                  <a:gd name="T22" fmla="*/ 1360 w 1364"/>
                  <a:gd name="T23" fmla="*/ 305 h 1206"/>
                  <a:gd name="T24" fmla="*/ 1258 w 1364"/>
                  <a:gd name="T25" fmla="*/ 144 h 1206"/>
                  <a:gd name="T26" fmla="*/ 1218 w 1364"/>
                  <a:gd name="T27" fmla="*/ 127 h 1206"/>
                  <a:gd name="T28" fmla="*/ 1170 w 1364"/>
                  <a:gd name="T29" fmla="*/ 118 h 1206"/>
                  <a:gd name="T30" fmla="*/ 1107 w 1364"/>
                  <a:gd name="T31" fmla="*/ 122 h 1206"/>
                  <a:gd name="T32" fmla="*/ 1084 w 1364"/>
                  <a:gd name="T33" fmla="*/ 127 h 1206"/>
                  <a:gd name="T34" fmla="*/ 915 w 1364"/>
                  <a:gd name="T35" fmla="*/ 198 h 1206"/>
                  <a:gd name="T36" fmla="*/ 719 w 1364"/>
                  <a:gd name="T37" fmla="*/ 277 h 1206"/>
                  <a:gd name="T38" fmla="*/ 666 w 1364"/>
                  <a:gd name="T39" fmla="*/ 287 h 1206"/>
                  <a:gd name="T40" fmla="*/ 437 w 1364"/>
                  <a:gd name="T41" fmla="*/ 261 h 1206"/>
                  <a:gd name="T42" fmla="*/ 396 w 1364"/>
                  <a:gd name="T43" fmla="*/ 244 h 1206"/>
                  <a:gd name="T44" fmla="*/ 294 w 1364"/>
                  <a:gd name="T45" fmla="*/ 187 h 1206"/>
                  <a:gd name="T46" fmla="*/ 189 w 1364"/>
                  <a:gd name="T47" fmla="*/ 116 h 1206"/>
                  <a:gd name="T48" fmla="*/ 76 w 1364"/>
                  <a:gd name="T49" fmla="*/ 39 h 1206"/>
                  <a:gd name="T50" fmla="*/ 0 w 1364"/>
                  <a:gd name="T51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64" h="1206">
                    <a:moveTo>
                      <a:pt x="1364" y="1206"/>
                    </a:moveTo>
                    <a:cubicBezTo>
                      <a:pt x="1356" y="1199"/>
                      <a:pt x="1348" y="1192"/>
                      <a:pt x="1340" y="1185"/>
                    </a:cubicBezTo>
                    <a:cubicBezTo>
                      <a:pt x="1310" y="1159"/>
                      <a:pt x="1283" y="1132"/>
                      <a:pt x="1259" y="1103"/>
                    </a:cubicBezTo>
                    <a:cubicBezTo>
                      <a:pt x="1240" y="1081"/>
                      <a:pt x="1223" y="1058"/>
                      <a:pt x="1208" y="1035"/>
                    </a:cubicBezTo>
                    <a:cubicBezTo>
                      <a:pt x="1185" y="999"/>
                      <a:pt x="1167" y="961"/>
                      <a:pt x="1156" y="924"/>
                    </a:cubicBezTo>
                    <a:cubicBezTo>
                      <a:pt x="1148" y="897"/>
                      <a:pt x="1143" y="870"/>
                      <a:pt x="1141" y="843"/>
                    </a:cubicBezTo>
                    <a:cubicBezTo>
                      <a:pt x="1141" y="828"/>
                      <a:pt x="1140" y="813"/>
                      <a:pt x="1141" y="798"/>
                    </a:cubicBezTo>
                    <a:cubicBezTo>
                      <a:pt x="1143" y="767"/>
                      <a:pt x="1148" y="737"/>
                      <a:pt x="1157" y="706"/>
                    </a:cubicBezTo>
                    <a:cubicBezTo>
                      <a:pt x="1158" y="703"/>
                      <a:pt x="1159" y="699"/>
                      <a:pt x="1160" y="696"/>
                    </a:cubicBezTo>
                    <a:cubicBezTo>
                      <a:pt x="1188" y="609"/>
                      <a:pt x="1237" y="545"/>
                      <a:pt x="1280" y="490"/>
                    </a:cubicBezTo>
                    <a:cubicBezTo>
                      <a:pt x="1305" y="458"/>
                      <a:pt x="1330" y="429"/>
                      <a:pt x="1343" y="399"/>
                    </a:cubicBezTo>
                    <a:cubicBezTo>
                      <a:pt x="1357" y="369"/>
                      <a:pt x="1362" y="337"/>
                      <a:pt x="1360" y="305"/>
                    </a:cubicBezTo>
                    <a:cubicBezTo>
                      <a:pt x="1355" y="240"/>
                      <a:pt x="1319" y="179"/>
                      <a:pt x="1258" y="144"/>
                    </a:cubicBezTo>
                    <a:cubicBezTo>
                      <a:pt x="1245" y="137"/>
                      <a:pt x="1232" y="132"/>
                      <a:pt x="1218" y="127"/>
                    </a:cubicBezTo>
                    <a:cubicBezTo>
                      <a:pt x="1203" y="122"/>
                      <a:pt x="1186" y="119"/>
                      <a:pt x="1170" y="118"/>
                    </a:cubicBezTo>
                    <a:cubicBezTo>
                      <a:pt x="1149" y="116"/>
                      <a:pt x="1128" y="117"/>
                      <a:pt x="1107" y="122"/>
                    </a:cubicBezTo>
                    <a:cubicBezTo>
                      <a:pt x="1100" y="123"/>
                      <a:pt x="1092" y="125"/>
                      <a:pt x="1084" y="127"/>
                    </a:cubicBezTo>
                    <a:cubicBezTo>
                      <a:pt x="1027" y="143"/>
                      <a:pt x="972" y="170"/>
                      <a:pt x="915" y="198"/>
                    </a:cubicBezTo>
                    <a:cubicBezTo>
                      <a:pt x="857" y="227"/>
                      <a:pt x="792" y="259"/>
                      <a:pt x="719" y="277"/>
                    </a:cubicBezTo>
                    <a:cubicBezTo>
                      <a:pt x="702" y="281"/>
                      <a:pt x="684" y="285"/>
                      <a:pt x="666" y="287"/>
                    </a:cubicBezTo>
                    <a:cubicBezTo>
                      <a:pt x="597" y="297"/>
                      <a:pt x="520" y="292"/>
                      <a:pt x="437" y="261"/>
                    </a:cubicBezTo>
                    <a:cubicBezTo>
                      <a:pt x="424" y="256"/>
                      <a:pt x="410" y="250"/>
                      <a:pt x="396" y="244"/>
                    </a:cubicBezTo>
                    <a:cubicBezTo>
                      <a:pt x="360" y="227"/>
                      <a:pt x="326" y="208"/>
                      <a:pt x="294" y="187"/>
                    </a:cubicBezTo>
                    <a:cubicBezTo>
                      <a:pt x="257" y="164"/>
                      <a:pt x="223" y="140"/>
                      <a:pt x="189" y="116"/>
                    </a:cubicBezTo>
                    <a:cubicBezTo>
                      <a:pt x="150" y="88"/>
                      <a:pt x="114" y="62"/>
                      <a:pt x="76" y="39"/>
                    </a:cubicBezTo>
                    <a:cubicBezTo>
                      <a:pt x="50" y="23"/>
                      <a:pt x="24" y="10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48"/>
              <p:cNvSpPr/>
              <p:nvPr/>
            </p:nvSpPr>
            <p:spPr bwMode="auto">
              <a:xfrm>
                <a:off x="449263" y="155576"/>
                <a:ext cx="5078413" cy="4486275"/>
              </a:xfrm>
              <a:custGeom>
                <a:avLst/>
                <a:gdLst>
                  <a:gd name="T0" fmla="*/ 1352 w 1352"/>
                  <a:gd name="T1" fmla="*/ 1194 h 1194"/>
                  <a:gd name="T2" fmla="*/ 1328 w 1352"/>
                  <a:gd name="T3" fmla="*/ 1176 h 1194"/>
                  <a:gd name="T4" fmla="*/ 1244 w 1352"/>
                  <a:gd name="T5" fmla="*/ 1104 h 1194"/>
                  <a:gd name="T6" fmla="*/ 1191 w 1352"/>
                  <a:gd name="T7" fmla="*/ 1039 h 1194"/>
                  <a:gd name="T8" fmla="*/ 1136 w 1352"/>
                  <a:gd name="T9" fmla="*/ 929 h 1194"/>
                  <a:gd name="T10" fmla="*/ 1122 w 1352"/>
                  <a:gd name="T11" fmla="*/ 849 h 1194"/>
                  <a:gd name="T12" fmla="*/ 1123 w 1352"/>
                  <a:gd name="T13" fmla="*/ 804 h 1194"/>
                  <a:gd name="T14" fmla="*/ 1140 w 1352"/>
                  <a:gd name="T15" fmla="*/ 712 h 1194"/>
                  <a:gd name="T16" fmla="*/ 1143 w 1352"/>
                  <a:gd name="T17" fmla="*/ 701 h 1194"/>
                  <a:gd name="T18" fmla="*/ 1251 w 1352"/>
                  <a:gd name="T19" fmla="*/ 493 h 1194"/>
                  <a:gd name="T20" fmla="*/ 1306 w 1352"/>
                  <a:gd name="T21" fmla="*/ 404 h 1194"/>
                  <a:gd name="T22" fmla="*/ 1318 w 1352"/>
                  <a:gd name="T23" fmla="*/ 314 h 1194"/>
                  <a:gd name="T24" fmla="*/ 1212 w 1352"/>
                  <a:gd name="T25" fmla="*/ 163 h 1194"/>
                  <a:gd name="T26" fmla="*/ 1174 w 1352"/>
                  <a:gd name="T27" fmla="*/ 148 h 1194"/>
                  <a:gd name="T28" fmla="*/ 1126 w 1352"/>
                  <a:gd name="T29" fmla="*/ 139 h 1194"/>
                  <a:gd name="T30" fmla="*/ 1065 w 1352"/>
                  <a:gd name="T31" fmla="*/ 143 h 1194"/>
                  <a:gd name="T32" fmla="*/ 1042 w 1352"/>
                  <a:gd name="T33" fmla="*/ 149 h 1194"/>
                  <a:gd name="T34" fmla="*/ 876 w 1352"/>
                  <a:gd name="T35" fmla="*/ 217 h 1194"/>
                  <a:gd name="T36" fmla="*/ 682 w 1352"/>
                  <a:gd name="T37" fmla="*/ 290 h 1194"/>
                  <a:gd name="T38" fmla="*/ 631 w 1352"/>
                  <a:gd name="T39" fmla="*/ 299 h 1194"/>
                  <a:gd name="T40" fmla="*/ 409 w 1352"/>
                  <a:gd name="T41" fmla="*/ 267 h 1194"/>
                  <a:gd name="T42" fmla="*/ 369 w 1352"/>
                  <a:gd name="T43" fmla="*/ 249 h 1194"/>
                  <a:gd name="T44" fmla="*/ 272 w 1352"/>
                  <a:gd name="T45" fmla="*/ 191 h 1194"/>
                  <a:gd name="T46" fmla="*/ 174 w 1352"/>
                  <a:gd name="T47" fmla="*/ 119 h 1194"/>
                  <a:gd name="T48" fmla="*/ 69 w 1352"/>
                  <a:gd name="T49" fmla="*/ 40 h 1194"/>
                  <a:gd name="T50" fmla="*/ 0 w 1352"/>
                  <a:gd name="T51" fmla="*/ 0 h 1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52" h="1194">
                    <a:moveTo>
                      <a:pt x="1352" y="1194"/>
                    </a:moveTo>
                    <a:cubicBezTo>
                      <a:pt x="1344" y="1188"/>
                      <a:pt x="1336" y="1182"/>
                      <a:pt x="1328" y="1176"/>
                    </a:cubicBezTo>
                    <a:cubicBezTo>
                      <a:pt x="1298" y="1154"/>
                      <a:pt x="1270" y="1130"/>
                      <a:pt x="1244" y="1104"/>
                    </a:cubicBezTo>
                    <a:cubicBezTo>
                      <a:pt x="1225" y="1083"/>
                      <a:pt x="1207" y="1061"/>
                      <a:pt x="1191" y="1039"/>
                    </a:cubicBezTo>
                    <a:cubicBezTo>
                      <a:pt x="1166" y="1004"/>
                      <a:pt x="1147" y="967"/>
                      <a:pt x="1136" y="929"/>
                    </a:cubicBezTo>
                    <a:cubicBezTo>
                      <a:pt x="1127" y="903"/>
                      <a:pt x="1123" y="876"/>
                      <a:pt x="1122" y="849"/>
                    </a:cubicBezTo>
                    <a:cubicBezTo>
                      <a:pt x="1122" y="834"/>
                      <a:pt x="1122" y="819"/>
                      <a:pt x="1123" y="804"/>
                    </a:cubicBezTo>
                    <a:cubicBezTo>
                      <a:pt x="1125" y="773"/>
                      <a:pt x="1131" y="742"/>
                      <a:pt x="1140" y="712"/>
                    </a:cubicBezTo>
                    <a:cubicBezTo>
                      <a:pt x="1141" y="708"/>
                      <a:pt x="1142" y="705"/>
                      <a:pt x="1143" y="701"/>
                    </a:cubicBezTo>
                    <a:cubicBezTo>
                      <a:pt x="1170" y="614"/>
                      <a:pt x="1213" y="548"/>
                      <a:pt x="1251" y="493"/>
                    </a:cubicBezTo>
                    <a:cubicBezTo>
                      <a:pt x="1273" y="461"/>
                      <a:pt x="1295" y="433"/>
                      <a:pt x="1306" y="404"/>
                    </a:cubicBezTo>
                    <a:cubicBezTo>
                      <a:pt x="1317" y="375"/>
                      <a:pt x="1321" y="344"/>
                      <a:pt x="1318" y="314"/>
                    </a:cubicBezTo>
                    <a:cubicBezTo>
                      <a:pt x="1310" y="253"/>
                      <a:pt x="1273" y="195"/>
                      <a:pt x="1212" y="163"/>
                    </a:cubicBezTo>
                    <a:cubicBezTo>
                      <a:pt x="1200" y="157"/>
                      <a:pt x="1187" y="152"/>
                      <a:pt x="1174" y="148"/>
                    </a:cubicBezTo>
                    <a:cubicBezTo>
                      <a:pt x="1159" y="143"/>
                      <a:pt x="1142" y="140"/>
                      <a:pt x="1126" y="139"/>
                    </a:cubicBezTo>
                    <a:cubicBezTo>
                      <a:pt x="1106" y="138"/>
                      <a:pt x="1085" y="139"/>
                      <a:pt x="1065" y="143"/>
                    </a:cubicBezTo>
                    <a:cubicBezTo>
                      <a:pt x="1057" y="145"/>
                      <a:pt x="1050" y="147"/>
                      <a:pt x="1042" y="149"/>
                    </a:cubicBezTo>
                    <a:cubicBezTo>
                      <a:pt x="986" y="164"/>
                      <a:pt x="932" y="191"/>
                      <a:pt x="876" y="217"/>
                    </a:cubicBezTo>
                    <a:cubicBezTo>
                      <a:pt x="818" y="245"/>
                      <a:pt x="754" y="275"/>
                      <a:pt x="682" y="290"/>
                    </a:cubicBezTo>
                    <a:cubicBezTo>
                      <a:pt x="666" y="294"/>
                      <a:pt x="649" y="297"/>
                      <a:pt x="631" y="299"/>
                    </a:cubicBezTo>
                    <a:cubicBezTo>
                      <a:pt x="563" y="306"/>
                      <a:pt x="489" y="299"/>
                      <a:pt x="409" y="267"/>
                    </a:cubicBezTo>
                    <a:cubicBezTo>
                      <a:pt x="396" y="262"/>
                      <a:pt x="382" y="256"/>
                      <a:pt x="369" y="249"/>
                    </a:cubicBezTo>
                    <a:cubicBezTo>
                      <a:pt x="335" y="232"/>
                      <a:pt x="302" y="212"/>
                      <a:pt x="272" y="191"/>
                    </a:cubicBezTo>
                    <a:cubicBezTo>
                      <a:pt x="237" y="168"/>
                      <a:pt x="205" y="143"/>
                      <a:pt x="174" y="119"/>
                    </a:cubicBezTo>
                    <a:cubicBezTo>
                      <a:pt x="137" y="91"/>
                      <a:pt x="103" y="63"/>
                      <a:pt x="69" y="40"/>
                    </a:cubicBezTo>
                    <a:cubicBezTo>
                      <a:pt x="45" y="24"/>
                      <a:pt x="22" y="10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49"/>
              <p:cNvSpPr/>
              <p:nvPr/>
            </p:nvSpPr>
            <p:spPr bwMode="auto">
              <a:xfrm>
                <a:off x="430213" y="234951"/>
                <a:ext cx="5033963" cy="4440238"/>
              </a:xfrm>
              <a:custGeom>
                <a:avLst/>
                <a:gdLst>
                  <a:gd name="T0" fmla="*/ 1340 w 1340"/>
                  <a:gd name="T1" fmla="*/ 1182 h 1182"/>
                  <a:gd name="T2" fmla="*/ 1316 w 1340"/>
                  <a:gd name="T3" fmla="*/ 1168 h 1182"/>
                  <a:gd name="T4" fmla="*/ 1230 w 1340"/>
                  <a:gd name="T5" fmla="*/ 1104 h 1182"/>
                  <a:gd name="T6" fmla="*/ 1174 w 1340"/>
                  <a:gd name="T7" fmla="*/ 1042 h 1182"/>
                  <a:gd name="T8" fmla="*/ 1115 w 1340"/>
                  <a:gd name="T9" fmla="*/ 935 h 1182"/>
                  <a:gd name="T10" fmla="*/ 1103 w 1340"/>
                  <a:gd name="T11" fmla="*/ 854 h 1182"/>
                  <a:gd name="T12" fmla="*/ 1105 w 1340"/>
                  <a:gd name="T13" fmla="*/ 809 h 1182"/>
                  <a:gd name="T14" fmla="*/ 1123 w 1340"/>
                  <a:gd name="T15" fmla="*/ 717 h 1182"/>
                  <a:gd name="T16" fmla="*/ 1126 w 1340"/>
                  <a:gd name="T17" fmla="*/ 707 h 1182"/>
                  <a:gd name="T18" fmla="*/ 1222 w 1340"/>
                  <a:gd name="T19" fmla="*/ 496 h 1182"/>
                  <a:gd name="T20" fmla="*/ 1269 w 1340"/>
                  <a:gd name="T21" fmla="*/ 409 h 1182"/>
                  <a:gd name="T22" fmla="*/ 1275 w 1340"/>
                  <a:gd name="T23" fmla="*/ 323 h 1182"/>
                  <a:gd name="T24" fmla="*/ 1167 w 1340"/>
                  <a:gd name="T25" fmla="*/ 182 h 1182"/>
                  <a:gd name="T26" fmla="*/ 1129 w 1340"/>
                  <a:gd name="T27" fmla="*/ 168 h 1182"/>
                  <a:gd name="T28" fmla="*/ 1083 w 1340"/>
                  <a:gd name="T29" fmla="*/ 161 h 1182"/>
                  <a:gd name="T30" fmla="*/ 1023 w 1340"/>
                  <a:gd name="T31" fmla="*/ 165 h 1182"/>
                  <a:gd name="T32" fmla="*/ 1001 w 1340"/>
                  <a:gd name="T33" fmla="*/ 171 h 1182"/>
                  <a:gd name="T34" fmla="*/ 837 w 1340"/>
                  <a:gd name="T35" fmla="*/ 237 h 1182"/>
                  <a:gd name="T36" fmla="*/ 646 w 1340"/>
                  <a:gd name="T37" fmla="*/ 304 h 1182"/>
                  <a:gd name="T38" fmla="*/ 596 w 1340"/>
                  <a:gd name="T39" fmla="*/ 310 h 1182"/>
                  <a:gd name="T40" fmla="*/ 381 w 1340"/>
                  <a:gd name="T41" fmla="*/ 273 h 1182"/>
                  <a:gd name="T42" fmla="*/ 343 w 1340"/>
                  <a:gd name="T43" fmla="*/ 255 h 1182"/>
                  <a:gd name="T44" fmla="*/ 250 w 1340"/>
                  <a:gd name="T45" fmla="*/ 195 h 1182"/>
                  <a:gd name="T46" fmla="*/ 158 w 1340"/>
                  <a:gd name="T47" fmla="*/ 121 h 1182"/>
                  <a:gd name="T48" fmla="*/ 63 w 1340"/>
                  <a:gd name="T49" fmla="*/ 41 h 1182"/>
                  <a:gd name="T50" fmla="*/ 0 w 1340"/>
                  <a:gd name="T51" fmla="*/ 0 h 1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40" h="1182">
                    <a:moveTo>
                      <a:pt x="1340" y="1182"/>
                    </a:moveTo>
                    <a:cubicBezTo>
                      <a:pt x="1332" y="1178"/>
                      <a:pt x="1324" y="1173"/>
                      <a:pt x="1316" y="1168"/>
                    </a:cubicBezTo>
                    <a:cubicBezTo>
                      <a:pt x="1286" y="1149"/>
                      <a:pt x="1256" y="1128"/>
                      <a:pt x="1230" y="1104"/>
                    </a:cubicBezTo>
                    <a:cubicBezTo>
                      <a:pt x="1210" y="1085"/>
                      <a:pt x="1191" y="1064"/>
                      <a:pt x="1174" y="1042"/>
                    </a:cubicBezTo>
                    <a:cubicBezTo>
                      <a:pt x="1148" y="1009"/>
                      <a:pt x="1127" y="972"/>
                      <a:pt x="1115" y="935"/>
                    </a:cubicBezTo>
                    <a:cubicBezTo>
                      <a:pt x="1107" y="909"/>
                      <a:pt x="1103" y="882"/>
                      <a:pt x="1103" y="854"/>
                    </a:cubicBezTo>
                    <a:cubicBezTo>
                      <a:pt x="1103" y="839"/>
                      <a:pt x="1103" y="824"/>
                      <a:pt x="1105" y="809"/>
                    </a:cubicBezTo>
                    <a:cubicBezTo>
                      <a:pt x="1108" y="779"/>
                      <a:pt x="1114" y="748"/>
                      <a:pt x="1123" y="717"/>
                    </a:cubicBezTo>
                    <a:cubicBezTo>
                      <a:pt x="1124" y="714"/>
                      <a:pt x="1125" y="710"/>
                      <a:pt x="1126" y="707"/>
                    </a:cubicBezTo>
                    <a:cubicBezTo>
                      <a:pt x="1152" y="620"/>
                      <a:pt x="1190" y="551"/>
                      <a:pt x="1222" y="496"/>
                    </a:cubicBezTo>
                    <a:cubicBezTo>
                      <a:pt x="1241" y="464"/>
                      <a:pt x="1260" y="437"/>
                      <a:pt x="1269" y="409"/>
                    </a:cubicBezTo>
                    <a:cubicBezTo>
                      <a:pt x="1278" y="381"/>
                      <a:pt x="1280" y="352"/>
                      <a:pt x="1275" y="323"/>
                    </a:cubicBezTo>
                    <a:cubicBezTo>
                      <a:pt x="1265" y="265"/>
                      <a:pt x="1227" y="211"/>
                      <a:pt x="1167" y="182"/>
                    </a:cubicBezTo>
                    <a:cubicBezTo>
                      <a:pt x="1155" y="176"/>
                      <a:pt x="1143" y="172"/>
                      <a:pt x="1129" y="168"/>
                    </a:cubicBezTo>
                    <a:cubicBezTo>
                      <a:pt x="1114" y="164"/>
                      <a:pt x="1099" y="162"/>
                      <a:pt x="1083" y="161"/>
                    </a:cubicBezTo>
                    <a:cubicBezTo>
                      <a:pt x="1062" y="160"/>
                      <a:pt x="1042" y="161"/>
                      <a:pt x="1023" y="165"/>
                    </a:cubicBezTo>
                    <a:cubicBezTo>
                      <a:pt x="1015" y="167"/>
                      <a:pt x="1008" y="169"/>
                      <a:pt x="1001" y="171"/>
                    </a:cubicBezTo>
                    <a:cubicBezTo>
                      <a:pt x="945" y="186"/>
                      <a:pt x="892" y="211"/>
                      <a:pt x="837" y="237"/>
                    </a:cubicBezTo>
                    <a:cubicBezTo>
                      <a:pt x="779" y="263"/>
                      <a:pt x="716" y="290"/>
                      <a:pt x="646" y="304"/>
                    </a:cubicBezTo>
                    <a:cubicBezTo>
                      <a:pt x="630" y="307"/>
                      <a:pt x="613" y="309"/>
                      <a:pt x="596" y="310"/>
                    </a:cubicBezTo>
                    <a:cubicBezTo>
                      <a:pt x="529" y="316"/>
                      <a:pt x="457" y="307"/>
                      <a:pt x="381" y="273"/>
                    </a:cubicBezTo>
                    <a:cubicBezTo>
                      <a:pt x="368" y="268"/>
                      <a:pt x="355" y="262"/>
                      <a:pt x="343" y="255"/>
                    </a:cubicBezTo>
                    <a:cubicBezTo>
                      <a:pt x="309" y="237"/>
                      <a:pt x="279" y="217"/>
                      <a:pt x="250" y="195"/>
                    </a:cubicBezTo>
                    <a:cubicBezTo>
                      <a:pt x="217" y="171"/>
                      <a:pt x="187" y="146"/>
                      <a:pt x="158" y="121"/>
                    </a:cubicBezTo>
                    <a:cubicBezTo>
                      <a:pt x="124" y="93"/>
                      <a:pt x="93" y="65"/>
                      <a:pt x="63" y="41"/>
                    </a:cubicBezTo>
                    <a:cubicBezTo>
                      <a:pt x="41" y="24"/>
                      <a:pt x="20" y="11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50"/>
              <p:cNvSpPr/>
              <p:nvPr/>
            </p:nvSpPr>
            <p:spPr bwMode="auto">
              <a:xfrm>
                <a:off x="411163" y="312738"/>
                <a:ext cx="4989513" cy="4400550"/>
              </a:xfrm>
              <a:custGeom>
                <a:avLst/>
                <a:gdLst>
                  <a:gd name="T0" fmla="*/ 1328 w 1328"/>
                  <a:gd name="T1" fmla="*/ 1171 h 1171"/>
                  <a:gd name="T2" fmla="*/ 1304 w 1328"/>
                  <a:gd name="T3" fmla="*/ 1159 h 1171"/>
                  <a:gd name="T4" fmla="*/ 1216 w 1328"/>
                  <a:gd name="T5" fmla="*/ 1104 h 1171"/>
                  <a:gd name="T6" fmla="*/ 1157 w 1328"/>
                  <a:gd name="T7" fmla="*/ 1046 h 1171"/>
                  <a:gd name="T8" fmla="*/ 1095 w 1328"/>
                  <a:gd name="T9" fmla="*/ 941 h 1171"/>
                  <a:gd name="T10" fmla="*/ 1083 w 1328"/>
                  <a:gd name="T11" fmla="*/ 860 h 1171"/>
                  <a:gd name="T12" fmla="*/ 1086 w 1328"/>
                  <a:gd name="T13" fmla="*/ 815 h 1171"/>
                  <a:gd name="T14" fmla="*/ 1106 w 1328"/>
                  <a:gd name="T15" fmla="*/ 723 h 1171"/>
                  <a:gd name="T16" fmla="*/ 1109 w 1328"/>
                  <a:gd name="T17" fmla="*/ 712 h 1171"/>
                  <a:gd name="T18" fmla="*/ 1193 w 1328"/>
                  <a:gd name="T19" fmla="*/ 499 h 1171"/>
                  <a:gd name="T20" fmla="*/ 1232 w 1328"/>
                  <a:gd name="T21" fmla="*/ 414 h 1171"/>
                  <a:gd name="T22" fmla="*/ 1233 w 1328"/>
                  <a:gd name="T23" fmla="*/ 332 h 1171"/>
                  <a:gd name="T24" fmla="*/ 1122 w 1328"/>
                  <a:gd name="T25" fmla="*/ 201 h 1171"/>
                  <a:gd name="T26" fmla="*/ 1085 w 1328"/>
                  <a:gd name="T27" fmla="*/ 188 h 1171"/>
                  <a:gd name="T28" fmla="*/ 1039 w 1328"/>
                  <a:gd name="T29" fmla="*/ 182 h 1171"/>
                  <a:gd name="T30" fmla="*/ 980 w 1328"/>
                  <a:gd name="T31" fmla="*/ 187 h 1171"/>
                  <a:gd name="T32" fmla="*/ 959 w 1328"/>
                  <a:gd name="T33" fmla="*/ 193 h 1171"/>
                  <a:gd name="T34" fmla="*/ 798 w 1328"/>
                  <a:gd name="T35" fmla="*/ 256 h 1171"/>
                  <a:gd name="T36" fmla="*/ 610 w 1328"/>
                  <a:gd name="T37" fmla="*/ 317 h 1171"/>
                  <a:gd name="T38" fmla="*/ 561 w 1328"/>
                  <a:gd name="T39" fmla="*/ 322 h 1171"/>
                  <a:gd name="T40" fmla="*/ 352 w 1328"/>
                  <a:gd name="T41" fmla="*/ 279 h 1171"/>
                  <a:gd name="T42" fmla="*/ 316 w 1328"/>
                  <a:gd name="T43" fmla="*/ 260 h 1171"/>
                  <a:gd name="T44" fmla="*/ 228 w 1328"/>
                  <a:gd name="T45" fmla="*/ 199 h 1171"/>
                  <a:gd name="T46" fmla="*/ 142 w 1328"/>
                  <a:gd name="T47" fmla="*/ 124 h 1171"/>
                  <a:gd name="T48" fmla="*/ 56 w 1328"/>
                  <a:gd name="T49" fmla="*/ 42 h 1171"/>
                  <a:gd name="T50" fmla="*/ 0 w 1328"/>
                  <a:gd name="T51" fmla="*/ 0 h 1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28" h="1171">
                    <a:moveTo>
                      <a:pt x="1328" y="1171"/>
                    </a:moveTo>
                    <a:cubicBezTo>
                      <a:pt x="1320" y="1167"/>
                      <a:pt x="1312" y="1163"/>
                      <a:pt x="1304" y="1159"/>
                    </a:cubicBezTo>
                    <a:cubicBezTo>
                      <a:pt x="1274" y="1144"/>
                      <a:pt x="1243" y="1126"/>
                      <a:pt x="1216" y="1104"/>
                    </a:cubicBezTo>
                    <a:cubicBezTo>
                      <a:pt x="1195" y="1086"/>
                      <a:pt x="1175" y="1067"/>
                      <a:pt x="1157" y="1046"/>
                    </a:cubicBezTo>
                    <a:cubicBezTo>
                      <a:pt x="1129" y="1014"/>
                      <a:pt x="1108" y="978"/>
                      <a:pt x="1095" y="941"/>
                    </a:cubicBezTo>
                    <a:cubicBezTo>
                      <a:pt x="1086" y="915"/>
                      <a:pt x="1082" y="888"/>
                      <a:pt x="1083" y="860"/>
                    </a:cubicBezTo>
                    <a:cubicBezTo>
                      <a:pt x="1083" y="845"/>
                      <a:pt x="1085" y="830"/>
                      <a:pt x="1086" y="815"/>
                    </a:cubicBezTo>
                    <a:cubicBezTo>
                      <a:pt x="1090" y="785"/>
                      <a:pt x="1097" y="754"/>
                      <a:pt x="1106" y="723"/>
                    </a:cubicBezTo>
                    <a:cubicBezTo>
                      <a:pt x="1107" y="719"/>
                      <a:pt x="1108" y="716"/>
                      <a:pt x="1109" y="712"/>
                    </a:cubicBezTo>
                    <a:cubicBezTo>
                      <a:pt x="1134" y="625"/>
                      <a:pt x="1166" y="554"/>
                      <a:pt x="1193" y="499"/>
                    </a:cubicBezTo>
                    <a:cubicBezTo>
                      <a:pt x="1209" y="468"/>
                      <a:pt x="1225" y="441"/>
                      <a:pt x="1232" y="414"/>
                    </a:cubicBezTo>
                    <a:cubicBezTo>
                      <a:pt x="1239" y="387"/>
                      <a:pt x="1239" y="359"/>
                      <a:pt x="1233" y="332"/>
                    </a:cubicBezTo>
                    <a:cubicBezTo>
                      <a:pt x="1220" y="278"/>
                      <a:pt x="1182" y="228"/>
                      <a:pt x="1122" y="201"/>
                    </a:cubicBezTo>
                    <a:cubicBezTo>
                      <a:pt x="1110" y="196"/>
                      <a:pt x="1098" y="192"/>
                      <a:pt x="1085" y="188"/>
                    </a:cubicBezTo>
                    <a:cubicBezTo>
                      <a:pt x="1070" y="185"/>
                      <a:pt x="1055" y="183"/>
                      <a:pt x="1039" y="182"/>
                    </a:cubicBezTo>
                    <a:cubicBezTo>
                      <a:pt x="1019" y="182"/>
                      <a:pt x="999" y="183"/>
                      <a:pt x="980" y="187"/>
                    </a:cubicBezTo>
                    <a:cubicBezTo>
                      <a:pt x="973" y="189"/>
                      <a:pt x="966" y="191"/>
                      <a:pt x="959" y="193"/>
                    </a:cubicBezTo>
                    <a:cubicBezTo>
                      <a:pt x="903" y="208"/>
                      <a:pt x="851" y="232"/>
                      <a:pt x="798" y="256"/>
                    </a:cubicBezTo>
                    <a:cubicBezTo>
                      <a:pt x="740" y="281"/>
                      <a:pt x="678" y="306"/>
                      <a:pt x="610" y="317"/>
                    </a:cubicBezTo>
                    <a:cubicBezTo>
                      <a:pt x="594" y="319"/>
                      <a:pt x="578" y="321"/>
                      <a:pt x="561" y="322"/>
                    </a:cubicBezTo>
                    <a:cubicBezTo>
                      <a:pt x="495" y="325"/>
                      <a:pt x="425" y="314"/>
                      <a:pt x="352" y="279"/>
                    </a:cubicBezTo>
                    <a:cubicBezTo>
                      <a:pt x="340" y="274"/>
                      <a:pt x="328" y="267"/>
                      <a:pt x="316" y="260"/>
                    </a:cubicBezTo>
                    <a:cubicBezTo>
                      <a:pt x="284" y="242"/>
                      <a:pt x="255" y="221"/>
                      <a:pt x="228" y="199"/>
                    </a:cubicBezTo>
                    <a:cubicBezTo>
                      <a:pt x="197" y="175"/>
                      <a:pt x="169" y="149"/>
                      <a:pt x="142" y="124"/>
                    </a:cubicBezTo>
                    <a:cubicBezTo>
                      <a:pt x="111" y="95"/>
                      <a:pt x="83" y="67"/>
                      <a:pt x="56" y="42"/>
                    </a:cubicBezTo>
                    <a:cubicBezTo>
                      <a:pt x="36" y="25"/>
                      <a:pt x="17" y="11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51"/>
              <p:cNvSpPr/>
              <p:nvPr/>
            </p:nvSpPr>
            <p:spPr bwMode="auto">
              <a:xfrm>
                <a:off x="396876" y="392113"/>
                <a:ext cx="4940300" cy="4354513"/>
              </a:xfrm>
              <a:custGeom>
                <a:avLst/>
                <a:gdLst>
                  <a:gd name="T0" fmla="*/ 1315 w 1315"/>
                  <a:gd name="T1" fmla="*/ 1159 h 1159"/>
                  <a:gd name="T2" fmla="*/ 1291 w 1315"/>
                  <a:gd name="T3" fmla="*/ 1151 h 1159"/>
                  <a:gd name="T4" fmla="*/ 1200 w 1315"/>
                  <a:gd name="T5" fmla="*/ 1104 h 1159"/>
                  <a:gd name="T6" fmla="*/ 1139 w 1315"/>
                  <a:gd name="T7" fmla="*/ 1050 h 1159"/>
                  <a:gd name="T8" fmla="*/ 1074 w 1315"/>
                  <a:gd name="T9" fmla="*/ 947 h 1159"/>
                  <a:gd name="T10" fmla="*/ 1063 w 1315"/>
                  <a:gd name="T11" fmla="*/ 865 h 1159"/>
                  <a:gd name="T12" fmla="*/ 1067 w 1315"/>
                  <a:gd name="T13" fmla="*/ 821 h 1159"/>
                  <a:gd name="T14" fmla="*/ 1087 w 1315"/>
                  <a:gd name="T15" fmla="*/ 728 h 1159"/>
                  <a:gd name="T16" fmla="*/ 1090 w 1315"/>
                  <a:gd name="T17" fmla="*/ 718 h 1159"/>
                  <a:gd name="T18" fmla="*/ 1164 w 1315"/>
                  <a:gd name="T19" fmla="*/ 501 h 1159"/>
                  <a:gd name="T20" fmla="*/ 1194 w 1315"/>
                  <a:gd name="T21" fmla="*/ 419 h 1159"/>
                  <a:gd name="T22" fmla="*/ 1189 w 1315"/>
                  <a:gd name="T23" fmla="*/ 341 h 1159"/>
                  <a:gd name="T24" fmla="*/ 1076 w 1315"/>
                  <a:gd name="T25" fmla="*/ 220 h 1159"/>
                  <a:gd name="T26" fmla="*/ 1039 w 1315"/>
                  <a:gd name="T27" fmla="*/ 209 h 1159"/>
                  <a:gd name="T28" fmla="*/ 994 w 1315"/>
                  <a:gd name="T29" fmla="*/ 204 h 1159"/>
                  <a:gd name="T30" fmla="*/ 937 w 1315"/>
                  <a:gd name="T31" fmla="*/ 209 h 1159"/>
                  <a:gd name="T32" fmla="*/ 916 w 1315"/>
                  <a:gd name="T33" fmla="*/ 215 h 1159"/>
                  <a:gd name="T34" fmla="*/ 757 w 1315"/>
                  <a:gd name="T35" fmla="*/ 275 h 1159"/>
                  <a:gd name="T36" fmla="*/ 573 w 1315"/>
                  <a:gd name="T37" fmla="*/ 330 h 1159"/>
                  <a:gd name="T38" fmla="*/ 525 w 1315"/>
                  <a:gd name="T39" fmla="*/ 333 h 1159"/>
                  <a:gd name="T40" fmla="*/ 323 w 1315"/>
                  <a:gd name="T41" fmla="*/ 285 h 1159"/>
                  <a:gd name="T42" fmla="*/ 288 w 1315"/>
                  <a:gd name="T43" fmla="*/ 266 h 1159"/>
                  <a:gd name="T44" fmla="*/ 205 w 1315"/>
                  <a:gd name="T45" fmla="*/ 203 h 1159"/>
                  <a:gd name="T46" fmla="*/ 125 w 1315"/>
                  <a:gd name="T47" fmla="*/ 126 h 1159"/>
                  <a:gd name="T48" fmla="*/ 48 w 1315"/>
                  <a:gd name="T49" fmla="*/ 43 h 1159"/>
                  <a:gd name="T50" fmla="*/ 0 w 1315"/>
                  <a:gd name="T51" fmla="*/ 0 h 1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5" h="1159">
                    <a:moveTo>
                      <a:pt x="1315" y="1159"/>
                    </a:moveTo>
                    <a:cubicBezTo>
                      <a:pt x="1307" y="1156"/>
                      <a:pt x="1299" y="1154"/>
                      <a:pt x="1291" y="1151"/>
                    </a:cubicBezTo>
                    <a:cubicBezTo>
                      <a:pt x="1261" y="1140"/>
                      <a:pt x="1229" y="1124"/>
                      <a:pt x="1200" y="1104"/>
                    </a:cubicBezTo>
                    <a:cubicBezTo>
                      <a:pt x="1178" y="1088"/>
                      <a:pt x="1158" y="1070"/>
                      <a:pt x="1139" y="1050"/>
                    </a:cubicBezTo>
                    <a:cubicBezTo>
                      <a:pt x="1109" y="1019"/>
                      <a:pt x="1087" y="984"/>
                      <a:pt x="1074" y="947"/>
                    </a:cubicBezTo>
                    <a:cubicBezTo>
                      <a:pt x="1065" y="921"/>
                      <a:pt x="1061" y="894"/>
                      <a:pt x="1063" y="865"/>
                    </a:cubicBezTo>
                    <a:cubicBezTo>
                      <a:pt x="1063" y="851"/>
                      <a:pt x="1065" y="836"/>
                      <a:pt x="1067" y="821"/>
                    </a:cubicBezTo>
                    <a:cubicBezTo>
                      <a:pt x="1072" y="791"/>
                      <a:pt x="1079" y="760"/>
                      <a:pt x="1087" y="728"/>
                    </a:cubicBezTo>
                    <a:cubicBezTo>
                      <a:pt x="1088" y="725"/>
                      <a:pt x="1089" y="721"/>
                      <a:pt x="1090" y="718"/>
                    </a:cubicBezTo>
                    <a:cubicBezTo>
                      <a:pt x="1115" y="631"/>
                      <a:pt x="1142" y="558"/>
                      <a:pt x="1164" y="501"/>
                    </a:cubicBezTo>
                    <a:cubicBezTo>
                      <a:pt x="1175" y="471"/>
                      <a:pt x="1190" y="445"/>
                      <a:pt x="1194" y="419"/>
                    </a:cubicBezTo>
                    <a:cubicBezTo>
                      <a:pt x="1198" y="393"/>
                      <a:pt x="1197" y="367"/>
                      <a:pt x="1189" y="341"/>
                    </a:cubicBezTo>
                    <a:cubicBezTo>
                      <a:pt x="1174" y="290"/>
                      <a:pt x="1135" y="244"/>
                      <a:pt x="1076" y="220"/>
                    </a:cubicBezTo>
                    <a:cubicBezTo>
                      <a:pt x="1064" y="215"/>
                      <a:pt x="1052" y="211"/>
                      <a:pt x="1039" y="209"/>
                    </a:cubicBezTo>
                    <a:cubicBezTo>
                      <a:pt x="1025" y="206"/>
                      <a:pt x="1010" y="204"/>
                      <a:pt x="994" y="204"/>
                    </a:cubicBezTo>
                    <a:cubicBezTo>
                      <a:pt x="975" y="203"/>
                      <a:pt x="955" y="205"/>
                      <a:pt x="937" y="209"/>
                    </a:cubicBezTo>
                    <a:cubicBezTo>
                      <a:pt x="930" y="211"/>
                      <a:pt x="923" y="213"/>
                      <a:pt x="916" y="215"/>
                    </a:cubicBezTo>
                    <a:cubicBezTo>
                      <a:pt x="861" y="229"/>
                      <a:pt x="810" y="253"/>
                      <a:pt x="757" y="275"/>
                    </a:cubicBezTo>
                    <a:cubicBezTo>
                      <a:pt x="700" y="299"/>
                      <a:pt x="640" y="321"/>
                      <a:pt x="573" y="330"/>
                    </a:cubicBezTo>
                    <a:cubicBezTo>
                      <a:pt x="557" y="332"/>
                      <a:pt x="541" y="333"/>
                      <a:pt x="525" y="333"/>
                    </a:cubicBezTo>
                    <a:cubicBezTo>
                      <a:pt x="460" y="334"/>
                      <a:pt x="392" y="321"/>
                      <a:pt x="323" y="285"/>
                    </a:cubicBezTo>
                    <a:cubicBezTo>
                      <a:pt x="311" y="279"/>
                      <a:pt x="300" y="273"/>
                      <a:pt x="288" y="266"/>
                    </a:cubicBezTo>
                    <a:cubicBezTo>
                      <a:pt x="258" y="247"/>
                      <a:pt x="230" y="225"/>
                      <a:pt x="205" y="203"/>
                    </a:cubicBezTo>
                    <a:cubicBezTo>
                      <a:pt x="176" y="178"/>
                      <a:pt x="150" y="152"/>
                      <a:pt x="125" y="126"/>
                    </a:cubicBezTo>
                    <a:cubicBezTo>
                      <a:pt x="97" y="97"/>
                      <a:pt x="72" y="68"/>
                      <a:pt x="48" y="43"/>
                    </a:cubicBezTo>
                    <a:cubicBezTo>
                      <a:pt x="31" y="26"/>
                      <a:pt x="14" y="12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52"/>
              <p:cNvSpPr/>
              <p:nvPr/>
            </p:nvSpPr>
            <p:spPr bwMode="auto">
              <a:xfrm>
                <a:off x="377826" y="466726"/>
                <a:ext cx="4894263" cy="4313238"/>
              </a:xfrm>
              <a:custGeom>
                <a:avLst/>
                <a:gdLst>
                  <a:gd name="T0" fmla="*/ 1303 w 1303"/>
                  <a:gd name="T1" fmla="*/ 1148 h 1148"/>
                  <a:gd name="T2" fmla="*/ 1279 w 1303"/>
                  <a:gd name="T3" fmla="*/ 1143 h 1148"/>
                  <a:gd name="T4" fmla="*/ 1186 w 1303"/>
                  <a:gd name="T5" fmla="*/ 1105 h 1148"/>
                  <a:gd name="T6" fmla="*/ 1122 w 1303"/>
                  <a:gd name="T7" fmla="*/ 1055 h 1148"/>
                  <a:gd name="T8" fmla="*/ 1054 w 1303"/>
                  <a:gd name="T9" fmla="*/ 954 h 1148"/>
                  <a:gd name="T10" fmla="*/ 1043 w 1303"/>
                  <a:gd name="T11" fmla="*/ 872 h 1148"/>
                  <a:gd name="T12" fmla="*/ 1049 w 1303"/>
                  <a:gd name="T13" fmla="*/ 827 h 1148"/>
                  <a:gd name="T14" fmla="*/ 1070 w 1303"/>
                  <a:gd name="T15" fmla="*/ 735 h 1148"/>
                  <a:gd name="T16" fmla="*/ 1073 w 1303"/>
                  <a:gd name="T17" fmla="*/ 724 h 1148"/>
                  <a:gd name="T18" fmla="*/ 1135 w 1303"/>
                  <a:gd name="T19" fmla="*/ 505 h 1148"/>
                  <a:gd name="T20" fmla="*/ 1157 w 1303"/>
                  <a:gd name="T21" fmla="*/ 425 h 1148"/>
                  <a:gd name="T22" fmla="*/ 1147 w 1303"/>
                  <a:gd name="T23" fmla="*/ 352 h 1148"/>
                  <a:gd name="T24" fmla="*/ 1031 w 1303"/>
                  <a:gd name="T25" fmla="*/ 240 h 1148"/>
                  <a:gd name="T26" fmla="*/ 995 w 1303"/>
                  <a:gd name="T27" fmla="*/ 230 h 1148"/>
                  <a:gd name="T28" fmla="*/ 951 w 1303"/>
                  <a:gd name="T29" fmla="*/ 226 h 1148"/>
                  <a:gd name="T30" fmla="*/ 894 w 1303"/>
                  <a:gd name="T31" fmla="*/ 232 h 1148"/>
                  <a:gd name="T32" fmla="*/ 874 w 1303"/>
                  <a:gd name="T33" fmla="*/ 238 h 1148"/>
                  <a:gd name="T34" fmla="*/ 718 w 1303"/>
                  <a:gd name="T35" fmla="*/ 295 h 1148"/>
                  <a:gd name="T36" fmla="*/ 536 w 1303"/>
                  <a:gd name="T37" fmla="*/ 344 h 1148"/>
                  <a:gd name="T38" fmla="*/ 490 w 1303"/>
                  <a:gd name="T39" fmla="*/ 346 h 1148"/>
                  <a:gd name="T40" fmla="*/ 295 w 1303"/>
                  <a:gd name="T41" fmla="*/ 292 h 1148"/>
                  <a:gd name="T42" fmla="*/ 262 w 1303"/>
                  <a:gd name="T43" fmla="*/ 272 h 1148"/>
                  <a:gd name="T44" fmla="*/ 183 w 1303"/>
                  <a:gd name="T45" fmla="*/ 208 h 1148"/>
                  <a:gd name="T46" fmla="*/ 110 w 1303"/>
                  <a:gd name="T47" fmla="*/ 130 h 1148"/>
                  <a:gd name="T48" fmla="*/ 41 w 1303"/>
                  <a:gd name="T49" fmla="*/ 46 h 1148"/>
                  <a:gd name="T50" fmla="*/ 0 w 1303"/>
                  <a:gd name="T51" fmla="*/ 0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3" h="1148">
                    <a:moveTo>
                      <a:pt x="1303" y="1148"/>
                    </a:moveTo>
                    <a:cubicBezTo>
                      <a:pt x="1295" y="1147"/>
                      <a:pt x="1287" y="1145"/>
                      <a:pt x="1279" y="1143"/>
                    </a:cubicBezTo>
                    <a:cubicBezTo>
                      <a:pt x="1249" y="1136"/>
                      <a:pt x="1216" y="1123"/>
                      <a:pt x="1186" y="1105"/>
                    </a:cubicBezTo>
                    <a:cubicBezTo>
                      <a:pt x="1163" y="1091"/>
                      <a:pt x="1142" y="1074"/>
                      <a:pt x="1122" y="1055"/>
                    </a:cubicBezTo>
                    <a:cubicBezTo>
                      <a:pt x="1091" y="1025"/>
                      <a:pt x="1067" y="990"/>
                      <a:pt x="1054" y="954"/>
                    </a:cubicBezTo>
                    <a:cubicBezTo>
                      <a:pt x="1044" y="928"/>
                      <a:pt x="1041" y="900"/>
                      <a:pt x="1043" y="872"/>
                    </a:cubicBezTo>
                    <a:cubicBezTo>
                      <a:pt x="1044" y="857"/>
                      <a:pt x="1046" y="842"/>
                      <a:pt x="1049" y="827"/>
                    </a:cubicBezTo>
                    <a:cubicBezTo>
                      <a:pt x="1054" y="797"/>
                      <a:pt x="1062" y="766"/>
                      <a:pt x="1070" y="735"/>
                    </a:cubicBezTo>
                    <a:cubicBezTo>
                      <a:pt x="1071" y="731"/>
                      <a:pt x="1072" y="728"/>
                      <a:pt x="1073" y="724"/>
                    </a:cubicBezTo>
                    <a:cubicBezTo>
                      <a:pt x="1097" y="637"/>
                      <a:pt x="1118" y="563"/>
                      <a:pt x="1135" y="505"/>
                    </a:cubicBezTo>
                    <a:cubicBezTo>
                      <a:pt x="1143" y="475"/>
                      <a:pt x="1155" y="450"/>
                      <a:pt x="1157" y="425"/>
                    </a:cubicBezTo>
                    <a:cubicBezTo>
                      <a:pt x="1159" y="401"/>
                      <a:pt x="1156" y="375"/>
                      <a:pt x="1147" y="352"/>
                    </a:cubicBezTo>
                    <a:cubicBezTo>
                      <a:pt x="1129" y="304"/>
                      <a:pt x="1089" y="261"/>
                      <a:pt x="1031" y="240"/>
                    </a:cubicBezTo>
                    <a:cubicBezTo>
                      <a:pt x="1019" y="236"/>
                      <a:pt x="1007" y="232"/>
                      <a:pt x="995" y="230"/>
                    </a:cubicBezTo>
                    <a:cubicBezTo>
                      <a:pt x="980" y="227"/>
                      <a:pt x="966" y="226"/>
                      <a:pt x="951" y="226"/>
                    </a:cubicBezTo>
                    <a:cubicBezTo>
                      <a:pt x="932" y="226"/>
                      <a:pt x="913" y="228"/>
                      <a:pt x="894" y="232"/>
                    </a:cubicBezTo>
                    <a:cubicBezTo>
                      <a:pt x="887" y="234"/>
                      <a:pt x="881" y="236"/>
                      <a:pt x="874" y="238"/>
                    </a:cubicBezTo>
                    <a:cubicBezTo>
                      <a:pt x="820" y="252"/>
                      <a:pt x="770" y="274"/>
                      <a:pt x="718" y="295"/>
                    </a:cubicBezTo>
                    <a:cubicBezTo>
                      <a:pt x="662" y="318"/>
                      <a:pt x="602" y="338"/>
                      <a:pt x="536" y="344"/>
                    </a:cubicBezTo>
                    <a:cubicBezTo>
                      <a:pt x="521" y="346"/>
                      <a:pt x="506" y="346"/>
                      <a:pt x="490" y="346"/>
                    </a:cubicBezTo>
                    <a:cubicBezTo>
                      <a:pt x="426" y="345"/>
                      <a:pt x="360" y="329"/>
                      <a:pt x="295" y="292"/>
                    </a:cubicBezTo>
                    <a:cubicBezTo>
                      <a:pt x="283" y="286"/>
                      <a:pt x="272" y="279"/>
                      <a:pt x="262" y="272"/>
                    </a:cubicBezTo>
                    <a:cubicBezTo>
                      <a:pt x="233" y="252"/>
                      <a:pt x="207" y="231"/>
                      <a:pt x="183" y="208"/>
                    </a:cubicBezTo>
                    <a:cubicBezTo>
                      <a:pt x="156" y="182"/>
                      <a:pt x="132" y="156"/>
                      <a:pt x="110" y="130"/>
                    </a:cubicBezTo>
                    <a:cubicBezTo>
                      <a:pt x="84" y="100"/>
                      <a:pt x="62" y="71"/>
                      <a:pt x="41" y="46"/>
                    </a:cubicBezTo>
                    <a:cubicBezTo>
                      <a:pt x="26" y="28"/>
                      <a:pt x="12" y="13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53"/>
              <p:cNvSpPr/>
              <p:nvPr/>
            </p:nvSpPr>
            <p:spPr bwMode="auto">
              <a:xfrm>
                <a:off x="358776" y="546101"/>
                <a:ext cx="4849813" cy="4268788"/>
              </a:xfrm>
              <a:custGeom>
                <a:avLst/>
                <a:gdLst>
                  <a:gd name="T0" fmla="*/ 1291 w 1291"/>
                  <a:gd name="T1" fmla="*/ 1136 h 1136"/>
                  <a:gd name="T2" fmla="*/ 1267 w 1291"/>
                  <a:gd name="T3" fmla="*/ 1135 h 1136"/>
                  <a:gd name="T4" fmla="*/ 1172 w 1291"/>
                  <a:gd name="T5" fmla="*/ 1105 h 1136"/>
                  <a:gd name="T6" fmla="*/ 1105 w 1291"/>
                  <a:gd name="T7" fmla="*/ 1058 h 1136"/>
                  <a:gd name="T8" fmla="*/ 1033 w 1291"/>
                  <a:gd name="T9" fmla="*/ 960 h 1136"/>
                  <a:gd name="T10" fmla="*/ 1024 w 1291"/>
                  <a:gd name="T11" fmla="*/ 878 h 1136"/>
                  <a:gd name="T12" fmla="*/ 1031 w 1291"/>
                  <a:gd name="T13" fmla="*/ 833 h 1136"/>
                  <a:gd name="T14" fmla="*/ 1053 w 1291"/>
                  <a:gd name="T15" fmla="*/ 740 h 1136"/>
                  <a:gd name="T16" fmla="*/ 1056 w 1291"/>
                  <a:gd name="T17" fmla="*/ 729 h 1136"/>
                  <a:gd name="T18" fmla="*/ 1106 w 1291"/>
                  <a:gd name="T19" fmla="*/ 508 h 1136"/>
                  <a:gd name="T20" fmla="*/ 1120 w 1291"/>
                  <a:gd name="T21" fmla="*/ 430 h 1136"/>
                  <a:gd name="T22" fmla="*/ 1105 w 1291"/>
                  <a:gd name="T23" fmla="*/ 361 h 1136"/>
                  <a:gd name="T24" fmla="*/ 986 w 1291"/>
                  <a:gd name="T25" fmla="*/ 259 h 1136"/>
                  <a:gd name="T26" fmla="*/ 950 w 1291"/>
                  <a:gd name="T27" fmla="*/ 250 h 1136"/>
                  <a:gd name="T28" fmla="*/ 907 w 1291"/>
                  <a:gd name="T29" fmla="*/ 248 h 1136"/>
                  <a:gd name="T30" fmla="*/ 852 w 1291"/>
                  <a:gd name="T31" fmla="*/ 254 h 1136"/>
                  <a:gd name="T32" fmla="*/ 832 w 1291"/>
                  <a:gd name="T33" fmla="*/ 259 h 1136"/>
                  <a:gd name="T34" fmla="*/ 679 w 1291"/>
                  <a:gd name="T35" fmla="*/ 314 h 1136"/>
                  <a:gd name="T36" fmla="*/ 500 w 1291"/>
                  <a:gd name="T37" fmla="*/ 357 h 1136"/>
                  <a:gd name="T38" fmla="*/ 455 w 1291"/>
                  <a:gd name="T39" fmla="*/ 358 h 1136"/>
                  <a:gd name="T40" fmla="*/ 266 w 1291"/>
                  <a:gd name="T41" fmla="*/ 299 h 1136"/>
                  <a:gd name="T42" fmla="*/ 235 w 1291"/>
                  <a:gd name="T43" fmla="*/ 277 h 1136"/>
                  <a:gd name="T44" fmla="*/ 161 w 1291"/>
                  <a:gd name="T45" fmla="*/ 212 h 1136"/>
                  <a:gd name="T46" fmla="*/ 94 w 1291"/>
                  <a:gd name="T47" fmla="*/ 133 h 1136"/>
                  <a:gd name="T48" fmla="*/ 34 w 1291"/>
                  <a:gd name="T49" fmla="*/ 47 h 1136"/>
                  <a:gd name="T50" fmla="*/ 0 w 1291"/>
                  <a:gd name="T51" fmla="*/ 0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91" h="1136">
                    <a:moveTo>
                      <a:pt x="1291" y="1136"/>
                    </a:moveTo>
                    <a:cubicBezTo>
                      <a:pt x="1283" y="1136"/>
                      <a:pt x="1275" y="1136"/>
                      <a:pt x="1267" y="1135"/>
                    </a:cubicBezTo>
                    <a:cubicBezTo>
                      <a:pt x="1237" y="1131"/>
                      <a:pt x="1203" y="1121"/>
                      <a:pt x="1172" y="1105"/>
                    </a:cubicBezTo>
                    <a:cubicBezTo>
                      <a:pt x="1148" y="1092"/>
                      <a:pt x="1126" y="1076"/>
                      <a:pt x="1105" y="1058"/>
                    </a:cubicBezTo>
                    <a:cubicBezTo>
                      <a:pt x="1072" y="1030"/>
                      <a:pt x="1047" y="996"/>
                      <a:pt x="1033" y="960"/>
                    </a:cubicBezTo>
                    <a:cubicBezTo>
                      <a:pt x="1023" y="934"/>
                      <a:pt x="1021" y="906"/>
                      <a:pt x="1024" y="878"/>
                    </a:cubicBezTo>
                    <a:cubicBezTo>
                      <a:pt x="1025" y="863"/>
                      <a:pt x="1028" y="848"/>
                      <a:pt x="1031" y="833"/>
                    </a:cubicBezTo>
                    <a:cubicBezTo>
                      <a:pt x="1036" y="803"/>
                      <a:pt x="1045" y="772"/>
                      <a:pt x="1053" y="740"/>
                    </a:cubicBezTo>
                    <a:cubicBezTo>
                      <a:pt x="1054" y="737"/>
                      <a:pt x="1055" y="733"/>
                      <a:pt x="1056" y="729"/>
                    </a:cubicBezTo>
                    <a:cubicBezTo>
                      <a:pt x="1080" y="643"/>
                      <a:pt x="1095" y="567"/>
                      <a:pt x="1106" y="508"/>
                    </a:cubicBezTo>
                    <a:cubicBezTo>
                      <a:pt x="1112" y="479"/>
                      <a:pt x="1120" y="454"/>
                      <a:pt x="1120" y="430"/>
                    </a:cubicBezTo>
                    <a:cubicBezTo>
                      <a:pt x="1120" y="407"/>
                      <a:pt x="1115" y="383"/>
                      <a:pt x="1105" y="361"/>
                    </a:cubicBezTo>
                    <a:cubicBezTo>
                      <a:pt x="1084" y="316"/>
                      <a:pt x="1043" y="277"/>
                      <a:pt x="986" y="259"/>
                    </a:cubicBezTo>
                    <a:cubicBezTo>
                      <a:pt x="974" y="255"/>
                      <a:pt x="963" y="252"/>
                      <a:pt x="950" y="250"/>
                    </a:cubicBezTo>
                    <a:cubicBezTo>
                      <a:pt x="936" y="248"/>
                      <a:pt x="922" y="247"/>
                      <a:pt x="907" y="248"/>
                    </a:cubicBezTo>
                    <a:cubicBezTo>
                      <a:pt x="888" y="248"/>
                      <a:pt x="870" y="250"/>
                      <a:pt x="852" y="254"/>
                    </a:cubicBezTo>
                    <a:cubicBezTo>
                      <a:pt x="845" y="256"/>
                      <a:pt x="838" y="258"/>
                      <a:pt x="832" y="259"/>
                    </a:cubicBezTo>
                    <a:cubicBezTo>
                      <a:pt x="779" y="274"/>
                      <a:pt x="729" y="295"/>
                      <a:pt x="679" y="314"/>
                    </a:cubicBezTo>
                    <a:cubicBezTo>
                      <a:pt x="623" y="335"/>
                      <a:pt x="564" y="354"/>
                      <a:pt x="500" y="357"/>
                    </a:cubicBezTo>
                    <a:cubicBezTo>
                      <a:pt x="485" y="358"/>
                      <a:pt x="470" y="359"/>
                      <a:pt x="455" y="358"/>
                    </a:cubicBezTo>
                    <a:cubicBezTo>
                      <a:pt x="392" y="354"/>
                      <a:pt x="329" y="336"/>
                      <a:pt x="266" y="299"/>
                    </a:cubicBezTo>
                    <a:cubicBezTo>
                      <a:pt x="256" y="292"/>
                      <a:pt x="245" y="285"/>
                      <a:pt x="235" y="277"/>
                    </a:cubicBezTo>
                    <a:cubicBezTo>
                      <a:pt x="208" y="257"/>
                      <a:pt x="183" y="235"/>
                      <a:pt x="161" y="212"/>
                    </a:cubicBezTo>
                    <a:cubicBezTo>
                      <a:pt x="135" y="186"/>
                      <a:pt x="114" y="159"/>
                      <a:pt x="94" y="133"/>
                    </a:cubicBezTo>
                    <a:cubicBezTo>
                      <a:pt x="71" y="102"/>
                      <a:pt x="52" y="73"/>
                      <a:pt x="34" y="47"/>
                    </a:cubicBezTo>
                    <a:cubicBezTo>
                      <a:pt x="22" y="29"/>
                      <a:pt x="10" y="13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54"/>
              <p:cNvSpPr/>
              <p:nvPr/>
            </p:nvSpPr>
            <p:spPr bwMode="auto">
              <a:xfrm>
                <a:off x="342901" y="625476"/>
                <a:ext cx="4802188" cy="4230688"/>
              </a:xfrm>
              <a:custGeom>
                <a:avLst/>
                <a:gdLst>
                  <a:gd name="T0" fmla="*/ 1278 w 1278"/>
                  <a:gd name="T1" fmla="*/ 1124 h 1126"/>
                  <a:gd name="T2" fmla="*/ 1254 w 1278"/>
                  <a:gd name="T3" fmla="*/ 1126 h 1126"/>
                  <a:gd name="T4" fmla="*/ 1157 w 1278"/>
                  <a:gd name="T5" fmla="*/ 1105 h 1126"/>
                  <a:gd name="T6" fmla="*/ 1087 w 1278"/>
                  <a:gd name="T7" fmla="*/ 1062 h 1126"/>
                  <a:gd name="T8" fmla="*/ 1012 w 1278"/>
                  <a:gd name="T9" fmla="*/ 966 h 1126"/>
                  <a:gd name="T10" fmla="*/ 1003 w 1278"/>
                  <a:gd name="T11" fmla="*/ 883 h 1126"/>
                  <a:gd name="T12" fmla="*/ 1011 w 1278"/>
                  <a:gd name="T13" fmla="*/ 838 h 1126"/>
                  <a:gd name="T14" fmla="*/ 1035 w 1278"/>
                  <a:gd name="T15" fmla="*/ 746 h 1126"/>
                  <a:gd name="T16" fmla="*/ 1038 w 1278"/>
                  <a:gd name="T17" fmla="*/ 735 h 1126"/>
                  <a:gd name="T18" fmla="*/ 1076 w 1278"/>
                  <a:gd name="T19" fmla="*/ 511 h 1126"/>
                  <a:gd name="T20" fmla="*/ 1082 w 1278"/>
                  <a:gd name="T21" fmla="*/ 435 h 1126"/>
                  <a:gd name="T22" fmla="*/ 1061 w 1278"/>
                  <a:gd name="T23" fmla="*/ 370 h 1126"/>
                  <a:gd name="T24" fmla="*/ 940 w 1278"/>
                  <a:gd name="T25" fmla="*/ 278 h 1126"/>
                  <a:gd name="T26" fmla="*/ 905 w 1278"/>
                  <a:gd name="T27" fmla="*/ 271 h 1126"/>
                  <a:gd name="T28" fmla="*/ 862 w 1278"/>
                  <a:gd name="T29" fmla="*/ 269 h 1126"/>
                  <a:gd name="T30" fmla="*/ 809 w 1278"/>
                  <a:gd name="T31" fmla="*/ 276 h 1126"/>
                  <a:gd name="T32" fmla="*/ 789 w 1278"/>
                  <a:gd name="T33" fmla="*/ 281 h 1126"/>
                  <a:gd name="T34" fmla="*/ 638 w 1278"/>
                  <a:gd name="T35" fmla="*/ 333 h 1126"/>
                  <a:gd name="T36" fmla="*/ 463 w 1278"/>
                  <a:gd name="T37" fmla="*/ 371 h 1126"/>
                  <a:gd name="T38" fmla="*/ 418 w 1278"/>
                  <a:gd name="T39" fmla="*/ 369 h 1126"/>
                  <a:gd name="T40" fmla="*/ 237 w 1278"/>
                  <a:gd name="T41" fmla="*/ 305 h 1126"/>
                  <a:gd name="T42" fmla="*/ 207 w 1278"/>
                  <a:gd name="T43" fmla="*/ 283 h 1126"/>
                  <a:gd name="T44" fmla="*/ 138 w 1278"/>
                  <a:gd name="T45" fmla="*/ 216 h 1126"/>
                  <a:gd name="T46" fmla="*/ 77 w 1278"/>
                  <a:gd name="T47" fmla="*/ 135 h 1126"/>
                  <a:gd name="T48" fmla="*/ 26 w 1278"/>
                  <a:gd name="T49" fmla="*/ 48 h 1126"/>
                  <a:gd name="T50" fmla="*/ 0 w 1278"/>
                  <a:gd name="T51" fmla="*/ 0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78" h="1126">
                    <a:moveTo>
                      <a:pt x="1278" y="1124"/>
                    </a:moveTo>
                    <a:cubicBezTo>
                      <a:pt x="1270" y="1125"/>
                      <a:pt x="1262" y="1126"/>
                      <a:pt x="1254" y="1126"/>
                    </a:cubicBezTo>
                    <a:cubicBezTo>
                      <a:pt x="1224" y="1126"/>
                      <a:pt x="1189" y="1119"/>
                      <a:pt x="1157" y="1105"/>
                    </a:cubicBezTo>
                    <a:cubicBezTo>
                      <a:pt x="1132" y="1094"/>
                      <a:pt x="1109" y="1079"/>
                      <a:pt x="1087" y="1062"/>
                    </a:cubicBezTo>
                    <a:cubicBezTo>
                      <a:pt x="1053" y="1035"/>
                      <a:pt x="1026" y="1002"/>
                      <a:pt x="1012" y="966"/>
                    </a:cubicBezTo>
                    <a:cubicBezTo>
                      <a:pt x="1002" y="940"/>
                      <a:pt x="999" y="912"/>
                      <a:pt x="1003" y="883"/>
                    </a:cubicBezTo>
                    <a:cubicBezTo>
                      <a:pt x="1005" y="869"/>
                      <a:pt x="1008" y="854"/>
                      <a:pt x="1011" y="838"/>
                    </a:cubicBezTo>
                    <a:cubicBezTo>
                      <a:pt x="1018" y="809"/>
                      <a:pt x="1026" y="778"/>
                      <a:pt x="1035" y="746"/>
                    </a:cubicBezTo>
                    <a:cubicBezTo>
                      <a:pt x="1036" y="742"/>
                      <a:pt x="1037" y="739"/>
                      <a:pt x="1038" y="735"/>
                    </a:cubicBezTo>
                    <a:cubicBezTo>
                      <a:pt x="1061" y="648"/>
                      <a:pt x="1071" y="571"/>
                      <a:pt x="1076" y="511"/>
                    </a:cubicBezTo>
                    <a:cubicBezTo>
                      <a:pt x="1079" y="483"/>
                      <a:pt x="1085" y="458"/>
                      <a:pt x="1082" y="435"/>
                    </a:cubicBezTo>
                    <a:cubicBezTo>
                      <a:pt x="1080" y="413"/>
                      <a:pt x="1073" y="391"/>
                      <a:pt x="1061" y="370"/>
                    </a:cubicBezTo>
                    <a:cubicBezTo>
                      <a:pt x="1038" y="329"/>
                      <a:pt x="997" y="294"/>
                      <a:pt x="940" y="278"/>
                    </a:cubicBezTo>
                    <a:cubicBezTo>
                      <a:pt x="929" y="275"/>
                      <a:pt x="917" y="272"/>
                      <a:pt x="905" y="271"/>
                    </a:cubicBezTo>
                    <a:cubicBezTo>
                      <a:pt x="891" y="269"/>
                      <a:pt x="877" y="268"/>
                      <a:pt x="862" y="269"/>
                    </a:cubicBezTo>
                    <a:cubicBezTo>
                      <a:pt x="844" y="270"/>
                      <a:pt x="826" y="272"/>
                      <a:pt x="809" y="276"/>
                    </a:cubicBezTo>
                    <a:cubicBezTo>
                      <a:pt x="802" y="278"/>
                      <a:pt x="795" y="280"/>
                      <a:pt x="789" y="281"/>
                    </a:cubicBezTo>
                    <a:cubicBezTo>
                      <a:pt x="736" y="295"/>
                      <a:pt x="688" y="316"/>
                      <a:pt x="638" y="333"/>
                    </a:cubicBezTo>
                    <a:cubicBezTo>
                      <a:pt x="583" y="353"/>
                      <a:pt x="525" y="369"/>
                      <a:pt x="463" y="371"/>
                    </a:cubicBezTo>
                    <a:cubicBezTo>
                      <a:pt x="448" y="371"/>
                      <a:pt x="433" y="371"/>
                      <a:pt x="418" y="369"/>
                    </a:cubicBezTo>
                    <a:cubicBezTo>
                      <a:pt x="357" y="363"/>
                      <a:pt x="296" y="343"/>
                      <a:pt x="237" y="305"/>
                    </a:cubicBezTo>
                    <a:cubicBezTo>
                      <a:pt x="227" y="298"/>
                      <a:pt x="217" y="290"/>
                      <a:pt x="207" y="283"/>
                    </a:cubicBezTo>
                    <a:cubicBezTo>
                      <a:pt x="181" y="262"/>
                      <a:pt x="158" y="239"/>
                      <a:pt x="138" y="216"/>
                    </a:cubicBezTo>
                    <a:cubicBezTo>
                      <a:pt x="114" y="189"/>
                      <a:pt x="95" y="162"/>
                      <a:pt x="77" y="135"/>
                    </a:cubicBezTo>
                    <a:cubicBezTo>
                      <a:pt x="57" y="104"/>
                      <a:pt x="41" y="74"/>
                      <a:pt x="26" y="48"/>
                    </a:cubicBezTo>
                    <a:cubicBezTo>
                      <a:pt x="16" y="30"/>
                      <a:pt x="7" y="14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55"/>
              <p:cNvSpPr/>
              <p:nvPr/>
            </p:nvSpPr>
            <p:spPr bwMode="auto">
              <a:xfrm>
                <a:off x="325438" y="703263"/>
                <a:ext cx="4756150" cy="4211638"/>
              </a:xfrm>
              <a:custGeom>
                <a:avLst/>
                <a:gdLst>
                  <a:gd name="T0" fmla="*/ 1266 w 1266"/>
                  <a:gd name="T1" fmla="*/ 1112 h 1121"/>
                  <a:gd name="T2" fmla="*/ 1242 w 1266"/>
                  <a:gd name="T3" fmla="*/ 1117 h 1121"/>
                  <a:gd name="T4" fmla="*/ 1142 w 1266"/>
                  <a:gd name="T5" fmla="*/ 1105 h 1121"/>
                  <a:gd name="T6" fmla="*/ 1070 w 1266"/>
                  <a:gd name="T7" fmla="*/ 1066 h 1121"/>
                  <a:gd name="T8" fmla="*/ 992 w 1266"/>
                  <a:gd name="T9" fmla="*/ 972 h 1121"/>
                  <a:gd name="T10" fmla="*/ 984 w 1266"/>
                  <a:gd name="T11" fmla="*/ 889 h 1121"/>
                  <a:gd name="T12" fmla="*/ 993 w 1266"/>
                  <a:gd name="T13" fmla="*/ 844 h 1121"/>
                  <a:gd name="T14" fmla="*/ 1018 w 1266"/>
                  <a:gd name="T15" fmla="*/ 751 h 1121"/>
                  <a:gd name="T16" fmla="*/ 1021 w 1266"/>
                  <a:gd name="T17" fmla="*/ 740 h 1121"/>
                  <a:gd name="T18" fmla="*/ 1048 w 1266"/>
                  <a:gd name="T19" fmla="*/ 513 h 1121"/>
                  <a:gd name="T20" fmla="*/ 1045 w 1266"/>
                  <a:gd name="T21" fmla="*/ 440 h 1121"/>
                  <a:gd name="T22" fmla="*/ 1019 w 1266"/>
                  <a:gd name="T23" fmla="*/ 379 h 1121"/>
                  <a:gd name="T24" fmla="*/ 895 w 1266"/>
                  <a:gd name="T25" fmla="*/ 297 h 1121"/>
                  <a:gd name="T26" fmla="*/ 860 w 1266"/>
                  <a:gd name="T27" fmla="*/ 291 h 1121"/>
                  <a:gd name="T28" fmla="*/ 819 w 1266"/>
                  <a:gd name="T29" fmla="*/ 291 h 1121"/>
                  <a:gd name="T30" fmla="*/ 766 w 1266"/>
                  <a:gd name="T31" fmla="*/ 298 h 1121"/>
                  <a:gd name="T32" fmla="*/ 747 w 1266"/>
                  <a:gd name="T33" fmla="*/ 303 h 1121"/>
                  <a:gd name="T34" fmla="*/ 599 w 1266"/>
                  <a:gd name="T35" fmla="*/ 353 h 1121"/>
                  <a:gd name="T36" fmla="*/ 427 w 1266"/>
                  <a:gd name="T37" fmla="*/ 384 h 1121"/>
                  <a:gd name="T38" fmla="*/ 383 w 1266"/>
                  <a:gd name="T39" fmla="*/ 381 h 1121"/>
                  <a:gd name="T40" fmla="*/ 209 w 1266"/>
                  <a:gd name="T41" fmla="*/ 311 h 1121"/>
                  <a:gd name="T42" fmla="*/ 180 w 1266"/>
                  <a:gd name="T43" fmla="*/ 288 h 1121"/>
                  <a:gd name="T44" fmla="*/ 116 w 1266"/>
                  <a:gd name="T45" fmla="*/ 220 h 1121"/>
                  <a:gd name="T46" fmla="*/ 61 w 1266"/>
                  <a:gd name="T47" fmla="*/ 138 h 1121"/>
                  <a:gd name="T48" fmla="*/ 19 w 1266"/>
                  <a:gd name="T49" fmla="*/ 49 h 1121"/>
                  <a:gd name="T50" fmla="*/ 0 w 1266"/>
                  <a:gd name="T51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6" h="1121">
                    <a:moveTo>
                      <a:pt x="1266" y="1112"/>
                    </a:moveTo>
                    <a:cubicBezTo>
                      <a:pt x="1258" y="1115"/>
                      <a:pt x="1250" y="1116"/>
                      <a:pt x="1242" y="1117"/>
                    </a:cubicBezTo>
                    <a:cubicBezTo>
                      <a:pt x="1212" y="1121"/>
                      <a:pt x="1176" y="1117"/>
                      <a:pt x="1142" y="1105"/>
                    </a:cubicBezTo>
                    <a:cubicBezTo>
                      <a:pt x="1117" y="1096"/>
                      <a:pt x="1093" y="1082"/>
                      <a:pt x="1070" y="1066"/>
                    </a:cubicBezTo>
                    <a:cubicBezTo>
                      <a:pt x="1034" y="1040"/>
                      <a:pt x="1006" y="1007"/>
                      <a:pt x="992" y="972"/>
                    </a:cubicBezTo>
                    <a:cubicBezTo>
                      <a:pt x="981" y="945"/>
                      <a:pt x="979" y="918"/>
                      <a:pt x="984" y="889"/>
                    </a:cubicBezTo>
                    <a:cubicBezTo>
                      <a:pt x="986" y="874"/>
                      <a:pt x="989" y="859"/>
                      <a:pt x="993" y="844"/>
                    </a:cubicBezTo>
                    <a:cubicBezTo>
                      <a:pt x="1000" y="815"/>
                      <a:pt x="1009" y="784"/>
                      <a:pt x="1018" y="751"/>
                    </a:cubicBezTo>
                    <a:cubicBezTo>
                      <a:pt x="1019" y="748"/>
                      <a:pt x="1020" y="744"/>
                      <a:pt x="1021" y="740"/>
                    </a:cubicBezTo>
                    <a:cubicBezTo>
                      <a:pt x="1043" y="653"/>
                      <a:pt x="1048" y="575"/>
                      <a:pt x="1048" y="513"/>
                    </a:cubicBezTo>
                    <a:cubicBezTo>
                      <a:pt x="1047" y="486"/>
                      <a:pt x="1050" y="462"/>
                      <a:pt x="1045" y="440"/>
                    </a:cubicBezTo>
                    <a:cubicBezTo>
                      <a:pt x="1040" y="419"/>
                      <a:pt x="1032" y="398"/>
                      <a:pt x="1019" y="379"/>
                    </a:cubicBezTo>
                    <a:cubicBezTo>
                      <a:pt x="993" y="341"/>
                      <a:pt x="951" y="310"/>
                      <a:pt x="895" y="297"/>
                    </a:cubicBezTo>
                    <a:cubicBezTo>
                      <a:pt x="884" y="294"/>
                      <a:pt x="872" y="292"/>
                      <a:pt x="860" y="291"/>
                    </a:cubicBezTo>
                    <a:cubicBezTo>
                      <a:pt x="847" y="290"/>
                      <a:pt x="833" y="290"/>
                      <a:pt x="819" y="291"/>
                    </a:cubicBezTo>
                    <a:cubicBezTo>
                      <a:pt x="801" y="292"/>
                      <a:pt x="783" y="294"/>
                      <a:pt x="766" y="298"/>
                    </a:cubicBezTo>
                    <a:cubicBezTo>
                      <a:pt x="760" y="300"/>
                      <a:pt x="753" y="302"/>
                      <a:pt x="747" y="303"/>
                    </a:cubicBezTo>
                    <a:cubicBezTo>
                      <a:pt x="695" y="317"/>
                      <a:pt x="647" y="336"/>
                      <a:pt x="599" y="353"/>
                    </a:cubicBezTo>
                    <a:cubicBezTo>
                      <a:pt x="544" y="371"/>
                      <a:pt x="488" y="385"/>
                      <a:pt x="427" y="384"/>
                    </a:cubicBezTo>
                    <a:cubicBezTo>
                      <a:pt x="412" y="384"/>
                      <a:pt x="398" y="383"/>
                      <a:pt x="383" y="381"/>
                    </a:cubicBezTo>
                    <a:cubicBezTo>
                      <a:pt x="323" y="372"/>
                      <a:pt x="264" y="350"/>
                      <a:pt x="209" y="311"/>
                    </a:cubicBezTo>
                    <a:cubicBezTo>
                      <a:pt x="199" y="304"/>
                      <a:pt x="190" y="296"/>
                      <a:pt x="180" y="288"/>
                    </a:cubicBezTo>
                    <a:cubicBezTo>
                      <a:pt x="156" y="267"/>
                      <a:pt x="135" y="244"/>
                      <a:pt x="116" y="220"/>
                    </a:cubicBezTo>
                    <a:cubicBezTo>
                      <a:pt x="94" y="192"/>
                      <a:pt x="76" y="165"/>
                      <a:pt x="61" y="138"/>
                    </a:cubicBezTo>
                    <a:cubicBezTo>
                      <a:pt x="44" y="106"/>
                      <a:pt x="31" y="76"/>
                      <a:pt x="19" y="49"/>
                    </a:cubicBezTo>
                    <a:cubicBezTo>
                      <a:pt x="12" y="31"/>
                      <a:pt x="5" y="14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56"/>
              <p:cNvSpPr/>
              <p:nvPr/>
            </p:nvSpPr>
            <p:spPr bwMode="auto">
              <a:xfrm>
                <a:off x="306388" y="782638"/>
                <a:ext cx="4710113" cy="4192588"/>
              </a:xfrm>
              <a:custGeom>
                <a:avLst/>
                <a:gdLst>
                  <a:gd name="T0" fmla="*/ 1254 w 1254"/>
                  <a:gd name="T1" fmla="*/ 1101 h 1116"/>
                  <a:gd name="T2" fmla="*/ 1230 w 1254"/>
                  <a:gd name="T3" fmla="*/ 1109 h 1116"/>
                  <a:gd name="T4" fmla="*/ 1128 w 1254"/>
                  <a:gd name="T5" fmla="*/ 1105 h 1116"/>
                  <a:gd name="T6" fmla="*/ 1053 w 1254"/>
                  <a:gd name="T7" fmla="*/ 1070 h 1116"/>
                  <a:gd name="T8" fmla="*/ 972 w 1254"/>
                  <a:gd name="T9" fmla="*/ 977 h 1116"/>
                  <a:gd name="T10" fmla="*/ 964 w 1254"/>
                  <a:gd name="T11" fmla="*/ 894 h 1116"/>
                  <a:gd name="T12" fmla="*/ 975 w 1254"/>
                  <a:gd name="T13" fmla="*/ 850 h 1116"/>
                  <a:gd name="T14" fmla="*/ 1001 w 1254"/>
                  <a:gd name="T15" fmla="*/ 757 h 1116"/>
                  <a:gd name="T16" fmla="*/ 1004 w 1254"/>
                  <a:gd name="T17" fmla="*/ 746 h 1116"/>
                  <a:gd name="T18" fmla="*/ 1019 w 1254"/>
                  <a:gd name="T19" fmla="*/ 516 h 1116"/>
                  <a:gd name="T20" fmla="*/ 1008 w 1254"/>
                  <a:gd name="T21" fmla="*/ 445 h 1116"/>
                  <a:gd name="T22" fmla="*/ 976 w 1254"/>
                  <a:gd name="T23" fmla="*/ 388 h 1116"/>
                  <a:gd name="T24" fmla="*/ 849 w 1254"/>
                  <a:gd name="T25" fmla="*/ 316 h 1116"/>
                  <a:gd name="T26" fmla="*/ 816 w 1254"/>
                  <a:gd name="T27" fmla="*/ 311 h 1116"/>
                  <a:gd name="T28" fmla="*/ 775 w 1254"/>
                  <a:gd name="T29" fmla="*/ 312 h 1116"/>
                  <a:gd name="T30" fmla="*/ 724 w 1254"/>
                  <a:gd name="T31" fmla="*/ 320 h 1116"/>
                  <a:gd name="T32" fmla="*/ 705 w 1254"/>
                  <a:gd name="T33" fmla="*/ 325 h 1116"/>
                  <a:gd name="T34" fmla="*/ 560 w 1254"/>
                  <a:gd name="T35" fmla="*/ 372 h 1116"/>
                  <a:gd name="T36" fmla="*/ 390 w 1254"/>
                  <a:gd name="T37" fmla="*/ 397 h 1116"/>
                  <a:gd name="T38" fmla="*/ 348 w 1254"/>
                  <a:gd name="T39" fmla="*/ 392 h 1116"/>
                  <a:gd name="T40" fmla="*/ 180 w 1254"/>
                  <a:gd name="T41" fmla="*/ 317 h 1116"/>
                  <a:gd name="T42" fmla="*/ 154 w 1254"/>
                  <a:gd name="T43" fmla="*/ 293 h 1116"/>
                  <a:gd name="T44" fmla="*/ 94 w 1254"/>
                  <a:gd name="T45" fmla="*/ 223 h 1116"/>
                  <a:gd name="T46" fmla="*/ 45 w 1254"/>
                  <a:gd name="T47" fmla="*/ 140 h 1116"/>
                  <a:gd name="T48" fmla="*/ 13 w 1254"/>
                  <a:gd name="T49" fmla="*/ 50 h 1116"/>
                  <a:gd name="T50" fmla="*/ 0 w 1254"/>
                  <a:gd name="T51" fmla="*/ 0 h 1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4" h="1116">
                    <a:moveTo>
                      <a:pt x="1254" y="1101"/>
                    </a:moveTo>
                    <a:cubicBezTo>
                      <a:pt x="1247" y="1104"/>
                      <a:pt x="1238" y="1107"/>
                      <a:pt x="1230" y="1109"/>
                    </a:cubicBezTo>
                    <a:cubicBezTo>
                      <a:pt x="1200" y="1116"/>
                      <a:pt x="1163" y="1115"/>
                      <a:pt x="1128" y="1105"/>
                    </a:cubicBezTo>
                    <a:cubicBezTo>
                      <a:pt x="1102" y="1097"/>
                      <a:pt x="1077" y="1085"/>
                      <a:pt x="1053" y="1070"/>
                    </a:cubicBezTo>
                    <a:cubicBezTo>
                      <a:pt x="1015" y="1045"/>
                      <a:pt x="986" y="1013"/>
                      <a:pt x="972" y="977"/>
                    </a:cubicBezTo>
                    <a:cubicBezTo>
                      <a:pt x="961" y="951"/>
                      <a:pt x="959" y="924"/>
                      <a:pt x="964" y="894"/>
                    </a:cubicBezTo>
                    <a:cubicBezTo>
                      <a:pt x="967" y="880"/>
                      <a:pt x="971" y="865"/>
                      <a:pt x="975" y="850"/>
                    </a:cubicBezTo>
                    <a:cubicBezTo>
                      <a:pt x="983" y="821"/>
                      <a:pt x="992" y="789"/>
                      <a:pt x="1001" y="757"/>
                    </a:cubicBezTo>
                    <a:cubicBezTo>
                      <a:pt x="1002" y="753"/>
                      <a:pt x="1003" y="749"/>
                      <a:pt x="1004" y="746"/>
                    </a:cubicBezTo>
                    <a:cubicBezTo>
                      <a:pt x="1025" y="659"/>
                      <a:pt x="1026" y="580"/>
                      <a:pt x="1019" y="516"/>
                    </a:cubicBezTo>
                    <a:cubicBezTo>
                      <a:pt x="1016" y="490"/>
                      <a:pt x="1016" y="467"/>
                      <a:pt x="1008" y="445"/>
                    </a:cubicBezTo>
                    <a:cubicBezTo>
                      <a:pt x="1001" y="425"/>
                      <a:pt x="991" y="406"/>
                      <a:pt x="976" y="388"/>
                    </a:cubicBezTo>
                    <a:cubicBezTo>
                      <a:pt x="948" y="354"/>
                      <a:pt x="905" y="326"/>
                      <a:pt x="849" y="316"/>
                    </a:cubicBezTo>
                    <a:cubicBezTo>
                      <a:pt x="839" y="313"/>
                      <a:pt x="827" y="312"/>
                      <a:pt x="816" y="311"/>
                    </a:cubicBezTo>
                    <a:cubicBezTo>
                      <a:pt x="802" y="311"/>
                      <a:pt x="789" y="311"/>
                      <a:pt x="775" y="312"/>
                    </a:cubicBezTo>
                    <a:cubicBezTo>
                      <a:pt x="758" y="314"/>
                      <a:pt x="741" y="316"/>
                      <a:pt x="724" y="320"/>
                    </a:cubicBezTo>
                    <a:cubicBezTo>
                      <a:pt x="717" y="322"/>
                      <a:pt x="711" y="323"/>
                      <a:pt x="705" y="325"/>
                    </a:cubicBezTo>
                    <a:cubicBezTo>
                      <a:pt x="654" y="339"/>
                      <a:pt x="607" y="357"/>
                      <a:pt x="560" y="372"/>
                    </a:cubicBezTo>
                    <a:cubicBezTo>
                      <a:pt x="505" y="389"/>
                      <a:pt x="450" y="400"/>
                      <a:pt x="390" y="397"/>
                    </a:cubicBezTo>
                    <a:cubicBezTo>
                      <a:pt x="376" y="396"/>
                      <a:pt x="362" y="395"/>
                      <a:pt x="348" y="392"/>
                    </a:cubicBezTo>
                    <a:cubicBezTo>
                      <a:pt x="289" y="382"/>
                      <a:pt x="232" y="357"/>
                      <a:pt x="180" y="317"/>
                    </a:cubicBezTo>
                    <a:cubicBezTo>
                      <a:pt x="171" y="309"/>
                      <a:pt x="162" y="301"/>
                      <a:pt x="154" y="293"/>
                    </a:cubicBezTo>
                    <a:cubicBezTo>
                      <a:pt x="131" y="272"/>
                      <a:pt x="111" y="248"/>
                      <a:pt x="94" y="223"/>
                    </a:cubicBezTo>
                    <a:cubicBezTo>
                      <a:pt x="74" y="196"/>
                      <a:pt x="58" y="168"/>
                      <a:pt x="45" y="140"/>
                    </a:cubicBezTo>
                    <a:cubicBezTo>
                      <a:pt x="31" y="108"/>
                      <a:pt x="21" y="78"/>
                      <a:pt x="13" y="50"/>
                    </a:cubicBezTo>
                    <a:cubicBezTo>
                      <a:pt x="7" y="31"/>
                      <a:pt x="2" y="15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57"/>
              <p:cNvSpPr/>
              <p:nvPr/>
            </p:nvSpPr>
            <p:spPr bwMode="auto">
              <a:xfrm>
                <a:off x="287338" y="862013"/>
                <a:ext cx="4665663" cy="4181475"/>
              </a:xfrm>
              <a:custGeom>
                <a:avLst/>
                <a:gdLst>
                  <a:gd name="T0" fmla="*/ 1242 w 1242"/>
                  <a:gd name="T1" fmla="*/ 1089 h 1113"/>
                  <a:gd name="T2" fmla="*/ 1218 w 1242"/>
                  <a:gd name="T3" fmla="*/ 1100 h 1113"/>
                  <a:gd name="T4" fmla="*/ 1114 w 1242"/>
                  <a:gd name="T5" fmla="*/ 1105 h 1113"/>
                  <a:gd name="T6" fmla="*/ 1036 w 1242"/>
                  <a:gd name="T7" fmla="*/ 1073 h 1113"/>
                  <a:gd name="T8" fmla="*/ 951 w 1242"/>
                  <a:gd name="T9" fmla="*/ 983 h 1113"/>
                  <a:gd name="T10" fmla="*/ 945 w 1242"/>
                  <a:gd name="T11" fmla="*/ 900 h 1113"/>
                  <a:gd name="T12" fmla="*/ 957 w 1242"/>
                  <a:gd name="T13" fmla="*/ 855 h 1113"/>
                  <a:gd name="T14" fmla="*/ 984 w 1242"/>
                  <a:gd name="T15" fmla="*/ 762 h 1113"/>
                  <a:gd name="T16" fmla="*/ 986 w 1242"/>
                  <a:gd name="T17" fmla="*/ 751 h 1113"/>
                  <a:gd name="T18" fmla="*/ 990 w 1242"/>
                  <a:gd name="T19" fmla="*/ 519 h 1113"/>
                  <a:gd name="T20" fmla="*/ 971 w 1242"/>
                  <a:gd name="T21" fmla="*/ 450 h 1113"/>
                  <a:gd name="T22" fmla="*/ 934 w 1242"/>
                  <a:gd name="T23" fmla="*/ 397 h 1113"/>
                  <a:gd name="T24" fmla="*/ 804 w 1242"/>
                  <a:gd name="T25" fmla="*/ 334 h 1113"/>
                  <a:gd name="T26" fmla="*/ 771 w 1242"/>
                  <a:gd name="T27" fmla="*/ 332 h 1113"/>
                  <a:gd name="T28" fmla="*/ 732 w 1242"/>
                  <a:gd name="T29" fmla="*/ 333 h 1113"/>
                  <a:gd name="T30" fmla="*/ 682 w 1242"/>
                  <a:gd name="T31" fmla="*/ 342 h 1113"/>
                  <a:gd name="T32" fmla="*/ 663 w 1242"/>
                  <a:gd name="T33" fmla="*/ 347 h 1113"/>
                  <a:gd name="T34" fmla="*/ 521 w 1242"/>
                  <a:gd name="T35" fmla="*/ 391 h 1113"/>
                  <a:gd name="T36" fmla="*/ 354 w 1242"/>
                  <a:gd name="T37" fmla="*/ 410 h 1113"/>
                  <a:gd name="T38" fmla="*/ 313 w 1242"/>
                  <a:gd name="T39" fmla="*/ 404 h 1113"/>
                  <a:gd name="T40" fmla="*/ 152 w 1242"/>
                  <a:gd name="T41" fmla="*/ 323 h 1113"/>
                  <a:gd name="T42" fmla="*/ 127 w 1242"/>
                  <a:gd name="T43" fmla="*/ 299 h 1113"/>
                  <a:gd name="T44" fmla="*/ 72 w 1242"/>
                  <a:gd name="T45" fmla="*/ 227 h 1113"/>
                  <a:gd name="T46" fmla="*/ 30 w 1242"/>
                  <a:gd name="T47" fmla="*/ 143 h 1113"/>
                  <a:gd name="T48" fmla="*/ 6 w 1242"/>
                  <a:gd name="T49" fmla="*/ 51 h 1113"/>
                  <a:gd name="T50" fmla="*/ 0 w 1242"/>
                  <a:gd name="T51" fmla="*/ 0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42" h="1113">
                    <a:moveTo>
                      <a:pt x="1242" y="1089"/>
                    </a:moveTo>
                    <a:cubicBezTo>
                      <a:pt x="1235" y="1093"/>
                      <a:pt x="1227" y="1097"/>
                      <a:pt x="1218" y="1100"/>
                    </a:cubicBezTo>
                    <a:cubicBezTo>
                      <a:pt x="1188" y="1111"/>
                      <a:pt x="1150" y="1113"/>
                      <a:pt x="1114" y="1105"/>
                    </a:cubicBezTo>
                    <a:cubicBezTo>
                      <a:pt x="1087" y="1099"/>
                      <a:pt x="1061" y="1088"/>
                      <a:pt x="1036" y="1073"/>
                    </a:cubicBezTo>
                    <a:cubicBezTo>
                      <a:pt x="997" y="1050"/>
                      <a:pt x="966" y="1018"/>
                      <a:pt x="951" y="983"/>
                    </a:cubicBezTo>
                    <a:cubicBezTo>
                      <a:pt x="940" y="957"/>
                      <a:pt x="938" y="930"/>
                      <a:pt x="945" y="900"/>
                    </a:cubicBezTo>
                    <a:cubicBezTo>
                      <a:pt x="948" y="885"/>
                      <a:pt x="952" y="871"/>
                      <a:pt x="957" y="855"/>
                    </a:cubicBezTo>
                    <a:cubicBezTo>
                      <a:pt x="965" y="826"/>
                      <a:pt x="975" y="795"/>
                      <a:pt x="984" y="762"/>
                    </a:cubicBezTo>
                    <a:cubicBezTo>
                      <a:pt x="985" y="759"/>
                      <a:pt x="985" y="755"/>
                      <a:pt x="986" y="751"/>
                    </a:cubicBezTo>
                    <a:cubicBezTo>
                      <a:pt x="1007" y="664"/>
                      <a:pt x="1004" y="584"/>
                      <a:pt x="990" y="519"/>
                    </a:cubicBezTo>
                    <a:cubicBezTo>
                      <a:pt x="985" y="494"/>
                      <a:pt x="981" y="471"/>
                      <a:pt x="971" y="450"/>
                    </a:cubicBezTo>
                    <a:cubicBezTo>
                      <a:pt x="962" y="431"/>
                      <a:pt x="950" y="413"/>
                      <a:pt x="934" y="397"/>
                    </a:cubicBezTo>
                    <a:cubicBezTo>
                      <a:pt x="903" y="366"/>
                      <a:pt x="859" y="342"/>
                      <a:pt x="804" y="334"/>
                    </a:cubicBezTo>
                    <a:cubicBezTo>
                      <a:pt x="794" y="333"/>
                      <a:pt x="782" y="332"/>
                      <a:pt x="771" y="332"/>
                    </a:cubicBezTo>
                    <a:cubicBezTo>
                      <a:pt x="758" y="331"/>
                      <a:pt x="745" y="332"/>
                      <a:pt x="732" y="333"/>
                    </a:cubicBezTo>
                    <a:cubicBezTo>
                      <a:pt x="715" y="335"/>
                      <a:pt x="698" y="338"/>
                      <a:pt x="682" y="342"/>
                    </a:cubicBezTo>
                    <a:cubicBezTo>
                      <a:pt x="675" y="344"/>
                      <a:pt x="669" y="345"/>
                      <a:pt x="663" y="347"/>
                    </a:cubicBezTo>
                    <a:cubicBezTo>
                      <a:pt x="613" y="361"/>
                      <a:pt x="567" y="378"/>
                      <a:pt x="521" y="391"/>
                    </a:cubicBezTo>
                    <a:cubicBezTo>
                      <a:pt x="467" y="406"/>
                      <a:pt x="412" y="416"/>
                      <a:pt x="354" y="410"/>
                    </a:cubicBezTo>
                    <a:cubicBezTo>
                      <a:pt x="341" y="409"/>
                      <a:pt x="327" y="407"/>
                      <a:pt x="313" y="404"/>
                    </a:cubicBezTo>
                    <a:cubicBezTo>
                      <a:pt x="255" y="391"/>
                      <a:pt x="201" y="364"/>
                      <a:pt x="152" y="323"/>
                    </a:cubicBezTo>
                    <a:cubicBezTo>
                      <a:pt x="143" y="315"/>
                      <a:pt x="135" y="307"/>
                      <a:pt x="127" y="299"/>
                    </a:cubicBezTo>
                    <a:cubicBezTo>
                      <a:pt x="106" y="277"/>
                      <a:pt x="87" y="253"/>
                      <a:pt x="72" y="227"/>
                    </a:cubicBezTo>
                    <a:cubicBezTo>
                      <a:pt x="54" y="199"/>
                      <a:pt x="40" y="171"/>
                      <a:pt x="30" y="143"/>
                    </a:cubicBezTo>
                    <a:cubicBezTo>
                      <a:pt x="18" y="111"/>
                      <a:pt x="10" y="80"/>
                      <a:pt x="6" y="51"/>
                    </a:cubicBezTo>
                    <a:cubicBezTo>
                      <a:pt x="3" y="32"/>
                      <a:pt x="0" y="15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58"/>
              <p:cNvSpPr/>
              <p:nvPr/>
            </p:nvSpPr>
            <p:spPr bwMode="auto">
              <a:xfrm>
                <a:off x="260351" y="941388"/>
                <a:ext cx="4629150" cy="4173538"/>
              </a:xfrm>
              <a:custGeom>
                <a:avLst/>
                <a:gdLst>
                  <a:gd name="T0" fmla="*/ 1232 w 1232"/>
                  <a:gd name="T1" fmla="*/ 1077 h 1111"/>
                  <a:gd name="T2" fmla="*/ 1208 w 1232"/>
                  <a:gd name="T3" fmla="*/ 1092 h 1111"/>
                  <a:gd name="T4" fmla="*/ 1101 w 1232"/>
                  <a:gd name="T5" fmla="*/ 1105 h 1111"/>
                  <a:gd name="T6" fmla="*/ 1021 w 1232"/>
                  <a:gd name="T7" fmla="*/ 1077 h 1111"/>
                  <a:gd name="T8" fmla="*/ 933 w 1232"/>
                  <a:gd name="T9" fmla="*/ 989 h 1111"/>
                  <a:gd name="T10" fmla="*/ 928 w 1232"/>
                  <a:gd name="T11" fmla="*/ 906 h 1111"/>
                  <a:gd name="T12" fmla="*/ 940 w 1232"/>
                  <a:gd name="T13" fmla="*/ 861 h 1111"/>
                  <a:gd name="T14" fmla="*/ 968 w 1232"/>
                  <a:gd name="T15" fmla="*/ 768 h 1111"/>
                  <a:gd name="T16" fmla="*/ 971 w 1232"/>
                  <a:gd name="T17" fmla="*/ 757 h 1111"/>
                  <a:gd name="T18" fmla="*/ 963 w 1232"/>
                  <a:gd name="T19" fmla="*/ 522 h 1111"/>
                  <a:gd name="T20" fmla="*/ 936 w 1232"/>
                  <a:gd name="T21" fmla="*/ 455 h 1111"/>
                  <a:gd name="T22" fmla="*/ 894 w 1232"/>
                  <a:gd name="T23" fmla="*/ 406 h 1111"/>
                  <a:gd name="T24" fmla="*/ 761 w 1232"/>
                  <a:gd name="T25" fmla="*/ 353 h 1111"/>
                  <a:gd name="T26" fmla="*/ 728 w 1232"/>
                  <a:gd name="T27" fmla="*/ 352 h 1111"/>
                  <a:gd name="T28" fmla="*/ 690 w 1232"/>
                  <a:gd name="T29" fmla="*/ 355 h 1111"/>
                  <a:gd name="T30" fmla="*/ 641 w 1232"/>
                  <a:gd name="T31" fmla="*/ 364 h 1111"/>
                  <a:gd name="T32" fmla="*/ 623 w 1232"/>
                  <a:gd name="T33" fmla="*/ 369 h 1111"/>
                  <a:gd name="T34" fmla="*/ 483 w 1232"/>
                  <a:gd name="T35" fmla="*/ 410 h 1111"/>
                  <a:gd name="T36" fmla="*/ 320 w 1232"/>
                  <a:gd name="T37" fmla="*/ 424 h 1111"/>
                  <a:gd name="T38" fmla="*/ 280 w 1232"/>
                  <a:gd name="T39" fmla="*/ 416 h 1111"/>
                  <a:gd name="T40" fmla="*/ 126 w 1232"/>
                  <a:gd name="T41" fmla="*/ 329 h 1111"/>
                  <a:gd name="T42" fmla="*/ 102 w 1232"/>
                  <a:gd name="T43" fmla="*/ 304 h 1111"/>
                  <a:gd name="T44" fmla="*/ 52 w 1232"/>
                  <a:gd name="T45" fmla="*/ 231 h 1111"/>
                  <a:gd name="T46" fmla="*/ 16 w 1232"/>
                  <a:gd name="T47" fmla="*/ 145 h 1111"/>
                  <a:gd name="T48" fmla="*/ 1 w 1232"/>
                  <a:gd name="T49" fmla="*/ 52 h 1111"/>
                  <a:gd name="T50" fmla="*/ 3 w 1232"/>
                  <a:gd name="T51" fmla="*/ 0 h 1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32" h="1111">
                    <a:moveTo>
                      <a:pt x="1232" y="1077"/>
                    </a:moveTo>
                    <a:cubicBezTo>
                      <a:pt x="1225" y="1082"/>
                      <a:pt x="1217" y="1088"/>
                      <a:pt x="1208" y="1092"/>
                    </a:cubicBezTo>
                    <a:cubicBezTo>
                      <a:pt x="1178" y="1106"/>
                      <a:pt x="1139" y="1111"/>
                      <a:pt x="1101" y="1105"/>
                    </a:cubicBezTo>
                    <a:cubicBezTo>
                      <a:pt x="1074" y="1100"/>
                      <a:pt x="1047" y="1091"/>
                      <a:pt x="1021" y="1077"/>
                    </a:cubicBezTo>
                    <a:cubicBezTo>
                      <a:pt x="980" y="1055"/>
                      <a:pt x="948" y="1024"/>
                      <a:pt x="933" y="989"/>
                    </a:cubicBezTo>
                    <a:cubicBezTo>
                      <a:pt x="922" y="963"/>
                      <a:pt x="920" y="936"/>
                      <a:pt x="928" y="906"/>
                    </a:cubicBezTo>
                    <a:cubicBezTo>
                      <a:pt x="931" y="891"/>
                      <a:pt x="935" y="876"/>
                      <a:pt x="940" y="861"/>
                    </a:cubicBezTo>
                    <a:cubicBezTo>
                      <a:pt x="949" y="832"/>
                      <a:pt x="960" y="801"/>
                      <a:pt x="968" y="768"/>
                    </a:cubicBezTo>
                    <a:cubicBezTo>
                      <a:pt x="969" y="764"/>
                      <a:pt x="970" y="760"/>
                      <a:pt x="971" y="757"/>
                    </a:cubicBezTo>
                    <a:cubicBezTo>
                      <a:pt x="991" y="670"/>
                      <a:pt x="984" y="587"/>
                      <a:pt x="963" y="522"/>
                    </a:cubicBezTo>
                    <a:cubicBezTo>
                      <a:pt x="956" y="497"/>
                      <a:pt x="949" y="475"/>
                      <a:pt x="936" y="455"/>
                    </a:cubicBezTo>
                    <a:cubicBezTo>
                      <a:pt x="925" y="438"/>
                      <a:pt x="911" y="421"/>
                      <a:pt x="894" y="406"/>
                    </a:cubicBezTo>
                    <a:cubicBezTo>
                      <a:pt x="860" y="379"/>
                      <a:pt x="816" y="359"/>
                      <a:pt x="761" y="353"/>
                    </a:cubicBezTo>
                    <a:cubicBezTo>
                      <a:pt x="751" y="352"/>
                      <a:pt x="740" y="352"/>
                      <a:pt x="728" y="352"/>
                    </a:cubicBezTo>
                    <a:cubicBezTo>
                      <a:pt x="716" y="352"/>
                      <a:pt x="703" y="353"/>
                      <a:pt x="690" y="355"/>
                    </a:cubicBezTo>
                    <a:cubicBezTo>
                      <a:pt x="673" y="357"/>
                      <a:pt x="657" y="360"/>
                      <a:pt x="641" y="364"/>
                    </a:cubicBezTo>
                    <a:cubicBezTo>
                      <a:pt x="635" y="366"/>
                      <a:pt x="629" y="367"/>
                      <a:pt x="623" y="369"/>
                    </a:cubicBezTo>
                    <a:cubicBezTo>
                      <a:pt x="574" y="382"/>
                      <a:pt x="528" y="398"/>
                      <a:pt x="483" y="410"/>
                    </a:cubicBezTo>
                    <a:cubicBezTo>
                      <a:pt x="430" y="424"/>
                      <a:pt x="377" y="432"/>
                      <a:pt x="320" y="424"/>
                    </a:cubicBezTo>
                    <a:cubicBezTo>
                      <a:pt x="307" y="422"/>
                      <a:pt x="293" y="419"/>
                      <a:pt x="280" y="416"/>
                    </a:cubicBezTo>
                    <a:cubicBezTo>
                      <a:pt x="223" y="400"/>
                      <a:pt x="171" y="371"/>
                      <a:pt x="126" y="329"/>
                    </a:cubicBezTo>
                    <a:cubicBezTo>
                      <a:pt x="117" y="321"/>
                      <a:pt x="110" y="313"/>
                      <a:pt x="102" y="304"/>
                    </a:cubicBezTo>
                    <a:cubicBezTo>
                      <a:pt x="82" y="282"/>
                      <a:pt x="66" y="257"/>
                      <a:pt x="52" y="231"/>
                    </a:cubicBezTo>
                    <a:cubicBezTo>
                      <a:pt x="36" y="203"/>
                      <a:pt x="24" y="174"/>
                      <a:pt x="16" y="145"/>
                    </a:cubicBezTo>
                    <a:cubicBezTo>
                      <a:pt x="6" y="113"/>
                      <a:pt x="2" y="81"/>
                      <a:pt x="1" y="52"/>
                    </a:cubicBezTo>
                    <a:cubicBezTo>
                      <a:pt x="0" y="33"/>
                      <a:pt x="0" y="16"/>
                      <a:pt x="3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59"/>
              <p:cNvSpPr/>
              <p:nvPr/>
            </p:nvSpPr>
            <p:spPr bwMode="auto">
              <a:xfrm>
                <a:off x="212726" y="1019176"/>
                <a:ext cx="4613275" cy="4167188"/>
              </a:xfrm>
              <a:custGeom>
                <a:avLst/>
                <a:gdLst>
                  <a:gd name="T0" fmla="*/ 1228 w 1228"/>
                  <a:gd name="T1" fmla="*/ 1065 h 1109"/>
                  <a:gd name="T2" fmla="*/ 1204 w 1228"/>
                  <a:gd name="T3" fmla="*/ 1083 h 1109"/>
                  <a:gd name="T4" fmla="*/ 1095 w 1228"/>
                  <a:gd name="T5" fmla="*/ 1105 h 1109"/>
                  <a:gd name="T6" fmla="*/ 1012 w 1228"/>
                  <a:gd name="T7" fmla="*/ 1081 h 1109"/>
                  <a:gd name="T8" fmla="*/ 921 w 1228"/>
                  <a:gd name="T9" fmla="*/ 995 h 1109"/>
                  <a:gd name="T10" fmla="*/ 916 w 1228"/>
                  <a:gd name="T11" fmla="*/ 911 h 1109"/>
                  <a:gd name="T12" fmla="*/ 930 w 1228"/>
                  <a:gd name="T13" fmla="*/ 866 h 1109"/>
                  <a:gd name="T14" fmla="*/ 959 w 1228"/>
                  <a:gd name="T15" fmla="*/ 773 h 1109"/>
                  <a:gd name="T16" fmla="*/ 962 w 1228"/>
                  <a:gd name="T17" fmla="*/ 762 h 1109"/>
                  <a:gd name="T18" fmla="*/ 943 w 1228"/>
                  <a:gd name="T19" fmla="*/ 524 h 1109"/>
                  <a:gd name="T20" fmla="*/ 907 w 1228"/>
                  <a:gd name="T21" fmla="*/ 460 h 1109"/>
                  <a:gd name="T22" fmla="*/ 859 w 1228"/>
                  <a:gd name="T23" fmla="*/ 415 h 1109"/>
                  <a:gd name="T24" fmla="*/ 724 w 1228"/>
                  <a:gd name="T25" fmla="*/ 372 h 1109"/>
                  <a:gd name="T26" fmla="*/ 692 w 1228"/>
                  <a:gd name="T27" fmla="*/ 372 h 1109"/>
                  <a:gd name="T28" fmla="*/ 654 w 1228"/>
                  <a:gd name="T29" fmla="*/ 376 h 1109"/>
                  <a:gd name="T30" fmla="*/ 607 w 1228"/>
                  <a:gd name="T31" fmla="*/ 386 h 1109"/>
                  <a:gd name="T32" fmla="*/ 589 w 1228"/>
                  <a:gd name="T33" fmla="*/ 391 h 1109"/>
                  <a:gd name="T34" fmla="*/ 452 w 1228"/>
                  <a:gd name="T35" fmla="*/ 429 h 1109"/>
                  <a:gd name="T36" fmla="*/ 292 w 1228"/>
                  <a:gd name="T37" fmla="*/ 437 h 1109"/>
                  <a:gd name="T38" fmla="*/ 253 w 1228"/>
                  <a:gd name="T39" fmla="*/ 427 h 1109"/>
                  <a:gd name="T40" fmla="*/ 105 w 1228"/>
                  <a:gd name="T41" fmla="*/ 335 h 1109"/>
                  <a:gd name="T42" fmla="*/ 84 w 1228"/>
                  <a:gd name="T43" fmla="*/ 309 h 1109"/>
                  <a:gd name="T44" fmla="*/ 38 w 1228"/>
                  <a:gd name="T45" fmla="*/ 235 h 1109"/>
                  <a:gd name="T46" fmla="*/ 8 w 1228"/>
                  <a:gd name="T47" fmla="*/ 148 h 1109"/>
                  <a:gd name="T48" fmla="*/ 2 w 1228"/>
                  <a:gd name="T49" fmla="*/ 53 h 1109"/>
                  <a:gd name="T50" fmla="*/ 11 w 1228"/>
                  <a:gd name="T51" fmla="*/ 0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8" h="1109">
                    <a:moveTo>
                      <a:pt x="1228" y="1065"/>
                    </a:moveTo>
                    <a:cubicBezTo>
                      <a:pt x="1221" y="1072"/>
                      <a:pt x="1213" y="1078"/>
                      <a:pt x="1204" y="1083"/>
                    </a:cubicBezTo>
                    <a:cubicBezTo>
                      <a:pt x="1174" y="1101"/>
                      <a:pt x="1134" y="1109"/>
                      <a:pt x="1095" y="1105"/>
                    </a:cubicBezTo>
                    <a:cubicBezTo>
                      <a:pt x="1067" y="1102"/>
                      <a:pt x="1039" y="1093"/>
                      <a:pt x="1012" y="1081"/>
                    </a:cubicBezTo>
                    <a:cubicBezTo>
                      <a:pt x="969" y="1060"/>
                      <a:pt x="936" y="1030"/>
                      <a:pt x="921" y="995"/>
                    </a:cubicBezTo>
                    <a:cubicBezTo>
                      <a:pt x="909" y="969"/>
                      <a:pt x="908" y="942"/>
                      <a:pt x="916" y="911"/>
                    </a:cubicBezTo>
                    <a:cubicBezTo>
                      <a:pt x="920" y="897"/>
                      <a:pt x="925" y="882"/>
                      <a:pt x="930" y="866"/>
                    </a:cubicBezTo>
                    <a:cubicBezTo>
                      <a:pt x="940" y="838"/>
                      <a:pt x="951" y="807"/>
                      <a:pt x="959" y="773"/>
                    </a:cubicBezTo>
                    <a:cubicBezTo>
                      <a:pt x="960" y="769"/>
                      <a:pt x="961" y="766"/>
                      <a:pt x="962" y="762"/>
                    </a:cubicBezTo>
                    <a:cubicBezTo>
                      <a:pt x="982" y="675"/>
                      <a:pt x="971" y="591"/>
                      <a:pt x="943" y="524"/>
                    </a:cubicBezTo>
                    <a:cubicBezTo>
                      <a:pt x="932" y="500"/>
                      <a:pt x="922" y="479"/>
                      <a:pt x="907" y="460"/>
                    </a:cubicBezTo>
                    <a:cubicBezTo>
                      <a:pt x="894" y="444"/>
                      <a:pt x="878" y="428"/>
                      <a:pt x="859" y="415"/>
                    </a:cubicBezTo>
                    <a:cubicBezTo>
                      <a:pt x="823" y="391"/>
                      <a:pt x="778" y="375"/>
                      <a:pt x="724" y="372"/>
                    </a:cubicBezTo>
                    <a:cubicBezTo>
                      <a:pt x="714" y="372"/>
                      <a:pt x="703" y="372"/>
                      <a:pt x="692" y="372"/>
                    </a:cubicBezTo>
                    <a:cubicBezTo>
                      <a:pt x="680" y="373"/>
                      <a:pt x="667" y="374"/>
                      <a:pt x="654" y="376"/>
                    </a:cubicBezTo>
                    <a:cubicBezTo>
                      <a:pt x="638" y="379"/>
                      <a:pt x="622" y="382"/>
                      <a:pt x="607" y="386"/>
                    </a:cubicBezTo>
                    <a:cubicBezTo>
                      <a:pt x="601" y="388"/>
                      <a:pt x="595" y="389"/>
                      <a:pt x="589" y="391"/>
                    </a:cubicBezTo>
                    <a:cubicBezTo>
                      <a:pt x="540" y="404"/>
                      <a:pt x="496" y="419"/>
                      <a:pt x="452" y="429"/>
                    </a:cubicBezTo>
                    <a:cubicBezTo>
                      <a:pt x="399" y="442"/>
                      <a:pt x="347" y="447"/>
                      <a:pt x="292" y="437"/>
                    </a:cubicBezTo>
                    <a:cubicBezTo>
                      <a:pt x="279" y="435"/>
                      <a:pt x="266" y="431"/>
                      <a:pt x="253" y="427"/>
                    </a:cubicBezTo>
                    <a:cubicBezTo>
                      <a:pt x="197" y="409"/>
                      <a:pt x="147" y="378"/>
                      <a:pt x="105" y="335"/>
                    </a:cubicBezTo>
                    <a:cubicBezTo>
                      <a:pt x="98" y="327"/>
                      <a:pt x="90" y="318"/>
                      <a:pt x="84" y="309"/>
                    </a:cubicBezTo>
                    <a:cubicBezTo>
                      <a:pt x="65" y="286"/>
                      <a:pt x="50" y="261"/>
                      <a:pt x="38" y="235"/>
                    </a:cubicBezTo>
                    <a:cubicBezTo>
                      <a:pt x="24" y="206"/>
                      <a:pt x="14" y="177"/>
                      <a:pt x="8" y="148"/>
                    </a:cubicBezTo>
                    <a:cubicBezTo>
                      <a:pt x="1" y="115"/>
                      <a:pt x="0" y="83"/>
                      <a:pt x="2" y="53"/>
                    </a:cubicBezTo>
                    <a:cubicBezTo>
                      <a:pt x="3" y="34"/>
                      <a:pt x="6" y="16"/>
                      <a:pt x="11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60"/>
              <p:cNvSpPr/>
              <p:nvPr/>
            </p:nvSpPr>
            <p:spPr bwMode="auto">
              <a:xfrm>
                <a:off x="147638" y="1098551"/>
                <a:ext cx="4613275" cy="4159250"/>
              </a:xfrm>
              <a:custGeom>
                <a:avLst/>
                <a:gdLst>
                  <a:gd name="T0" fmla="*/ 1228 w 1228"/>
                  <a:gd name="T1" fmla="*/ 1053 h 1107"/>
                  <a:gd name="T2" fmla="*/ 1204 w 1228"/>
                  <a:gd name="T3" fmla="*/ 1075 h 1107"/>
                  <a:gd name="T4" fmla="*/ 1093 w 1228"/>
                  <a:gd name="T5" fmla="*/ 1105 h 1107"/>
                  <a:gd name="T6" fmla="*/ 1007 w 1228"/>
                  <a:gd name="T7" fmla="*/ 1084 h 1107"/>
                  <a:gd name="T8" fmla="*/ 912 w 1228"/>
                  <a:gd name="T9" fmla="*/ 1001 h 1107"/>
                  <a:gd name="T10" fmla="*/ 909 w 1228"/>
                  <a:gd name="T11" fmla="*/ 917 h 1107"/>
                  <a:gd name="T12" fmla="*/ 924 w 1228"/>
                  <a:gd name="T13" fmla="*/ 872 h 1107"/>
                  <a:gd name="T14" fmla="*/ 954 w 1228"/>
                  <a:gd name="T15" fmla="*/ 779 h 1107"/>
                  <a:gd name="T16" fmla="*/ 957 w 1228"/>
                  <a:gd name="T17" fmla="*/ 767 h 1107"/>
                  <a:gd name="T18" fmla="*/ 926 w 1228"/>
                  <a:gd name="T19" fmla="*/ 527 h 1107"/>
                  <a:gd name="T20" fmla="*/ 882 w 1228"/>
                  <a:gd name="T21" fmla="*/ 465 h 1107"/>
                  <a:gd name="T22" fmla="*/ 829 w 1228"/>
                  <a:gd name="T23" fmla="*/ 425 h 1107"/>
                  <a:gd name="T24" fmla="*/ 691 w 1228"/>
                  <a:gd name="T25" fmla="*/ 391 h 1107"/>
                  <a:gd name="T26" fmla="*/ 659 w 1228"/>
                  <a:gd name="T27" fmla="*/ 393 h 1107"/>
                  <a:gd name="T28" fmla="*/ 623 w 1228"/>
                  <a:gd name="T29" fmla="*/ 398 h 1107"/>
                  <a:gd name="T30" fmla="*/ 576 w 1228"/>
                  <a:gd name="T31" fmla="*/ 408 h 1107"/>
                  <a:gd name="T32" fmla="*/ 559 w 1228"/>
                  <a:gd name="T33" fmla="*/ 413 h 1107"/>
                  <a:gd name="T34" fmla="*/ 425 w 1228"/>
                  <a:gd name="T35" fmla="*/ 448 h 1107"/>
                  <a:gd name="T36" fmla="*/ 267 w 1228"/>
                  <a:gd name="T37" fmla="*/ 450 h 1107"/>
                  <a:gd name="T38" fmla="*/ 229 w 1228"/>
                  <a:gd name="T39" fmla="*/ 439 h 1107"/>
                  <a:gd name="T40" fmla="*/ 89 w 1228"/>
                  <a:gd name="T41" fmla="*/ 341 h 1107"/>
                  <a:gd name="T42" fmla="*/ 69 w 1228"/>
                  <a:gd name="T43" fmla="*/ 315 h 1107"/>
                  <a:gd name="T44" fmla="*/ 28 w 1228"/>
                  <a:gd name="T45" fmla="*/ 239 h 1107"/>
                  <a:gd name="T46" fmla="*/ 4 w 1228"/>
                  <a:gd name="T47" fmla="*/ 150 h 1107"/>
                  <a:gd name="T48" fmla="*/ 7 w 1228"/>
                  <a:gd name="T49" fmla="*/ 54 h 1107"/>
                  <a:gd name="T50" fmla="*/ 23 w 1228"/>
                  <a:gd name="T51" fmla="*/ 0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8" h="1107">
                    <a:moveTo>
                      <a:pt x="1228" y="1053"/>
                    </a:moveTo>
                    <a:cubicBezTo>
                      <a:pt x="1221" y="1061"/>
                      <a:pt x="1213" y="1068"/>
                      <a:pt x="1204" y="1075"/>
                    </a:cubicBezTo>
                    <a:cubicBezTo>
                      <a:pt x="1174" y="1095"/>
                      <a:pt x="1133" y="1107"/>
                      <a:pt x="1093" y="1105"/>
                    </a:cubicBezTo>
                    <a:cubicBezTo>
                      <a:pt x="1064" y="1103"/>
                      <a:pt x="1035" y="1096"/>
                      <a:pt x="1007" y="1084"/>
                    </a:cubicBezTo>
                    <a:cubicBezTo>
                      <a:pt x="963" y="1065"/>
                      <a:pt x="928" y="1035"/>
                      <a:pt x="912" y="1001"/>
                    </a:cubicBezTo>
                    <a:cubicBezTo>
                      <a:pt x="901" y="975"/>
                      <a:pt x="899" y="948"/>
                      <a:pt x="909" y="917"/>
                    </a:cubicBezTo>
                    <a:cubicBezTo>
                      <a:pt x="913" y="902"/>
                      <a:pt x="918" y="888"/>
                      <a:pt x="924" y="872"/>
                    </a:cubicBezTo>
                    <a:cubicBezTo>
                      <a:pt x="934" y="844"/>
                      <a:pt x="946" y="813"/>
                      <a:pt x="954" y="779"/>
                    </a:cubicBezTo>
                    <a:cubicBezTo>
                      <a:pt x="955" y="775"/>
                      <a:pt x="956" y="771"/>
                      <a:pt x="957" y="767"/>
                    </a:cubicBezTo>
                    <a:cubicBezTo>
                      <a:pt x="976" y="681"/>
                      <a:pt x="962" y="594"/>
                      <a:pt x="926" y="527"/>
                    </a:cubicBezTo>
                    <a:cubicBezTo>
                      <a:pt x="913" y="504"/>
                      <a:pt x="900" y="483"/>
                      <a:pt x="882" y="465"/>
                    </a:cubicBezTo>
                    <a:cubicBezTo>
                      <a:pt x="867" y="450"/>
                      <a:pt x="849" y="436"/>
                      <a:pt x="829" y="425"/>
                    </a:cubicBezTo>
                    <a:cubicBezTo>
                      <a:pt x="791" y="403"/>
                      <a:pt x="744" y="391"/>
                      <a:pt x="691" y="391"/>
                    </a:cubicBezTo>
                    <a:cubicBezTo>
                      <a:pt x="681" y="391"/>
                      <a:pt x="670" y="392"/>
                      <a:pt x="659" y="393"/>
                    </a:cubicBezTo>
                    <a:cubicBezTo>
                      <a:pt x="647" y="394"/>
                      <a:pt x="635" y="395"/>
                      <a:pt x="623" y="398"/>
                    </a:cubicBezTo>
                    <a:cubicBezTo>
                      <a:pt x="607" y="401"/>
                      <a:pt x="591" y="404"/>
                      <a:pt x="576" y="408"/>
                    </a:cubicBezTo>
                    <a:cubicBezTo>
                      <a:pt x="570" y="410"/>
                      <a:pt x="565" y="411"/>
                      <a:pt x="559" y="413"/>
                    </a:cubicBezTo>
                    <a:cubicBezTo>
                      <a:pt x="511" y="426"/>
                      <a:pt x="467" y="439"/>
                      <a:pt x="425" y="448"/>
                    </a:cubicBezTo>
                    <a:cubicBezTo>
                      <a:pt x="372" y="459"/>
                      <a:pt x="321" y="463"/>
                      <a:pt x="267" y="450"/>
                    </a:cubicBezTo>
                    <a:cubicBezTo>
                      <a:pt x="255" y="447"/>
                      <a:pt x="242" y="443"/>
                      <a:pt x="229" y="439"/>
                    </a:cubicBezTo>
                    <a:cubicBezTo>
                      <a:pt x="176" y="419"/>
                      <a:pt x="128" y="385"/>
                      <a:pt x="89" y="341"/>
                    </a:cubicBezTo>
                    <a:cubicBezTo>
                      <a:pt x="82" y="332"/>
                      <a:pt x="75" y="324"/>
                      <a:pt x="69" y="315"/>
                    </a:cubicBezTo>
                    <a:cubicBezTo>
                      <a:pt x="52" y="291"/>
                      <a:pt x="38" y="266"/>
                      <a:pt x="28" y="239"/>
                    </a:cubicBezTo>
                    <a:cubicBezTo>
                      <a:pt x="16" y="209"/>
                      <a:pt x="8" y="180"/>
                      <a:pt x="4" y="150"/>
                    </a:cubicBezTo>
                    <a:cubicBezTo>
                      <a:pt x="0" y="117"/>
                      <a:pt x="2" y="85"/>
                      <a:pt x="7" y="54"/>
                    </a:cubicBezTo>
                    <a:cubicBezTo>
                      <a:pt x="11" y="35"/>
                      <a:pt x="16" y="17"/>
                      <a:pt x="23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61"/>
              <p:cNvSpPr/>
              <p:nvPr/>
            </p:nvSpPr>
            <p:spPr bwMode="auto">
              <a:xfrm>
                <a:off x="80963" y="1173163"/>
                <a:ext cx="4616450" cy="4156075"/>
              </a:xfrm>
              <a:custGeom>
                <a:avLst/>
                <a:gdLst>
                  <a:gd name="T0" fmla="*/ 1229 w 1229"/>
                  <a:gd name="T1" fmla="*/ 1042 h 1106"/>
                  <a:gd name="T2" fmla="*/ 1205 w 1229"/>
                  <a:gd name="T3" fmla="*/ 1067 h 1106"/>
                  <a:gd name="T4" fmla="*/ 1091 w 1229"/>
                  <a:gd name="T5" fmla="*/ 1106 h 1106"/>
                  <a:gd name="T6" fmla="*/ 1003 w 1229"/>
                  <a:gd name="T7" fmla="*/ 1089 h 1106"/>
                  <a:gd name="T8" fmla="*/ 905 w 1229"/>
                  <a:gd name="T9" fmla="*/ 1008 h 1106"/>
                  <a:gd name="T10" fmla="*/ 902 w 1229"/>
                  <a:gd name="T11" fmla="*/ 923 h 1106"/>
                  <a:gd name="T12" fmla="*/ 919 w 1229"/>
                  <a:gd name="T13" fmla="*/ 879 h 1106"/>
                  <a:gd name="T14" fmla="*/ 950 w 1229"/>
                  <a:gd name="T15" fmla="*/ 785 h 1106"/>
                  <a:gd name="T16" fmla="*/ 953 w 1229"/>
                  <a:gd name="T17" fmla="*/ 774 h 1106"/>
                  <a:gd name="T18" fmla="*/ 910 w 1229"/>
                  <a:gd name="T19" fmla="*/ 531 h 1106"/>
                  <a:gd name="T20" fmla="*/ 858 w 1229"/>
                  <a:gd name="T21" fmla="*/ 471 h 1106"/>
                  <a:gd name="T22" fmla="*/ 800 w 1229"/>
                  <a:gd name="T23" fmla="*/ 435 h 1106"/>
                  <a:gd name="T24" fmla="*/ 659 w 1229"/>
                  <a:gd name="T25" fmla="*/ 411 h 1106"/>
                  <a:gd name="T26" fmla="*/ 628 w 1229"/>
                  <a:gd name="T27" fmla="*/ 414 h 1106"/>
                  <a:gd name="T28" fmla="*/ 592 w 1229"/>
                  <a:gd name="T29" fmla="*/ 420 h 1106"/>
                  <a:gd name="T30" fmla="*/ 547 w 1229"/>
                  <a:gd name="T31" fmla="*/ 431 h 1106"/>
                  <a:gd name="T32" fmla="*/ 530 w 1229"/>
                  <a:gd name="T33" fmla="*/ 436 h 1106"/>
                  <a:gd name="T34" fmla="*/ 399 w 1229"/>
                  <a:gd name="T35" fmla="*/ 468 h 1106"/>
                  <a:gd name="T36" fmla="*/ 244 w 1229"/>
                  <a:gd name="T37" fmla="*/ 464 h 1106"/>
                  <a:gd name="T38" fmla="*/ 207 w 1229"/>
                  <a:gd name="T39" fmla="*/ 451 h 1106"/>
                  <a:gd name="T40" fmla="*/ 74 w 1229"/>
                  <a:gd name="T41" fmla="*/ 348 h 1106"/>
                  <a:gd name="T42" fmla="*/ 55 w 1229"/>
                  <a:gd name="T43" fmla="*/ 321 h 1106"/>
                  <a:gd name="T44" fmla="*/ 19 w 1229"/>
                  <a:gd name="T45" fmla="*/ 244 h 1106"/>
                  <a:gd name="T46" fmla="*/ 2 w 1229"/>
                  <a:gd name="T47" fmla="*/ 154 h 1106"/>
                  <a:gd name="T48" fmla="*/ 13 w 1229"/>
                  <a:gd name="T49" fmla="*/ 57 h 1106"/>
                  <a:gd name="T50" fmla="*/ 37 w 1229"/>
                  <a:gd name="T51" fmla="*/ 0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9" h="1106">
                    <a:moveTo>
                      <a:pt x="1229" y="1042"/>
                    </a:moveTo>
                    <a:cubicBezTo>
                      <a:pt x="1222" y="1051"/>
                      <a:pt x="1214" y="1060"/>
                      <a:pt x="1205" y="1067"/>
                    </a:cubicBezTo>
                    <a:cubicBezTo>
                      <a:pt x="1175" y="1091"/>
                      <a:pt x="1133" y="1106"/>
                      <a:pt x="1091" y="1106"/>
                    </a:cubicBezTo>
                    <a:cubicBezTo>
                      <a:pt x="1062" y="1106"/>
                      <a:pt x="1032" y="1100"/>
                      <a:pt x="1003" y="1089"/>
                    </a:cubicBezTo>
                    <a:cubicBezTo>
                      <a:pt x="957" y="1071"/>
                      <a:pt x="921" y="1042"/>
                      <a:pt x="905" y="1008"/>
                    </a:cubicBezTo>
                    <a:cubicBezTo>
                      <a:pt x="893" y="982"/>
                      <a:pt x="892" y="955"/>
                      <a:pt x="902" y="923"/>
                    </a:cubicBezTo>
                    <a:cubicBezTo>
                      <a:pt x="907" y="909"/>
                      <a:pt x="912" y="894"/>
                      <a:pt x="919" y="879"/>
                    </a:cubicBezTo>
                    <a:cubicBezTo>
                      <a:pt x="929" y="851"/>
                      <a:pt x="942" y="819"/>
                      <a:pt x="950" y="785"/>
                    </a:cubicBezTo>
                    <a:cubicBezTo>
                      <a:pt x="951" y="781"/>
                      <a:pt x="952" y="778"/>
                      <a:pt x="953" y="774"/>
                    </a:cubicBezTo>
                    <a:cubicBezTo>
                      <a:pt x="971" y="687"/>
                      <a:pt x="954" y="598"/>
                      <a:pt x="910" y="531"/>
                    </a:cubicBezTo>
                    <a:cubicBezTo>
                      <a:pt x="895" y="508"/>
                      <a:pt x="878" y="488"/>
                      <a:pt x="858" y="471"/>
                    </a:cubicBezTo>
                    <a:cubicBezTo>
                      <a:pt x="841" y="457"/>
                      <a:pt x="821" y="444"/>
                      <a:pt x="800" y="435"/>
                    </a:cubicBezTo>
                    <a:cubicBezTo>
                      <a:pt x="759" y="417"/>
                      <a:pt x="712" y="408"/>
                      <a:pt x="659" y="411"/>
                    </a:cubicBezTo>
                    <a:cubicBezTo>
                      <a:pt x="649" y="412"/>
                      <a:pt x="638" y="413"/>
                      <a:pt x="628" y="414"/>
                    </a:cubicBezTo>
                    <a:cubicBezTo>
                      <a:pt x="616" y="416"/>
                      <a:pt x="604" y="418"/>
                      <a:pt x="592" y="420"/>
                    </a:cubicBezTo>
                    <a:cubicBezTo>
                      <a:pt x="577" y="424"/>
                      <a:pt x="562" y="427"/>
                      <a:pt x="547" y="431"/>
                    </a:cubicBezTo>
                    <a:cubicBezTo>
                      <a:pt x="541" y="433"/>
                      <a:pt x="536" y="434"/>
                      <a:pt x="530" y="436"/>
                    </a:cubicBezTo>
                    <a:cubicBezTo>
                      <a:pt x="483" y="448"/>
                      <a:pt x="440" y="461"/>
                      <a:pt x="399" y="468"/>
                    </a:cubicBezTo>
                    <a:cubicBezTo>
                      <a:pt x="346" y="478"/>
                      <a:pt x="296" y="479"/>
                      <a:pt x="244" y="464"/>
                    </a:cubicBezTo>
                    <a:cubicBezTo>
                      <a:pt x="232" y="461"/>
                      <a:pt x="220" y="457"/>
                      <a:pt x="207" y="451"/>
                    </a:cubicBezTo>
                    <a:cubicBezTo>
                      <a:pt x="155" y="429"/>
                      <a:pt x="109" y="393"/>
                      <a:pt x="74" y="348"/>
                    </a:cubicBezTo>
                    <a:cubicBezTo>
                      <a:pt x="67" y="339"/>
                      <a:pt x="61" y="330"/>
                      <a:pt x="55" y="321"/>
                    </a:cubicBezTo>
                    <a:cubicBezTo>
                      <a:pt x="40" y="297"/>
                      <a:pt x="28" y="271"/>
                      <a:pt x="19" y="244"/>
                    </a:cubicBezTo>
                    <a:cubicBezTo>
                      <a:pt x="9" y="214"/>
                      <a:pt x="3" y="183"/>
                      <a:pt x="2" y="154"/>
                    </a:cubicBezTo>
                    <a:cubicBezTo>
                      <a:pt x="0" y="120"/>
                      <a:pt x="4" y="87"/>
                      <a:pt x="13" y="57"/>
                    </a:cubicBezTo>
                    <a:cubicBezTo>
                      <a:pt x="19" y="37"/>
                      <a:pt x="27" y="18"/>
                      <a:pt x="37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62"/>
              <p:cNvSpPr/>
              <p:nvPr/>
            </p:nvSpPr>
            <p:spPr bwMode="auto">
              <a:xfrm>
                <a:off x="-39687" y="1252538"/>
                <a:ext cx="4673600" cy="4159250"/>
              </a:xfrm>
              <a:custGeom>
                <a:avLst/>
                <a:gdLst>
                  <a:gd name="T0" fmla="*/ 1244 w 1244"/>
                  <a:gd name="T1" fmla="*/ 1031 h 1107"/>
                  <a:gd name="T2" fmla="*/ 1104 w 1244"/>
                  <a:gd name="T3" fmla="*/ 1106 h 1107"/>
                  <a:gd name="T4" fmla="*/ 1013 w 1244"/>
                  <a:gd name="T5" fmla="*/ 1093 h 1107"/>
                  <a:gd name="T6" fmla="*/ 912 w 1244"/>
                  <a:gd name="T7" fmla="*/ 1014 h 1107"/>
                  <a:gd name="T8" fmla="*/ 910 w 1244"/>
                  <a:gd name="T9" fmla="*/ 929 h 1107"/>
                  <a:gd name="T10" fmla="*/ 927 w 1244"/>
                  <a:gd name="T11" fmla="*/ 884 h 1107"/>
                  <a:gd name="T12" fmla="*/ 962 w 1244"/>
                  <a:gd name="T13" fmla="*/ 779 h 1107"/>
                  <a:gd name="T14" fmla="*/ 908 w 1244"/>
                  <a:gd name="T15" fmla="*/ 534 h 1107"/>
                  <a:gd name="T16" fmla="*/ 784 w 1244"/>
                  <a:gd name="T17" fmla="*/ 444 h 1107"/>
                  <a:gd name="T18" fmla="*/ 575 w 1244"/>
                  <a:gd name="T19" fmla="*/ 442 h 1107"/>
                  <a:gd name="T20" fmla="*/ 515 w 1244"/>
                  <a:gd name="T21" fmla="*/ 458 h 1107"/>
                  <a:gd name="T22" fmla="*/ 235 w 1244"/>
                  <a:gd name="T23" fmla="*/ 478 h 1107"/>
                  <a:gd name="T24" fmla="*/ 199 w 1244"/>
                  <a:gd name="T25" fmla="*/ 463 h 1107"/>
                  <a:gd name="T26" fmla="*/ 24 w 1244"/>
                  <a:gd name="T27" fmla="*/ 248 h 1107"/>
                  <a:gd name="T28" fmla="*/ 64 w 1244"/>
                  <a:gd name="T29" fmla="*/ 0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4" h="1107">
                    <a:moveTo>
                      <a:pt x="1244" y="1031"/>
                    </a:moveTo>
                    <a:cubicBezTo>
                      <a:pt x="1215" y="1074"/>
                      <a:pt x="1161" y="1103"/>
                      <a:pt x="1104" y="1106"/>
                    </a:cubicBezTo>
                    <a:cubicBezTo>
                      <a:pt x="1074" y="1107"/>
                      <a:pt x="1043" y="1103"/>
                      <a:pt x="1013" y="1093"/>
                    </a:cubicBezTo>
                    <a:cubicBezTo>
                      <a:pt x="965" y="1076"/>
                      <a:pt x="928" y="1048"/>
                      <a:pt x="912" y="1014"/>
                    </a:cubicBezTo>
                    <a:cubicBezTo>
                      <a:pt x="899" y="988"/>
                      <a:pt x="899" y="960"/>
                      <a:pt x="910" y="929"/>
                    </a:cubicBezTo>
                    <a:cubicBezTo>
                      <a:pt x="915" y="915"/>
                      <a:pt x="921" y="900"/>
                      <a:pt x="927" y="884"/>
                    </a:cubicBezTo>
                    <a:cubicBezTo>
                      <a:pt x="940" y="853"/>
                      <a:pt x="955" y="818"/>
                      <a:pt x="962" y="779"/>
                    </a:cubicBezTo>
                    <a:cubicBezTo>
                      <a:pt x="980" y="692"/>
                      <a:pt x="960" y="601"/>
                      <a:pt x="908" y="534"/>
                    </a:cubicBezTo>
                    <a:cubicBezTo>
                      <a:pt x="876" y="491"/>
                      <a:pt x="834" y="461"/>
                      <a:pt x="784" y="444"/>
                    </a:cubicBezTo>
                    <a:cubicBezTo>
                      <a:pt x="723" y="423"/>
                      <a:pt x="653" y="422"/>
                      <a:pt x="575" y="442"/>
                    </a:cubicBezTo>
                    <a:cubicBezTo>
                      <a:pt x="555" y="447"/>
                      <a:pt x="535" y="452"/>
                      <a:pt x="515" y="458"/>
                    </a:cubicBezTo>
                    <a:cubicBezTo>
                      <a:pt x="409" y="486"/>
                      <a:pt x="325" y="509"/>
                      <a:pt x="235" y="478"/>
                    </a:cubicBezTo>
                    <a:cubicBezTo>
                      <a:pt x="223" y="474"/>
                      <a:pt x="211" y="469"/>
                      <a:pt x="199" y="463"/>
                    </a:cubicBezTo>
                    <a:cubicBezTo>
                      <a:pt x="113" y="421"/>
                      <a:pt x="49" y="342"/>
                      <a:pt x="24" y="248"/>
                    </a:cubicBezTo>
                    <a:cubicBezTo>
                      <a:pt x="0" y="160"/>
                      <a:pt x="15" y="72"/>
                      <a:pt x="64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组合 26"/>
          <p:cNvGrpSpPr/>
          <p:nvPr userDrawn="1"/>
        </p:nvGrpSpPr>
        <p:grpSpPr>
          <a:xfrm>
            <a:off x="8926547" y="-2666272"/>
            <a:ext cx="7901798" cy="7256970"/>
            <a:chOff x="-39687" y="-1587"/>
            <a:chExt cx="5894388" cy="5413375"/>
          </a:xfrm>
        </p:grpSpPr>
        <p:sp>
          <p:nvSpPr>
            <p:cNvPr id="28" name="Freeform 246"/>
            <p:cNvSpPr/>
            <p:nvPr/>
          </p:nvSpPr>
          <p:spPr bwMode="auto">
            <a:xfrm>
              <a:off x="482601" y="-1587"/>
              <a:ext cx="5372100" cy="4575175"/>
            </a:xfrm>
            <a:custGeom>
              <a:avLst/>
              <a:gdLst>
                <a:gd name="T0" fmla="*/ 0 w 1430"/>
                <a:gd name="T1" fmla="*/ 0 h 1218"/>
                <a:gd name="T2" fmla="*/ 84 w 1430"/>
                <a:gd name="T3" fmla="*/ 38 h 1218"/>
                <a:gd name="T4" fmla="*/ 206 w 1430"/>
                <a:gd name="T5" fmla="*/ 114 h 1218"/>
                <a:gd name="T6" fmla="*/ 424 w 1430"/>
                <a:gd name="T7" fmla="*/ 239 h 1218"/>
                <a:gd name="T8" fmla="*/ 466 w 1430"/>
                <a:gd name="T9" fmla="*/ 255 h 1218"/>
                <a:gd name="T10" fmla="*/ 956 w 1430"/>
                <a:gd name="T11" fmla="*/ 179 h 1218"/>
                <a:gd name="T12" fmla="*/ 1151 w 1430"/>
                <a:gd name="T13" fmla="*/ 100 h 1218"/>
                <a:gd name="T14" fmla="*/ 1264 w 1430"/>
                <a:gd name="T15" fmla="*/ 107 h 1218"/>
                <a:gd name="T16" fmla="*/ 1304 w 1430"/>
                <a:gd name="T17" fmla="*/ 125 h 1218"/>
                <a:gd name="T18" fmla="*/ 1381 w 1430"/>
                <a:gd name="T19" fmla="*/ 394 h 1218"/>
                <a:gd name="T20" fmla="*/ 1309 w 1430"/>
                <a:gd name="T21" fmla="*/ 488 h 1218"/>
                <a:gd name="T22" fmla="*/ 1175 w 1430"/>
                <a:gd name="T23" fmla="*/ 701 h 1218"/>
                <a:gd name="T24" fmla="*/ 1353 w 1430"/>
                <a:gd name="T25" fmla="*/ 1193 h 1218"/>
                <a:gd name="T26" fmla="*/ 1377 w 1430"/>
                <a:gd name="T27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0" h="1218">
                  <a:moveTo>
                    <a:pt x="0" y="0"/>
                  </a:moveTo>
                  <a:cubicBezTo>
                    <a:pt x="27" y="9"/>
                    <a:pt x="55" y="22"/>
                    <a:pt x="84" y="38"/>
                  </a:cubicBezTo>
                  <a:cubicBezTo>
                    <a:pt x="125" y="60"/>
                    <a:pt x="164" y="86"/>
                    <a:pt x="206" y="114"/>
                  </a:cubicBezTo>
                  <a:cubicBezTo>
                    <a:pt x="274" y="158"/>
                    <a:pt x="344" y="204"/>
                    <a:pt x="424" y="239"/>
                  </a:cubicBezTo>
                  <a:cubicBezTo>
                    <a:pt x="438" y="245"/>
                    <a:pt x="452" y="250"/>
                    <a:pt x="466" y="255"/>
                  </a:cubicBezTo>
                  <a:cubicBezTo>
                    <a:pt x="671" y="325"/>
                    <a:pt x="829" y="244"/>
                    <a:pt x="956" y="179"/>
                  </a:cubicBezTo>
                  <a:cubicBezTo>
                    <a:pt x="1022" y="145"/>
                    <a:pt x="1084" y="113"/>
                    <a:pt x="1151" y="100"/>
                  </a:cubicBezTo>
                  <a:cubicBezTo>
                    <a:pt x="1187" y="92"/>
                    <a:pt x="1228" y="95"/>
                    <a:pt x="1264" y="107"/>
                  </a:cubicBezTo>
                  <a:cubicBezTo>
                    <a:pt x="1278" y="112"/>
                    <a:pt x="1291" y="118"/>
                    <a:pt x="1304" y="125"/>
                  </a:cubicBezTo>
                  <a:cubicBezTo>
                    <a:pt x="1396" y="181"/>
                    <a:pt x="1430" y="299"/>
                    <a:pt x="1381" y="394"/>
                  </a:cubicBezTo>
                  <a:cubicBezTo>
                    <a:pt x="1365" y="425"/>
                    <a:pt x="1338" y="455"/>
                    <a:pt x="1309" y="488"/>
                  </a:cubicBezTo>
                  <a:cubicBezTo>
                    <a:pt x="1259" y="544"/>
                    <a:pt x="1202" y="608"/>
                    <a:pt x="1175" y="701"/>
                  </a:cubicBezTo>
                  <a:cubicBezTo>
                    <a:pt x="1129" y="858"/>
                    <a:pt x="1192" y="1033"/>
                    <a:pt x="1353" y="1193"/>
                  </a:cubicBezTo>
                  <a:cubicBezTo>
                    <a:pt x="1361" y="1202"/>
                    <a:pt x="1369" y="1210"/>
                    <a:pt x="1377" y="1218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47"/>
            <p:cNvSpPr/>
            <p:nvPr/>
          </p:nvSpPr>
          <p:spPr bwMode="auto">
            <a:xfrm>
              <a:off x="468313" y="76201"/>
              <a:ext cx="5122863" cy="4530725"/>
            </a:xfrm>
            <a:custGeom>
              <a:avLst/>
              <a:gdLst>
                <a:gd name="T0" fmla="*/ 1364 w 1364"/>
                <a:gd name="T1" fmla="*/ 1206 h 1206"/>
                <a:gd name="T2" fmla="*/ 1340 w 1364"/>
                <a:gd name="T3" fmla="*/ 1185 h 1206"/>
                <a:gd name="T4" fmla="*/ 1259 w 1364"/>
                <a:gd name="T5" fmla="*/ 1103 h 1206"/>
                <a:gd name="T6" fmla="*/ 1208 w 1364"/>
                <a:gd name="T7" fmla="*/ 1035 h 1206"/>
                <a:gd name="T8" fmla="*/ 1156 w 1364"/>
                <a:gd name="T9" fmla="*/ 924 h 1206"/>
                <a:gd name="T10" fmla="*/ 1141 w 1364"/>
                <a:gd name="T11" fmla="*/ 843 h 1206"/>
                <a:gd name="T12" fmla="*/ 1141 w 1364"/>
                <a:gd name="T13" fmla="*/ 798 h 1206"/>
                <a:gd name="T14" fmla="*/ 1157 w 1364"/>
                <a:gd name="T15" fmla="*/ 706 h 1206"/>
                <a:gd name="T16" fmla="*/ 1160 w 1364"/>
                <a:gd name="T17" fmla="*/ 696 h 1206"/>
                <a:gd name="T18" fmla="*/ 1280 w 1364"/>
                <a:gd name="T19" fmla="*/ 490 h 1206"/>
                <a:gd name="T20" fmla="*/ 1343 w 1364"/>
                <a:gd name="T21" fmla="*/ 399 h 1206"/>
                <a:gd name="T22" fmla="*/ 1360 w 1364"/>
                <a:gd name="T23" fmla="*/ 305 h 1206"/>
                <a:gd name="T24" fmla="*/ 1258 w 1364"/>
                <a:gd name="T25" fmla="*/ 144 h 1206"/>
                <a:gd name="T26" fmla="*/ 1218 w 1364"/>
                <a:gd name="T27" fmla="*/ 127 h 1206"/>
                <a:gd name="T28" fmla="*/ 1170 w 1364"/>
                <a:gd name="T29" fmla="*/ 118 h 1206"/>
                <a:gd name="T30" fmla="*/ 1107 w 1364"/>
                <a:gd name="T31" fmla="*/ 122 h 1206"/>
                <a:gd name="T32" fmla="*/ 1084 w 1364"/>
                <a:gd name="T33" fmla="*/ 127 h 1206"/>
                <a:gd name="T34" fmla="*/ 915 w 1364"/>
                <a:gd name="T35" fmla="*/ 198 h 1206"/>
                <a:gd name="T36" fmla="*/ 719 w 1364"/>
                <a:gd name="T37" fmla="*/ 277 h 1206"/>
                <a:gd name="T38" fmla="*/ 666 w 1364"/>
                <a:gd name="T39" fmla="*/ 287 h 1206"/>
                <a:gd name="T40" fmla="*/ 437 w 1364"/>
                <a:gd name="T41" fmla="*/ 261 h 1206"/>
                <a:gd name="T42" fmla="*/ 396 w 1364"/>
                <a:gd name="T43" fmla="*/ 244 h 1206"/>
                <a:gd name="T44" fmla="*/ 294 w 1364"/>
                <a:gd name="T45" fmla="*/ 187 h 1206"/>
                <a:gd name="T46" fmla="*/ 189 w 1364"/>
                <a:gd name="T47" fmla="*/ 116 h 1206"/>
                <a:gd name="T48" fmla="*/ 76 w 1364"/>
                <a:gd name="T49" fmla="*/ 39 h 1206"/>
                <a:gd name="T50" fmla="*/ 0 w 1364"/>
                <a:gd name="T51" fmla="*/ 0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64" h="1206">
                  <a:moveTo>
                    <a:pt x="1364" y="1206"/>
                  </a:moveTo>
                  <a:cubicBezTo>
                    <a:pt x="1356" y="1199"/>
                    <a:pt x="1348" y="1192"/>
                    <a:pt x="1340" y="1185"/>
                  </a:cubicBezTo>
                  <a:cubicBezTo>
                    <a:pt x="1310" y="1159"/>
                    <a:pt x="1283" y="1132"/>
                    <a:pt x="1259" y="1103"/>
                  </a:cubicBezTo>
                  <a:cubicBezTo>
                    <a:pt x="1240" y="1081"/>
                    <a:pt x="1223" y="1058"/>
                    <a:pt x="1208" y="1035"/>
                  </a:cubicBezTo>
                  <a:cubicBezTo>
                    <a:pt x="1185" y="999"/>
                    <a:pt x="1167" y="961"/>
                    <a:pt x="1156" y="924"/>
                  </a:cubicBezTo>
                  <a:cubicBezTo>
                    <a:pt x="1148" y="897"/>
                    <a:pt x="1143" y="870"/>
                    <a:pt x="1141" y="843"/>
                  </a:cubicBezTo>
                  <a:cubicBezTo>
                    <a:pt x="1141" y="828"/>
                    <a:pt x="1140" y="813"/>
                    <a:pt x="1141" y="798"/>
                  </a:cubicBezTo>
                  <a:cubicBezTo>
                    <a:pt x="1143" y="767"/>
                    <a:pt x="1148" y="737"/>
                    <a:pt x="1157" y="706"/>
                  </a:cubicBezTo>
                  <a:cubicBezTo>
                    <a:pt x="1158" y="703"/>
                    <a:pt x="1159" y="699"/>
                    <a:pt x="1160" y="696"/>
                  </a:cubicBezTo>
                  <a:cubicBezTo>
                    <a:pt x="1188" y="609"/>
                    <a:pt x="1237" y="545"/>
                    <a:pt x="1280" y="490"/>
                  </a:cubicBezTo>
                  <a:cubicBezTo>
                    <a:pt x="1305" y="458"/>
                    <a:pt x="1330" y="429"/>
                    <a:pt x="1343" y="399"/>
                  </a:cubicBezTo>
                  <a:cubicBezTo>
                    <a:pt x="1357" y="369"/>
                    <a:pt x="1362" y="337"/>
                    <a:pt x="1360" y="305"/>
                  </a:cubicBezTo>
                  <a:cubicBezTo>
                    <a:pt x="1355" y="240"/>
                    <a:pt x="1319" y="179"/>
                    <a:pt x="1258" y="144"/>
                  </a:cubicBezTo>
                  <a:cubicBezTo>
                    <a:pt x="1245" y="137"/>
                    <a:pt x="1232" y="132"/>
                    <a:pt x="1218" y="127"/>
                  </a:cubicBezTo>
                  <a:cubicBezTo>
                    <a:pt x="1203" y="122"/>
                    <a:pt x="1186" y="119"/>
                    <a:pt x="1170" y="118"/>
                  </a:cubicBezTo>
                  <a:cubicBezTo>
                    <a:pt x="1149" y="116"/>
                    <a:pt x="1128" y="117"/>
                    <a:pt x="1107" y="122"/>
                  </a:cubicBezTo>
                  <a:cubicBezTo>
                    <a:pt x="1100" y="123"/>
                    <a:pt x="1092" y="125"/>
                    <a:pt x="1084" y="127"/>
                  </a:cubicBezTo>
                  <a:cubicBezTo>
                    <a:pt x="1027" y="143"/>
                    <a:pt x="972" y="170"/>
                    <a:pt x="915" y="198"/>
                  </a:cubicBezTo>
                  <a:cubicBezTo>
                    <a:pt x="857" y="227"/>
                    <a:pt x="792" y="259"/>
                    <a:pt x="719" y="277"/>
                  </a:cubicBezTo>
                  <a:cubicBezTo>
                    <a:pt x="702" y="281"/>
                    <a:pt x="684" y="285"/>
                    <a:pt x="666" y="287"/>
                  </a:cubicBezTo>
                  <a:cubicBezTo>
                    <a:pt x="597" y="297"/>
                    <a:pt x="520" y="292"/>
                    <a:pt x="437" y="261"/>
                  </a:cubicBezTo>
                  <a:cubicBezTo>
                    <a:pt x="424" y="256"/>
                    <a:pt x="410" y="250"/>
                    <a:pt x="396" y="244"/>
                  </a:cubicBezTo>
                  <a:cubicBezTo>
                    <a:pt x="360" y="227"/>
                    <a:pt x="326" y="208"/>
                    <a:pt x="294" y="187"/>
                  </a:cubicBezTo>
                  <a:cubicBezTo>
                    <a:pt x="257" y="164"/>
                    <a:pt x="223" y="140"/>
                    <a:pt x="189" y="116"/>
                  </a:cubicBezTo>
                  <a:cubicBezTo>
                    <a:pt x="150" y="88"/>
                    <a:pt x="114" y="62"/>
                    <a:pt x="76" y="39"/>
                  </a:cubicBezTo>
                  <a:cubicBezTo>
                    <a:pt x="50" y="23"/>
                    <a:pt x="24" y="1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8"/>
            <p:cNvSpPr/>
            <p:nvPr/>
          </p:nvSpPr>
          <p:spPr bwMode="auto">
            <a:xfrm>
              <a:off x="449263" y="155576"/>
              <a:ext cx="5078413" cy="4486275"/>
            </a:xfrm>
            <a:custGeom>
              <a:avLst/>
              <a:gdLst>
                <a:gd name="T0" fmla="*/ 1352 w 1352"/>
                <a:gd name="T1" fmla="*/ 1194 h 1194"/>
                <a:gd name="T2" fmla="*/ 1328 w 1352"/>
                <a:gd name="T3" fmla="*/ 1176 h 1194"/>
                <a:gd name="T4" fmla="*/ 1244 w 1352"/>
                <a:gd name="T5" fmla="*/ 1104 h 1194"/>
                <a:gd name="T6" fmla="*/ 1191 w 1352"/>
                <a:gd name="T7" fmla="*/ 1039 h 1194"/>
                <a:gd name="T8" fmla="*/ 1136 w 1352"/>
                <a:gd name="T9" fmla="*/ 929 h 1194"/>
                <a:gd name="T10" fmla="*/ 1122 w 1352"/>
                <a:gd name="T11" fmla="*/ 849 h 1194"/>
                <a:gd name="T12" fmla="*/ 1123 w 1352"/>
                <a:gd name="T13" fmla="*/ 804 h 1194"/>
                <a:gd name="T14" fmla="*/ 1140 w 1352"/>
                <a:gd name="T15" fmla="*/ 712 h 1194"/>
                <a:gd name="T16" fmla="*/ 1143 w 1352"/>
                <a:gd name="T17" fmla="*/ 701 h 1194"/>
                <a:gd name="T18" fmla="*/ 1251 w 1352"/>
                <a:gd name="T19" fmla="*/ 493 h 1194"/>
                <a:gd name="T20" fmla="*/ 1306 w 1352"/>
                <a:gd name="T21" fmla="*/ 404 h 1194"/>
                <a:gd name="T22" fmla="*/ 1318 w 1352"/>
                <a:gd name="T23" fmla="*/ 314 h 1194"/>
                <a:gd name="T24" fmla="*/ 1212 w 1352"/>
                <a:gd name="T25" fmla="*/ 163 h 1194"/>
                <a:gd name="T26" fmla="*/ 1174 w 1352"/>
                <a:gd name="T27" fmla="*/ 148 h 1194"/>
                <a:gd name="T28" fmla="*/ 1126 w 1352"/>
                <a:gd name="T29" fmla="*/ 139 h 1194"/>
                <a:gd name="T30" fmla="*/ 1065 w 1352"/>
                <a:gd name="T31" fmla="*/ 143 h 1194"/>
                <a:gd name="T32" fmla="*/ 1042 w 1352"/>
                <a:gd name="T33" fmla="*/ 149 h 1194"/>
                <a:gd name="T34" fmla="*/ 876 w 1352"/>
                <a:gd name="T35" fmla="*/ 217 h 1194"/>
                <a:gd name="T36" fmla="*/ 682 w 1352"/>
                <a:gd name="T37" fmla="*/ 290 h 1194"/>
                <a:gd name="T38" fmla="*/ 631 w 1352"/>
                <a:gd name="T39" fmla="*/ 299 h 1194"/>
                <a:gd name="T40" fmla="*/ 409 w 1352"/>
                <a:gd name="T41" fmla="*/ 267 h 1194"/>
                <a:gd name="T42" fmla="*/ 369 w 1352"/>
                <a:gd name="T43" fmla="*/ 249 h 1194"/>
                <a:gd name="T44" fmla="*/ 272 w 1352"/>
                <a:gd name="T45" fmla="*/ 191 h 1194"/>
                <a:gd name="T46" fmla="*/ 174 w 1352"/>
                <a:gd name="T47" fmla="*/ 119 h 1194"/>
                <a:gd name="T48" fmla="*/ 69 w 1352"/>
                <a:gd name="T49" fmla="*/ 40 h 1194"/>
                <a:gd name="T50" fmla="*/ 0 w 1352"/>
                <a:gd name="T51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52" h="1194">
                  <a:moveTo>
                    <a:pt x="1352" y="1194"/>
                  </a:moveTo>
                  <a:cubicBezTo>
                    <a:pt x="1344" y="1188"/>
                    <a:pt x="1336" y="1182"/>
                    <a:pt x="1328" y="1176"/>
                  </a:cubicBezTo>
                  <a:cubicBezTo>
                    <a:pt x="1298" y="1154"/>
                    <a:pt x="1270" y="1130"/>
                    <a:pt x="1244" y="1104"/>
                  </a:cubicBezTo>
                  <a:cubicBezTo>
                    <a:pt x="1225" y="1083"/>
                    <a:pt x="1207" y="1061"/>
                    <a:pt x="1191" y="1039"/>
                  </a:cubicBezTo>
                  <a:cubicBezTo>
                    <a:pt x="1166" y="1004"/>
                    <a:pt x="1147" y="967"/>
                    <a:pt x="1136" y="929"/>
                  </a:cubicBezTo>
                  <a:cubicBezTo>
                    <a:pt x="1127" y="903"/>
                    <a:pt x="1123" y="876"/>
                    <a:pt x="1122" y="849"/>
                  </a:cubicBezTo>
                  <a:cubicBezTo>
                    <a:pt x="1122" y="834"/>
                    <a:pt x="1122" y="819"/>
                    <a:pt x="1123" y="804"/>
                  </a:cubicBezTo>
                  <a:cubicBezTo>
                    <a:pt x="1125" y="773"/>
                    <a:pt x="1131" y="742"/>
                    <a:pt x="1140" y="712"/>
                  </a:cubicBezTo>
                  <a:cubicBezTo>
                    <a:pt x="1141" y="708"/>
                    <a:pt x="1142" y="705"/>
                    <a:pt x="1143" y="701"/>
                  </a:cubicBezTo>
                  <a:cubicBezTo>
                    <a:pt x="1170" y="614"/>
                    <a:pt x="1213" y="548"/>
                    <a:pt x="1251" y="493"/>
                  </a:cubicBezTo>
                  <a:cubicBezTo>
                    <a:pt x="1273" y="461"/>
                    <a:pt x="1295" y="433"/>
                    <a:pt x="1306" y="404"/>
                  </a:cubicBezTo>
                  <a:cubicBezTo>
                    <a:pt x="1317" y="375"/>
                    <a:pt x="1321" y="344"/>
                    <a:pt x="1318" y="314"/>
                  </a:cubicBezTo>
                  <a:cubicBezTo>
                    <a:pt x="1310" y="253"/>
                    <a:pt x="1273" y="195"/>
                    <a:pt x="1212" y="163"/>
                  </a:cubicBezTo>
                  <a:cubicBezTo>
                    <a:pt x="1200" y="157"/>
                    <a:pt x="1187" y="152"/>
                    <a:pt x="1174" y="148"/>
                  </a:cubicBezTo>
                  <a:cubicBezTo>
                    <a:pt x="1159" y="143"/>
                    <a:pt x="1142" y="140"/>
                    <a:pt x="1126" y="139"/>
                  </a:cubicBezTo>
                  <a:cubicBezTo>
                    <a:pt x="1106" y="138"/>
                    <a:pt x="1085" y="139"/>
                    <a:pt x="1065" y="143"/>
                  </a:cubicBezTo>
                  <a:cubicBezTo>
                    <a:pt x="1057" y="145"/>
                    <a:pt x="1050" y="147"/>
                    <a:pt x="1042" y="149"/>
                  </a:cubicBezTo>
                  <a:cubicBezTo>
                    <a:pt x="986" y="164"/>
                    <a:pt x="932" y="191"/>
                    <a:pt x="876" y="217"/>
                  </a:cubicBezTo>
                  <a:cubicBezTo>
                    <a:pt x="818" y="245"/>
                    <a:pt x="754" y="275"/>
                    <a:pt x="682" y="290"/>
                  </a:cubicBezTo>
                  <a:cubicBezTo>
                    <a:pt x="666" y="294"/>
                    <a:pt x="649" y="297"/>
                    <a:pt x="631" y="299"/>
                  </a:cubicBezTo>
                  <a:cubicBezTo>
                    <a:pt x="563" y="306"/>
                    <a:pt x="489" y="299"/>
                    <a:pt x="409" y="267"/>
                  </a:cubicBezTo>
                  <a:cubicBezTo>
                    <a:pt x="396" y="262"/>
                    <a:pt x="382" y="256"/>
                    <a:pt x="369" y="249"/>
                  </a:cubicBezTo>
                  <a:cubicBezTo>
                    <a:pt x="335" y="232"/>
                    <a:pt x="302" y="212"/>
                    <a:pt x="272" y="191"/>
                  </a:cubicBezTo>
                  <a:cubicBezTo>
                    <a:pt x="237" y="168"/>
                    <a:pt x="205" y="143"/>
                    <a:pt x="174" y="119"/>
                  </a:cubicBezTo>
                  <a:cubicBezTo>
                    <a:pt x="137" y="91"/>
                    <a:pt x="103" y="63"/>
                    <a:pt x="69" y="40"/>
                  </a:cubicBezTo>
                  <a:cubicBezTo>
                    <a:pt x="45" y="24"/>
                    <a:pt x="22" y="1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9"/>
            <p:cNvSpPr/>
            <p:nvPr/>
          </p:nvSpPr>
          <p:spPr bwMode="auto">
            <a:xfrm>
              <a:off x="430213" y="234951"/>
              <a:ext cx="5033963" cy="4440238"/>
            </a:xfrm>
            <a:custGeom>
              <a:avLst/>
              <a:gdLst>
                <a:gd name="T0" fmla="*/ 1340 w 1340"/>
                <a:gd name="T1" fmla="*/ 1182 h 1182"/>
                <a:gd name="T2" fmla="*/ 1316 w 1340"/>
                <a:gd name="T3" fmla="*/ 1168 h 1182"/>
                <a:gd name="T4" fmla="*/ 1230 w 1340"/>
                <a:gd name="T5" fmla="*/ 1104 h 1182"/>
                <a:gd name="T6" fmla="*/ 1174 w 1340"/>
                <a:gd name="T7" fmla="*/ 1042 h 1182"/>
                <a:gd name="T8" fmla="*/ 1115 w 1340"/>
                <a:gd name="T9" fmla="*/ 935 h 1182"/>
                <a:gd name="T10" fmla="*/ 1103 w 1340"/>
                <a:gd name="T11" fmla="*/ 854 h 1182"/>
                <a:gd name="T12" fmla="*/ 1105 w 1340"/>
                <a:gd name="T13" fmla="*/ 809 h 1182"/>
                <a:gd name="T14" fmla="*/ 1123 w 1340"/>
                <a:gd name="T15" fmla="*/ 717 h 1182"/>
                <a:gd name="T16" fmla="*/ 1126 w 1340"/>
                <a:gd name="T17" fmla="*/ 707 h 1182"/>
                <a:gd name="T18" fmla="*/ 1222 w 1340"/>
                <a:gd name="T19" fmla="*/ 496 h 1182"/>
                <a:gd name="T20" fmla="*/ 1269 w 1340"/>
                <a:gd name="T21" fmla="*/ 409 h 1182"/>
                <a:gd name="T22" fmla="*/ 1275 w 1340"/>
                <a:gd name="T23" fmla="*/ 323 h 1182"/>
                <a:gd name="T24" fmla="*/ 1167 w 1340"/>
                <a:gd name="T25" fmla="*/ 182 h 1182"/>
                <a:gd name="T26" fmla="*/ 1129 w 1340"/>
                <a:gd name="T27" fmla="*/ 168 h 1182"/>
                <a:gd name="T28" fmla="*/ 1083 w 1340"/>
                <a:gd name="T29" fmla="*/ 161 h 1182"/>
                <a:gd name="T30" fmla="*/ 1023 w 1340"/>
                <a:gd name="T31" fmla="*/ 165 h 1182"/>
                <a:gd name="T32" fmla="*/ 1001 w 1340"/>
                <a:gd name="T33" fmla="*/ 171 h 1182"/>
                <a:gd name="T34" fmla="*/ 837 w 1340"/>
                <a:gd name="T35" fmla="*/ 237 h 1182"/>
                <a:gd name="T36" fmla="*/ 646 w 1340"/>
                <a:gd name="T37" fmla="*/ 304 h 1182"/>
                <a:gd name="T38" fmla="*/ 596 w 1340"/>
                <a:gd name="T39" fmla="*/ 310 h 1182"/>
                <a:gd name="T40" fmla="*/ 381 w 1340"/>
                <a:gd name="T41" fmla="*/ 273 h 1182"/>
                <a:gd name="T42" fmla="*/ 343 w 1340"/>
                <a:gd name="T43" fmla="*/ 255 h 1182"/>
                <a:gd name="T44" fmla="*/ 250 w 1340"/>
                <a:gd name="T45" fmla="*/ 195 h 1182"/>
                <a:gd name="T46" fmla="*/ 158 w 1340"/>
                <a:gd name="T47" fmla="*/ 121 h 1182"/>
                <a:gd name="T48" fmla="*/ 63 w 1340"/>
                <a:gd name="T49" fmla="*/ 41 h 1182"/>
                <a:gd name="T50" fmla="*/ 0 w 1340"/>
                <a:gd name="T51" fmla="*/ 0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40" h="1182">
                  <a:moveTo>
                    <a:pt x="1340" y="1182"/>
                  </a:moveTo>
                  <a:cubicBezTo>
                    <a:pt x="1332" y="1178"/>
                    <a:pt x="1324" y="1173"/>
                    <a:pt x="1316" y="1168"/>
                  </a:cubicBezTo>
                  <a:cubicBezTo>
                    <a:pt x="1286" y="1149"/>
                    <a:pt x="1256" y="1128"/>
                    <a:pt x="1230" y="1104"/>
                  </a:cubicBezTo>
                  <a:cubicBezTo>
                    <a:pt x="1210" y="1085"/>
                    <a:pt x="1191" y="1064"/>
                    <a:pt x="1174" y="1042"/>
                  </a:cubicBezTo>
                  <a:cubicBezTo>
                    <a:pt x="1148" y="1009"/>
                    <a:pt x="1127" y="972"/>
                    <a:pt x="1115" y="935"/>
                  </a:cubicBezTo>
                  <a:cubicBezTo>
                    <a:pt x="1107" y="909"/>
                    <a:pt x="1103" y="882"/>
                    <a:pt x="1103" y="854"/>
                  </a:cubicBezTo>
                  <a:cubicBezTo>
                    <a:pt x="1103" y="839"/>
                    <a:pt x="1103" y="824"/>
                    <a:pt x="1105" y="809"/>
                  </a:cubicBezTo>
                  <a:cubicBezTo>
                    <a:pt x="1108" y="779"/>
                    <a:pt x="1114" y="748"/>
                    <a:pt x="1123" y="717"/>
                  </a:cubicBezTo>
                  <a:cubicBezTo>
                    <a:pt x="1124" y="714"/>
                    <a:pt x="1125" y="710"/>
                    <a:pt x="1126" y="707"/>
                  </a:cubicBezTo>
                  <a:cubicBezTo>
                    <a:pt x="1152" y="620"/>
                    <a:pt x="1190" y="551"/>
                    <a:pt x="1222" y="496"/>
                  </a:cubicBezTo>
                  <a:cubicBezTo>
                    <a:pt x="1241" y="464"/>
                    <a:pt x="1260" y="437"/>
                    <a:pt x="1269" y="409"/>
                  </a:cubicBezTo>
                  <a:cubicBezTo>
                    <a:pt x="1278" y="381"/>
                    <a:pt x="1280" y="352"/>
                    <a:pt x="1275" y="323"/>
                  </a:cubicBezTo>
                  <a:cubicBezTo>
                    <a:pt x="1265" y="265"/>
                    <a:pt x="1227" y="211"/>
                    <a:pt x="1167" y="182"/>
                  </a:cubicBezTo>
                  <a:cubicBezTo>
                    <a:pt x="1155" y="176"/>
                    <a:pt x="1143" y="172"/>
                    <a:pt x="1129" y="168"/>
                  </a:cubicBezTo>
                  <a:cubicBezTo>
                    <a:pt x="1114" y="164"/>
                    <a:pt x="1099" y="162"/>
                    <a:pt x="1083" y="161"/>
                  </a:cubicBezTo>
                  <a:cubicBezTo>
                    <a:pt x="1062" y="160"/>
                    <a:pt x="1042" y="161"/>
                    <a:pt x="1023" y="165"/>
                  </a:cubicBezTo>
                  <a:cubicBezTo>
                    <a:pt x="1015" y="167"/>
                    <a:pt x="1008" y="169"/>
                    <a:pt x="1001" y="171"/>
                  </a:cubicBezTo>
                  <a:cubicBezTo>
                    <a:pt x="945" y="186"/>
                    <a:pt x="892" y="211"/>
                    <a:pt x="837" y="237"/>
                  </a:cubicBezTo>
                  <a:cubicBezTo>
                    <a:pt x="779" y="263"/>
                    <a:pt x="716" y="290"/>
                    <a:pt x="646" y="304"/>
                  </a:cubicBezTo>
                  <a:cubicBezTo>
                    <a:pt x="630" y="307"/>
                    <a:pt x="613" y="309"/>
                    <a:pt x="596" y="310"/>
                  </a:cubicBezTo>
                  <a:cubicBezTo>
                    <a:pt x="529" y="316"/>
                    <a:pt x="457" y="307"/>
                    <a:pt x="381" y="273"/>
                  </a:cubicBezTo>
                  <a:cubicBezTo>
                    <a:pt x="368" y="268"/>
                    <a:pt x="355" y="262"/>
                    <a:pt x="343" y="255"/>
                  </a:cubicBezTo>
                  <a:cubicBezTo>
                    <a:pt x="309" y="237"/>
                    <a:pt x="279" y="217"/>
                    <a:pt x="250" y="195"/>
                  </a:cubicBezTo>
                  <a:cubicBezTo>
                    <a:pt x="217" y="171"/>
                    <a:pt x="187" y="146"/>
                    <a:pt x="158" y="121"/>
                  </a:cubicBezTo>
                  <a:cubicBezTo>
                    <a:pt x="124" y="93"/>
                    <a:pt x="93" y="65"/>
                    <a:pt x="63" y="41"/>
                  </a:cubicBezTo>
                  <a:cubicBezTo>
                    <a:pt x="41" y="24"/>
                    <a:pt x="20" y="11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0"/>
            <p:cNvSpPr/>
            <p:nvPr/>
          </p:nvSpPr>
          <p:spPr bwMode="auto">
            <a:xfrm>
              <a:off x="411163" y="312738"/>
              <a:ext cx="4989513" cy="4400550"/>
            </a:xfrm>
            <a:custGeom>
              <a:avLst/>
              <a:gdLst>
                <a:gd name="T0" fmla="*/ 1328 w 1328"/>
                <a:gd name="T1" fmla="*/ 1171 h 1171"/>
                <a:gd name="T2" fmla="*/ 1304 w 1328"/>
                <a:gd name="T3" fmla="*/ 1159 h 1171"/>
                <a:gd name="T4" fmla="*/ 1216 w 1328"/>
                <a:gd name="T5" fmla="*/ 1104 h 1171"/>
                <a:gd name="T6" fmla="*/ 1157 w 1328"/>
                <a:gd name="T7" fmla="*/ 1046 h 1171"/>
                <a:gd name="T8" fmla="*/ 1095 w 1328"/>
                <a:gd name="T9" fmla="*/ 941 h 1171"/>
                <a:gd name="T10" fmla="*/ 1083 w 1328"/>
                <a:gd name="T11" fmla="*/ 860 h 1171"/>
                <a:gd name="T12" fmla="*/ 1086 w 1328"/>
                <a:gd name="T13" fmla="*/ 815 h 1171"/>
                <a:gd name="T14" fmla="*/ 1106 w 1328"/>
                <a:gd name="T15" fmla="*/ 723 h 1171"/>
                <a:gd name="T16" fmla="*/ 1109 w 1328"/>
                <a:gd name="T17" fmla="*/ 712 h 1171"/>
                <a:gd name="T18" fmla="*/ 1193 w 1328"/>
                <a:gd name="T19" fmla="*/ 499 h 1171"/>
                <a:gd name="T20" fmla="*/ 1232 w 1328"/>
                <a:gd name="T21" fmla="*/ 414 h 1171"/>
                <a:gd name="T22" fmla="*/ 1233 w 1328"/>
                <a:gd name="T23" fmla="*/ 332 h 1171"/>
                <a:gd name="T24" fmla="*/ 1122 w 1328"/>
                <a:gd name="T25" fmla="*/ 201 h 1171"/>
                <a:gd name="T26" fmla="*/ 1085 w 1328"/>
                <a:gd name="T27" fmla="*/ 188 h 1171"/>
                <a:gd name="T28" fmla="*/ 1039 w 1328"/>
                <a:gd name="T29" fmla="*/ 182 h 1171"/>
                <a:gd name="T30" fmla="*/ 980 w 1328"/>
                <a:gd name="T31" fmla="*/ 187 h 1171"/>
                <a:gd name="T32" fmla="*/ 959 w 1328"/>
                <a:gd name="T33" fmla="*/ 193 h 1171"/>
                <a:gd name="T34" fmla="*/ 798 w 1328"/>
                <a:gd name="T35" fmla="*/ 256 h 1171"/>
                <a:gd name="T36" fmla="*/ 610 w 1328"/>
                <a:gd name="T37" fmla="*/ 317 h 1171"/>
                <a:gd name="T38" fmla="*/ 561 w 1328"/>
                <a:gd name="T39" fmla="*/ 322 h 1171"/>
                <a:gd name="T40" fmla="*/ 352 w 1328"/>
                <a:gd name="T41" fmla="*/ 279 h 1171"/>
                <a:gd name="T42" fmla="*/ 316 w 1328"/>
                <a:gd name="T43" fmla="*/ 260 h 1171"/>
                <a:gd name="T44" fmla="*/ 228 w 1328"/>
                <a:gd name="T45" fmla="*/ 199 h 1171"/>
                <a:gd name="T46" fmla="*/ 142 w 1328"/>
                <a:gd name="T47" fmla="*/ 124 h 1171"/>
                <a:gd name="T48" fmla="*/ 56 w 1328"/>
                <a:gd name="T49" fmla="*/ 42 h 1171"/>
                <a:gd name="T50" fmla="*/ 0 w 1328"/>
                <a:gd name="T51" fmla="*/ 0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28" h="1171">
                  <a:moveTo>
                    <a:pt x="1328" y="1171"/>
                  </a:moveTo>
                  <a:cubicBezTo>
                    <a:pt x="1320" y="1167"/>
                    <a:pt x="1312" y="1163"/>
                    <a:pt x="1304" y="1159"/>
                  </a:cubicBezTo>
                  <a:cubicBezTo>
                    <a:pt x="1274" y="1144"/>
                    <a:pt x="1243" y="1126"/>
                    <a:pt x="1216" y="1104"/>
                  </a:cubicBezTo>
                  <a:cubicBezTo>
                    <a:pt x="1195" y="1086"/>
                    <a:pt x="1175" y="1067"/>
                    <a:pt x="1157" y="1046"/>
                  </a:cubicBezTo>
                  <a:cubicBezTo>
                    <a:pt x="1129" y="1014"/>
                    <a:pt x="1108" y="978"/>
                    <a:pt x="1095" y="941"/>
                  </a:cubicBezTo>
                  <a:cubicBezTo>
                    <a:pt x="1086" y="915"/>
                    <a:pt x="1082" y="888"/>
                    <a:pt x="1083" y="860"/>
                  </a:cubicBezTo>
                  <a:cubicBezTo>
                    <a:pt x="1083" y="845"/>
                    <a:pt x="1085" y="830"/>
                    <a:pt x="1086" y="815"/>
                  </a:cubicBezTo>
                  <a:cubicBezTo>
                    <a:pt x="1090" y="785"/>
                    <a:pt x="1097" y="754"/>
                    <a:pt x="1106" y="723"/>
                  </a:cubicBezTo>
                  <a:cubicBezTo>
                    <a:pt x="1107" y="719"/>
                    <a:pt x="1108" y="716"/>
                    <a:pt x="1109" y="712"/>
                  </a:cubicBezTo>
                  <a:cubicBezTo>
                    <a:pt x="1134" y="625"/>
                    <a:pt x="1166" y="554"/>
                    <a:pt x="1193" y="499"/>
                  </a:cubicBezTo>
                  <a:cubicBezTo>
                    <a:pt x="1209" y="468"/>
                    <a:pt x="1225" y="441"/>
                    <a:pt x="1232" y="414"/>
                  </a:cubicBezTo>
                  <a:cubicBezTo>
                    <a:pt x="1239" y="387"/>
                    <a:pt x="1239" y="359"/>
                    <a:pt x="1233" y="332"/>
                  </a:cubicBezTo>
                  <a:cubicBezTo>
                    <a:pt x="1220" y="278"/>
                    <a:pt x="1182" y="228"/>
                    <a:pt x="1122" y="201"/>
                  </a:cubicBezTo>
                  <a:cubicBezTo>
                    <a:pt x="1110" y="196"/>
                    <a:pt x="1098" y="192"/>
                    <a:pt x="1085" y="188"/>
                  </a:cubicBezTo>
                  <a:cubicBezTo>
                    <a:pt x="1070" y="185"/>
                    <a:pt x="1055" y="183"/>
                    <a:pt x="1039" y="182"/>
                  </a:cubicBezTo>
                  <a:cubicBezTo>
                    <a:pt x="1019" y="182"/>
                    <a:pt x="999" y="183"/>
                    <a:pt x="980" y="187"/>
                  </a:cubicBezTo>
                  <a:cubicBezTo>
                    <a:pt x="973" y="189"/>
                    <a:pt x="966" y="191"/>
                    <a:pt x="959" y="193"/>
                  </a:cubicBezTo>
                  <a:cubicBezTo>
                    <a:pt x="903" y="208"/>
                    <a:pt x="851" y="232"/>
                    <a:pt x="798" y="256"/>
                  </a:cubicBezTo>
                  <a:cubicBezTo>
                    <a:pt x="740" y="281"/>
                    <a:pt x="678" y="306"/>
                    <a:pt x="610" y="317"/>
                  </a:cubicBezTo>
                  <a:cubicBezTo>
                    <a:pt x="594" y="319"/>
                    <a:pt x="578" y="321"/>
                    <a:pt x="561" y="322"/>
                  </a:cubicBezTo>
                  <a:cubicBezTo>
                    <a:pt x="495" y="325"/>
                    <a:pt x="425" y="314"/>
                    <a:pt x="352" y="279"/>
                  </a:cubicBezTo>
                  <a:cubicBezTo>
                    <a:pt x="340" y="274"/>
                    <a:pt x="328" y="267"/>
                    <a:pt x="316" y="260"/>
                  </a:cubicBezTo>
                  <a:cubicBezTo>
                    <a:pt x="284" y="242"/>
                    <a:pt x="255" y="221"/>
                    <a:pt x="228" y="199"/>
                  </a:cubicBezTo>
                  <a:cubicBezTo>
                    <a:pt x="197" y="175"/>
                    <a:pt x="169" y="149"/>
                    <a:pt x="142" y="124"/>
                  </a:cubicBezTo>
                  <a:cubicBezTo>
                    <a:pt x="111" y="95"/>
                    <a:pt x="83" y="67"/>
                    <a:pt x="56" y="42"/>
                  </a:cubicBezTo>
                  <a:cubicBezTo>
                    <a:pt x="36" y="25"/>
                    <a:pt x="17" y="11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51"/>
            <p:cNvSpPr/>
            <p:nvPr/>
          </p:nvSpPr>
          <p:spPr bwMode="auto">
            <a:xfrm>
              <a:off x="396876" y="392113"/>
              <a:ext cx="4940300" cy="4354513"/>
            </a:xfrm>
            <a:custGeom>
              <a:avLst/>
              <a:gdLst>
                <a:gd name="T0" fmla="*/ 1315 w 1315"/>
                <a:gd name="T1" fmla="*/ 1159 h 1159"/>
                <a:gd name="T2" fmla="*/ 1291 w 1315"/>
                <a:gd name="T3" fmla="*/ 1151 h 1159"/>
                <a:gd name="T4" fmla="*/ 1200 w 1315"/>
                <a:gd name="T5" fmla="*/ 1104 h 1159"/>
                <a:gd name="T6" fmla="*/ 1139 w 1315"/>
                <a:gd name="T7" fmla="*/ 1050 h 1159"/>
                <a:gd name="T8" fmla="*/ 1074 w 1315"/>
                <a:gd name="T9" fmla="*/ 947 h 1159"/>
                <a:gd name="T10" fmla="*/ 1063 w 1315"/>
                <a:gd name="T11" fmla="*/ 865 h 1159"/>
                <a:gd name="T12" fmla="*/ 1067 w 1315"/>
                <a:gd name="T13" fmla="*/ 821 h 1159"/>
                <a:gd name="T14" fmla="*/ 1087 w 1315"/>
                <a:gd name="T15" fmla="*/ 728 h 1159"/>
                <a:gd name="T16" fmla="*/ 1090 w 1315"/>
                <a:gd name="T17" fmla="*/ 718 h 1159"/>
                <a:gd name="T18" fmla="*/ 1164 w 1315"/>
                <a:gd name="T19" fmla="*/ 501 h 1159"/>
                <a:gd name="T20" fmla="*/ 1194 w 1315"/>
                <a:gd name="T21" fmla="*/ 419 h 1159"/>
                <a:gd name="T22" fmla="*/ 1189 w 1315"/>
                <a:gd name="T23" fmla="*/ 341 h 1159"/>
                <a:gd name="T24" fmla="*/ 1076 w 1315"/>
                <a:gd name="T25" fmla="*/ 220 h 1159"/>
                <a:gd name="T26" fmla="*/ 1039 w 1315"/>
                <a:gd name="T27" fmla="*/ 209 h 1159"/>
                <a:gd name="T28" fmla="*/ 994 w 1315"/>
                <a:gd name="T29" fmla="*/ 204 h 1159"/>
                <a:gd name="T30" fmla="*/ 937 w 1315"/>
                <a:gd name="T31" fmla="*/ 209 h 1159"/>
                <a:gd name="T32" fmla="*/ 916 w 1315"/>
                <a:gd name="T33" fmla="*/ 215 h 1159"/>
                <a:gd name="T34" fmla="*/ 757 w 1315"/>
                <a:gd name="T35" fmla="*/ 275 h 1159"/>
                <a:gd name="T36" fmla="*/ 573 w 1315"/>
                <a:gd name="T37" fmla="*/ 330 h 1159"/>
                <a:gd name="T38" fmla="*/ 525 w 1315"/>
                <a:gd name="T39" fmla="*/ 333 h 1159"/>
                <a:gd name="T40" fmla="*/ 323 w 1315"/>
                <a:gd name="T41" fmla="*/ 285 h 1159"/>
                <a:gd name="T42" fmla="*/ 288 w 1315"/>
                <a:gd name="T43" fmla="*/ 266 h 1159"/>
                <a:gd name="T44" fmla="*/ 205 w 1315"/>
                <a:gd name="T45" fmla="*/ 203 h 1159"/>
                <a:gd name="T46" fmla="*/ 125 w 1315"/>
                <a:gd name="T47" fmla="*/ 126 h 1159"/>
                <a:gd name="T48" fmla="*/ 48 w 1315"/>
                <a:gd name="T49" fmla="*/ 43 h 1159"/>
                <a:gd name="T50" fmla="*/ 0 w 1315"/>
                <a:gd name="T51" fmla="*/ 0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5" h="1159">
                  <a:moveTo>
                    <a:pt x="1315" y="1159"/>
                  </a:moveTo>
                  <a:cubicBezTo>
                    <a:pt x="1307" y="1156"/>
                    <a:pt x="1299" y="1154"/>
                    <a:pt x="1291" y="1151"/>
                  </a:cubicBezTo>
                  <a:cubicBezTo>
                    <a:pt x="1261" y="1140"/>
                    <a:pt x="1229" y="1124"/>
                    <a:pt x="1200" y="1104"/>
                  </a:cubicBezTo>
                  <a:cubicBezTo>
                    <a:pt x="1178" y="1088"/>
                    <a:pt x="1158" y="1070"/>
                    <a:pt x="1139" y="1050"/>
                  </a:cubicBezTo>
                  <a:cubicBezTo>
                    <a:pt x="1109" y="1019"/>
                    <a:pt x="1087" y="984"/>
                    <a:pt x="1074" y="947"/>
                  </a:cubicBezTo>
                  <a:cubicBezTo>
                    <a:pt x="1065" y="921"/>
                    <a:pt x="1061" y="894"/>
                    <a:pt x="1063" y="865"/>
                  </a:cubicBezTo>
                  <a:cubicBezTo>
                    <a:pt x="1063" y="851"/>
                    <a:pt x="1065" y="836"/>
                    <a:pt x="1067" y="821"/>
                  </a:cubicBezTo>
                  <a:cubicBezTo>
                    <a:pt x="1072" y="791"/>
                    <a:pt x="1079" y="760"/>
                    <a:pt x="1087" y="728"/>
                  </a:cubicBezTo>
                  <a:cubicBezTo>
                    <a:pt x="1088" y="725"/>
                    <a:pt x="1089" y="721"/>
                    <a:pt x="1090" y="718"/>
                  </a:cubicBezTo>
                  <a:cubicBezTo>
                    <a:pt x="1115" y="631"/>
                    <a:pt x="1142" y="558"/>
                    <a:pt x="1164" y="501"/>
                  </a:cubicBezTo>
                  <a:cubicBezTo>
                    <a:pt x="1175" y="471"/>
                    <a:pt x="1190" y="445"/>
                    <a:pt x="1194" y="419"/>
                  </a:cubicBezTo>
                  <a:cubicBezTo>
                    <a:pt x="1198" y="393"/>
                    <a:pt x="1197" y="367"/>
                    <a:pt x="1189" y="341"/>
                  </a:cubicBezTo>
                  <a:cubicBezTo>
                    <a:pt x="1174" y="290"/>
                    <a:pt x="1135" y="244"/>
                    <a:pt x="1076" y="220"/>
                  </a:cubicBezTo>
                  <a:cubicBezTo>
                    <a:pt x="1064" y="215"/>
                    <a:pt x="1052" y="211"/>
                    <a:pt x="1039" y="209"/>
                  </a:cubicBezTo>
                  <a:cubicBezTo>
                    <a:pt x="1025" y="206"/>
                    <a:pt x="1010" y="204"/>
                    <a:pt x="994" y="204"/>
                  </a:cubicBezTo>
                  <a:cubicBezTo>
                    <a:pt x="975" y="203"/>
                    <a:pt x="955" y="205"/>
                    <a:pt x="937" y="209"/>
                  </a:cubicBezTo>
                  <a:cubicBezTo>
                    <a:pt x="930" y="211"/>
                    <a:pt x="923" y="213"/>
                    <a:pt x="916" y="215"/>
                  </a:cubicBezTo>
                  <a:cubicBezTo>
                    <a:pt x="861" y="229"/>
                    <a:pt x="810" y="253"/>
                    <a:pt x="757" y="275"/>
                  </a:cubicBezTo>
                  <a:cubicBezTo>
                    <a:pt x="700" y="299"/>
                    <a:pt x="640" y="321"/>
                    <a:pt x="573" y="330"/>
                  </a:cubicBezTo>
                  <a:cubicBezTo>
                    <a:pt x="557" y="332"/>
                    <a:pt x="541" y="333"/>
                    <a:pt x="525" y="333"/>
                  </a:cubicBezTo>
                  <a:cubicBezTo>
                    <a:pt x="460" y="334"/>
                    <a:pt x="392" y="321"/>
                    <a:pt x="323" y="285"/>
                  </a:cubicBezTo>
                  <a:cubicBezTo>
                    <a:pt x="311" y="279"/>
                    <a:pt x="300" y="273"/>
                    <a:pt x="288" y="266"/>
                  </a:cubicBezTo>
                  <a:cubicBezTo>
                    <a:pt x="258" y="247"/>
                    <a:pt x="230" y="225"/>
                    <a:pt x="205" y="203"/>
                  </a:cubicBezTo>
                  <a:cubicBezTo>
                    <a:pt x="176" y="178"/>
                    <a:pt x="150" y="152"/>
                    <a:pt x="125" y="126"/>
                  </a:cubicBezTo>
                  <a:cubicBezTo>
                    <a:pt x="97" y="97"/>
                    <a:pt x="72" y="68"/>
                    <a:pt x="48" y="43"/>
                  </a:cubicBezTo>
                  <a:cubicBezTo>
                    <a:pt x="31" y="26"/>
                    <a:pt x="14" y="12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52"/>
            <p:cNvSpPr/>
            <p:nvPr/>
          </p:nvSpPr>
          <p:spPr bwMode="auto">
            <a:xfrm>
              <a:off x="377826" y="466726"/>
              <a:ext cx="4894263" cy="4313238"/>
            </a:xfrm>
            <a:custGeom>
              <a:avLst/>
              <a:gdLst>
                <a:gd name="T0" fmla="*/ 1303 w 1303"/>
                <a:gd name="T1" fmla="*/ 1148 h 1148"/>
                <a:gd name="T2" fmla="*/ 1279 w 1303"/>
                <a:gd name="T3" fmla="*/ 1143 h 1148"/>
                <a:gd name="T4" fmla="*/ 1186 w 1303"/>
                <a:gd name="T5" fmla="*/ 1105 h 1148"/>
                <a:gd name="T6" fmla="*/ 1122 w 1303"/>
                <a:gd name="T7" fmla="*/ 1055 h 1148"/>
                <a:gd name="T8" fmla="*/ 1054 w 1303"/>
                <a:gd name="T9" fmla="*/ 954 h 1148"/>
                <a:gd name="T10" fmla="*/ 1043 w 1303"/>
                <a:gd name="T11" fmla="*/ 872 h 1148"/>
                <a:gd name="T12" fmla="*/ 1049 w 1303"/>
                <a:gd name="T13" fmla="*/ 827 h 1148"/>
                <a:gd name="T14" fmla="*/ 1070 w 1303"/>
                <a:gd name="T15" fmla="*/ 735 h 1148"/>
                <a:gd name="T16" fmla="*/ 1073 w 1303"/>
                <a:gd name="T17" fmla="*/ 724 h 1148"/>
                <a:gd name="T18" fmla="*/ 1135 w 1303"/>
                <a:gd name="T19" fmla="*/ 505 h 1148"/>
                <a:gd name="T20" fmla="*/ 1157 w 1303"/>
                <a:gd name="T21" fmla="*/ 425 h 1148"/>
                <a:gd name="T22" fmla="*/ 1147 w 1303"/>
                <a:gd name="T23" fmla="*/ 352 h 1148"/>
                <a:gd name="T24" fmla="*/ 1031 w 1303"/>
                <a:gd name="T25" fmla="*/ 240 h 1148"/>
                <a:gd name="T26" fmla="*/ 995 w 1303"/>
                <a:gd name="T27" fmla="*/ 230 h 1148"/>
                <a:gd name="T28" fmla="*/ 951 w 1303"/>
                <a:gd name="T29" fmla="*/ 226 h 1148"/>
                <a:gd name="T30" fmla="*/ 894 w 1303"/>
                <a:gd name="T31" fmla="*/ 232 h 1148"/>
                <a:gd name="T32" fmla="*/ 874 w 1303"/>
                <a:gd name="T33" fmla="*/ 238 h 1148"/>
                <a:gd name="T34" fmla="*/ 718 w 1303"/>
                <a:gd name="T35" fmla="*/ 295 h 1148"/>
                <a:gd name="T36" fmla="*/ 536 w 1303"/>
                <a:gd name="T37" fmla="*/ 344 h 1148"/>
                <a:gd name="T38" fmla="*/ 490 w 1303"/>
                <a:gd name="T39" fmla="*/ 346 h 1148"/>
                <a:gd name="T40" fmla="*/ 295 w 1303"/>
                <a:gd name="T41" fmla="*/ 292 h 1148"/>
                <a:gd name="T42" fmla="*/ 262 w 1303"/>
                <a:gd name="T43" fmla="*/ 272 h 1148"/>
                <a:gd name="T44" fmla="*/ 183 w 1303"/>
                <a:gd name="T45" fmla="*/ 208 h 1148"/>
                <a:gd name="T46" fmla="*/ 110 w 1303"/>
                <a:gd name="T47" fmla="*/ 130 h 1148"/>
                <a:gd name="T48" fmla="*/ 41 w 1303"/>
                <a:gd name="T49" fmla="*/ 46 h 1148"/>
                <a:gd name="T50" fmla="*/ 0 w 1303"/>
                <a:gd name="T51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3" h="1148">
                  <a:moveTo>
                    <a:pt x="1303" y="1148"/>
                  </a:moveTo>
                  <a:cubicBezTo>
                    <a:pt x="1295" y="1147"/>
                    <a:pt x="1287" y="1145"/>
                    <a:pt x="1279" y="1143"/>
                  </a:cubicBezTo>
                  <a:cubicBezTo>
                    <a:pt x="1249" y="1136"/>
                    <a:pt x="1216" y="1123"/>
                    <a:pt x="1186" y="1105"/>
                  </a:cubicBezTo>
                  <a:cubicBezTo>
                    <a:pt x="1163" y="1091"/>
                    <a:pt x="1142" y="1074"/>
                    <a:pt x="1122" y="1055"/>
                  </a:cubicBezTo>
                  <a:cubicBezTo>
                    <a:pt x="1091" y="1025"/>
                    <a:pt x="1067" y="990"/>
                    <a:pt x="1054" y="954"/>
                  </a:cubicBezTo>
                  <a:cubicBezTo>
                    <a:pt x="1044" y="928"/>
                    <a:pt x="1041" y="900"/>
                    <a:pt x="1043" y="872"/>
                  </a:cubicBezTo>
                  <a:cubicBezTo>
                    <a:pt x="1044" y="857"/>
                    <a:pt x="1046" y="842"/>
                    <a:pt x="1049" y="827"/>
                  </a:cubicBezTo>
                  <a:cubicBezTo>
                    <a:pt x="1054" y="797"/>
                    <a:pt x="1062" y="766"/>
                    <a:pt x="1070" y="735"/>
                  </a:cubicBezTo>
                  <a:cubicBezTo>
                    <a:pt x="1071" y="731"/>
                    <a:pt x="1072" y="728"/>
                    <a:pt x="1073" y="724"/>
                  </a:cubicBezTo>
                  <a:cubicBezTo>
                    <a:pt x="1097" y="637"/>
                    <a:pt x="1118" y="563"/>
                    <a:pt x="1135" y="505"/>
                  </a:cubicBezTo>
                  <a:cubicBezTo>
                    <a:pt x="1143" y="475"/>
                    <a:pt x="1155" y="450"/>
                    <a:pt x="1157" y="425"/>
                  </a:cubicBezTo>
                  <a:cubicBezTo>
                    <a:pt x="1159" y="401"/>
                    <a:pt x="1156" y="375"/>
                    <a:pt x="1147" y="352"/>
                  </a:cubicBezTo>
                  <a:cubicBezTo>
                    <a:pt x="1129" y="304"/>
                    <a:pt x="1089" y="261"/>
                    <a:pt x="1031" y="240"/>
                  </a:cubicBezTo>
                  <a:cubicBezTo>
                    <a:pt x="1019" y="236"/>
                    <a:pt x="1007" y="232"/>
                    <a:pt x="995" y="230"/>
                  </a:cubicBezTo>
                  <a:cubicBezTo>
                    <a:pt x="980" y="227"/>
                    <a:pt x="966" y="226"/>
                    <a:pt x="951" y="226"/>
                  </a:cubicBezTo>
                  <a:cubicBezTo>
                    <a:pt x="932" y="226"/>
                    <a:pt x="913" y="228"/>
                    <a:pt x="894" y="232"/>
                  </a:cubicBezTo>
                  <a:cubicBezTo>
                    <a:pt x="887" y="234"/>
                    <a:pt x="881" y="236"/>
                    <a:pt x="874" y="238"/>
                  </a:cubicBezTo>
                  <a:cubicBezTo>
                    <a:pt x="820" y="252"/>
                    <a:pt x="770" y="274"/>
                    <a:pt x="718" y="295"/>
                  </a:cubicBezTo>
                  <a:cubicBezTo>
                    <a:pt x="662" y="318"/>
                    <a:pt x="602" y="338"/>
                    <a:pt x="536" y="344"/>
                  </a:cubicBezTo>
                  <a:cubicBezTo>
                    <a:pt x="521" y="346"/>
                    <a:pt x="506" y="346"/>
                    <a:pt x="490" y="346"/>
                  </a:cubicBezTo>
                  <a:cubicBezTo>
                    <a:pt x="426" y="345"/>
                    <a:pt x="360" y="329"/>
                    <a:pt x="295" y="292"/>
                  </a:cubicBezTo>
                  <a:cubicBezTo>
                    <a:pt x="283" y="286"/>
                    <a:pt x="272" y="279"/>
                    <a:pt x="262" y="272"/>
                  </a:cubicBezTo>
                  <a:cubicBezTo>
                    <a:pt x="233" y="252"/>
                    <a:pt x="207" y="231"/>
                    <a:pt x="183" y="208"/>
                  </a:cubicBezTo>
                  <a:cubicBezTo>
                    <a:pt x="156" y="182"/>
                    <a:pt x="132" y="156"/>
                    <a:pt x="110" y="130"/>
                  </a:cubicBezTo>
                  <a:cubicBezTo>
                    <a:pt x="84" y="100"/>
                    <a:pt x="62" y="71"/>
                    <a:pt x="41" y="46"/>
                  </a:cubicBezTo>
                  <a:cubicBezTo>
                    <a:pt x="26" y="28"/>
                    <a:pt x="12" y="13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53"/>
            <p:cNvSpPr/>
            <p:nvPr/>
          </p:nvSpPr>
          <p:spPr bwMode="auto">
            <a:xfrm>
              <a:off x="358776" y="546101"/>
              <a:ext cx="4849813" cy="4268788"/>
            </a:xfrm>
            <a:custGeom>
              <a:avLst/>
              <a:gdLst>
                <a:gd name="T0" fmla="*/ 1291 w 1291"/>
                <a:gd name="T1" fmla="*/ 1136 h 1136"/>
                <a:gd name="T2" fmla="*/ 1267 w 1291"/>
                <a:gd name="T3" fmla="*/ 1135 h 1136"/>
                <a:gd name="T4" fmla="*/ 1172 w 1291"/>
                <a:gd name="T5" fmla="*/ 1105 h 1136"/>
                <a:gd name="T6" fmla="*/ 1105 w 1291"/>
                <a:gd name="T7" fmla="*/ 1058 h 1136"/>
                <a:gd name="T8" fmla="*/ 1033 w 1291"/>
                <a:gd name="T9" fmla="*/ 960 h 1136"/>
                <a:gd name="T10" fmla="*/ 1024 w 1291"/>
                <a:gd name="T11" fmla="*/ 878 h 1136"/>
                <a:gd name="T12" fmla="*/ 1031 w 1291"/>
                <a:gd name="T13" fmla="*/ 833 h 1136"/>
                <a:gd name="T14" fmla="*/ 1053 w 1291"/>
                <a:gd name="T15" fmla="*/ 740 h 1136"/>
                <a:gd name="T16" fmla="*/ 1056 w 1291"/>
                <a:gd name="T17" fmla="*/ 729 h 1136"/>
                <a:gd name="T18" fmla="*/ 1106 w 1291"/>
                <a:gd name="T19" fmla="*/ 508 h 1136"/>
                <a:gd name="T20" fmla="*/ 1120 w 1291"/>
                <a:gd name="T21" fmla="*/ 430 h 1136"/>
                <a:gd name="T22" fmla="*/ 1105 w 1291"/>
                <a:gd name="T23" fmla="*/ 361 h 1136"/>
                <a:gd name="T24" fmla="*/ 986 w 1291"/>
                <a:gd name="T25" fmla="*/ 259 h 1136"/>
                <a:gd name="T26" fmla="*/ 950 w 1291"/>
                <a:gd name="T27" fmla="*/ 250 h 1136"/>
                <a:gd name="T28" fmla="*/ 907 w 1291"/>
                <a:gd name="T29" fmla="*/ 248 h 1136"/>
                <a:gd name="T30" fmla="*/ 852 w 1291"/>
                <a:gd name="T31" fmla="*/ 254 h 1136"/>
                <a:gd name="T32" fmla="*/ 832 w 1291"/>
                <a:gd name="T33" fmla="*/ 259 h 1136"/>
                <a:gd name="T34" fmla="*/ 679 w 1291"/>
                <a:gd name="T35" fmla="*/ 314 h 1136"/>
                <a:gd name="T36" fmla="*/ 500 w 1291"/>
                <a:gd name="T37" fmla="*/ 357 h 1136"/>
                <a:gd name="T38" fmla="*/ 455 w 1291"/>
                <a:gd name="T39" fmla="*/ 358 h 1136"/>
                <a:gd name="T40" fmla="*/ 266 w 1291"/>
                <a:gd name="T41" fmla="*/ 299 h 1136"/>
                <a:gd name="T42" fmla="*/ 235 w 1291"/>
                <a:gd name="T43" fmla="*/ 277 h 1136"/>
                <a:gd name="T44" fmla="*/ 161 w 1291"/>
                <a:gd name="T45" fmla="*/ 212 h 1136"/>
                <a:gd name="T46" fmla="*/ 94 w 1291"/>
                <a:gd name="T47" fmla="*/ 133 h 1136"/>
                <a:gd name="T48" fmla="*/ 34 w 1291"/>
                <a:gd name="T49" fmla="*/ 47 h 1136"/>
                <a:gd name="T50" fmla="*/ 0 w 1291"/>
                <a:gd name="T51" fmla="*/ 0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1" h="1136">
                  <a:moveTo>
                    <a:pt x="1291" y="1136"/>
                  </a:moveTo>
                  <a:cubicBezTo>
                    <a:pt x="1283" y="1136"/>
                    <a:pt x="1275" y="1136"/>
                    <a:pt x="1267" y="1135"/>
                  </a:cubicBezTo>
                  <a:cubicBezTo>
                    <a:pt x="1237" y="1131"/>
                    <a:pt x="1203" y="1121"/>
                    <a:pt x="1172" y="1105"/>
                  </a:cubicBezTo>
                  <a:cubicBezTo>
                    <a:pt x="1148" y="1092"/>
                    <a:pt x="1126" y="1076"/>
                    <a:pt x="1105" y="1058"/>
                  </a:cubicBezTo>
                  <a:cubicBezTo>
                    <a:pt x="1072" y="1030"/>
                    <a:pt x="1047" y="996"/>
                    <a:pt x="1033" y="960"/>
                  </a:cubicBezTo>
                  <a:cubicBezTo>
                    <a:pt x="1023" y="934"/>
                    <a:pt x="1021" y="906"/>
                    <a:pt x="1024" y="878"/>
                  </a:cubicBezTo>
                  <a:cubicBezTo>
                    <a:pt x="1025" y="863"/>
                    <a:pt x="1028" y="848"/>
                    <a:pt x="1031" y="833"/>
                  </a:cubicBezTo>
                  <a:cubicBezTo>
                    <a:pt x="1036" y="803"/>
                    <a:pt x="1045" y="772"/>
                    <a:pt x="1053" y="740"/>
                  </a:cubicBezTo>
                  <a:cubicBezTo>
                    <a:pt x="1054" y="737"/>
                    <a:pt x="1055" y="733"/>
                    <a:pt x="1056" y="729"/>
                  </a:cubicBezTo>
                  <a:cubicBezTo>
                    <a:pt x="1080" y="643"/>
                    <a:pt x="1095" y="567"/>
                    <a:pt x="1106" y="508"/>
                  </a:cubicBezTo>
                  <a:cubicBezTo>
                    <a:pt x="1112" y="479"/>
                    <a:pt x="1120" y="454"/>
                    <a:pt x="1120" y="430"/>
                  </a:cubicBezTo>
                  <a:cubicBezTo>
                    <a:pt x="1120" y="407"/>
                    <a:pt x="1115" y="383"/>
                    <a:pt x="1105" y="361"/>
                  </a:cubicBezTo>
                  <a:cubicBezTo>
                    <a:pt x="1084" y="316"/>
                    <a:pt x="1043" y="277"/>
                    <a:pt x="986" y="259"/>
                  </a:cubicBezTo>
                  <a:cubicBezTo>
                    <a:pt x="974" y="255"/>
                    <a:pt x="963" y="252"/>
                    <a:pt x="950" y="250"/>
                  </a:cubicBezTo>
                  <a:cubicBezTo>
                    <a:pt x="936" y="248"/>
                    <a:pt x="922" y="247"/>
                    <a:pt x="907" y="248"/>
                  </a:cubicBezTo>
                  <a:cubicBezTo>
                    <a:pt x="888" y="248"/>
                    <a:pt x="870" y="250"/>
                    <a:pt x="852" y="254"/>
                  </a:cubicBezTo>
                  <a:cubicBezTo>
                    <a:pt x="845" y="256"/>
                    <a:pt x="838" y="258"/>
                    <a:pt x="832" y="259"/>
                  </a:cubicBezTo>
                  <a:cubicBezTo>
                    <a:pt x="779" y="274"/>
                    <a:pt x="729" y="295"/>
                    <a:pt x="679" y="314"/>
                  </a:cubicBezTo>
                  <a:cubicBezTo>
                    <a:pt x="623" y="335"/>
                    <a:pt x="564" y="354"/>
                    <a:pt x="500" y="357"/>
                  </a:cubicBezTo>
                  <a:cubicBezTo>
                    <a:pt x="485" y="358"/>
                    <a:pt x="470" y="359"/>
                    <a:pt x="455" y="358"/>
                  </a:cubicBezTo>
                  <a:cubicBezTo>
                    <a:pt x="392" y="354"/>
                    <a:pt x="329" y="336"/>
                    <a:pt x="266" y="299"/>
                  </a:cubicBezTo>
                  <a:cubicBezTo>
                    <a:pt x="256" y="292"/>
                    <a:pt x="245" y="285"/>
                    <a:pt x="235" y="277"/>
                  </a:cubicBezTo>
                  <a:cubicBezTo>
                    <a:pt x="208" y="257"/>
                    <a:pt x="183" y="235"/>
                    <a:pt x="161" y="212"/>
                  </a:cubicBezTo>
                  <a:cubicBezTo>
                    <a:pt x="135" y="186"/>
                    <a:pt x="114" y="159"/>
                    <a:pt x="94" y="133"/>
                  </a:cubicBezTo>
                  <a:cubicBezTo>
                    <a:pt x="71" y="102"/>
                    <a:pt x="52" y="73"/>
                    <a:pt x="34" y="47"/>
                  </a:cubicBezTo>
                  <a:cubicBezTo>
                    <a:pt x="22" y="29"/>
                    <a:pt x="10" y="13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54"/>
            <p:cNvSpPr/>
            <p:nvPr/>
          </p:nvSpPr>
          <p:spPr bwMode="auto">
            <a:xfrm>
              <a:off x="342901" y="625476"/>
              <a:ext cx="4802188" cy="4230688"/>
            </a:xfrm>
            <a:custGeom>
              <a:avLst/>
              <a:gdLst>
                <a:gd name="T0" fmla="*/ 1278 w 1278"/>
                <a:gd name="T1" fmla="*/ 1124 h 1126"/>
                <a:gd name="T2" fmla="*/ 1254 w 1278"/>
                <a:gd name="T3" fmla="*/ 1126 h 1126"/>
                <a:gd name="T4" fmla="*/ 1157 w 1278"/>
                <a:gd name="T5" fmla="*/ 1105 h 1126"/>
                <a:gd name="T6" fmla="*/ 1087 w 1278"/>
                <a:gd name="T7" fmla="*/ 1062 h 1126"/>
                <a:gd name="T8" fmla="*/ 1012 w 1278"/>
                <a:gd name="T9" fmla="*/ 966 h 1126"/>
                <a:gd name="T10" fmla="*/ 1003 w 1278"/>
                <a:gd name="T11" fmla="*/ 883 h 1126"/>
                <a:gd name="T12" fmla="*/ 1011 w 1278"/>
                <a:gd name="T13" fmla="*/ 838 h 1126"/>
                <a:gd name="T14" fmla="*/ 1035 w 1278"/>
                <a:gd name="T15" fmla="*/ 746 h 1126"/>
                <a:gd name="T16" fmla="*/ 1038 w 1278"/>
                <a:gd name="T17" fmla="*/ 735 h 1126"/>
                <a:gd name="T18" fmla="*/ 1076 w 1278"/>
                <a:gd name="T19" fmla="*/ 511 h 1126"/>
                <a:gd name="T20" fmla="*/ 1082 w 1278"/>
                <a:gd name="T21" fmla="*/ 435 h 1126"/>
                <a:gd name="T22" fmla="*/ 1061 w 1278"/>
                <a:gd name="T23" fmla="*/ 370 h 1126"/>
                <a:gd name="T24" fmla="*/ 940 w 1278"/>
                <a:gd name="T25" fmla="*/ 278 h 1126"/>
                <a:gd name="T26" fmla="*/ 905 w 1278"/>
                <a:gd name="T27" fmla="*/ 271 h 1126"/>
                <a:gd name="T28" fmla="*/ 862 w 1278"/>
                <a:gd name="T29" fmla="*/ 269 h 1126"/>
                <a:gd name="T30" fmla="*/ 809 w 1278"/>
                <a:gd name="T31" fmla="*/ 276 h 1126"/>
                <a:gd name="T32" fmla="*/ 789 w 1278"/>
                <a:gd name="T33" fmla="*/ 281 h 1126"/>
                <a:gd name="T34" fmla="*/ 638 w 1278"/>
                <a:gd name="T35" fmla="*/ 333 h 1126"/>
                <a:gd name="T36" fmla="*/ 463 w 1278"/>
                <a:gd name="T37" fmla="*/ 371 h 1126"/>
                <a:gd name="T38" fmla="*/ 418 w 1278"/>
                <a:gd name="T39" fmla="*/ 369 h 1126"/>
                <a:gd name="T40" fmla="*/ 237 w 1278"/>
                <a:gd name="T41" fmla="*/ 305 h 1126"/>
                <a:gd name="T42" fmla="*/ 207 w 1278"/>
                <a:gd name="T43" fmla="*/ 283 h 1126"/>
                <a:gd name="T44" fmla="*/ 138 w 1278"/>
                <a:gd name="T45" fmla="*/ 216 h 1126"/>
                <a:gd name="T46" fmla="*/ 77 w 1278"/>
                <a:gd name="T47" fmla="*/ 135 h 1126"/>
                <a:gd name="T48" fmla="*/ 26 w 1278"/>
                <a:gd name="T49" fmla="*/ 48 h 1126"/>
                <a:gd name="T50" fmla="*/ 0 w 1278"/>
                <a:gd name="T51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78" h="1126">
                  <a:moveTo>
                    <a:pt x="1278" y="1124"/>
                  </a:moveTo>
                  <a:cubicBezTo>
                    <a:pt x="1270" y="1125"/>
                    <a:pt x="1262" y="1126"/>
                    <a:pt x="1254" y="1126"/>
                  </a:cubicBezTo>
                  <a:cubicBezTo>
                    <a:pt x="1224" y="1126"/>
                    <a:pt x="1189" y="1119"/>
                    <a:pt x="1157" y="1105"/>
                  </a:cubicBezTo>
                  <a:cubicBezTo>
                    <a:pt x="1132" y="1094"/>
                    <a:pt x="1109" y="1079"/>
                    <a:pt x="1087" y="1062"/>
                  </a:cubicBezTo>
                  <a:cubicBezTo>
                    <a:pt x="1053" y="1035"/>
                    <a:pt x="1026" y="1002"/>
                    <a:pt x="1012" y="966"/>
                  </a:cubicBezTo>
                  <a:cubicBezTo>
                    <a:pt x="1002" y="940"/>
                    <a:pt x="999" y="912"/>
                    <a:pt x="1003" y="883"/>
                  </a:cubicBezTo>
                  <a:cubicBezTo>
                    <a:pt x="1005" y="869"/>
                    <a:pt x="1008" y="854"/>
                    <a:pt x="1011" y="838"/>
                  </a:cubicBezTo>
                  <a:cubicBezTo>
                    <a:pt x="1018" y="809"/>
                    <a:pt x="1026" y="778"/>
                    <a:pt x="1035" y="746"/>
                  </a:cubicBezTo>
                  <a:cubicBezTo>
                    <a:pt x="1036" y="742"/>
                    <a:pt x="1037" y="739"/>
                    <a:pt x="1038" y="735"/>
                  </a:cubicBezTo>
                  <a:cubicBezTo>
                    <a:pt x="1061" y="648"/>
                    <a:pt x="1071" y="571"/>
                    <a:pt x="1076" y="511"/>
                  </a:cubicBezTo>
                  <a:cubicBezTo>
                    <a:pt x="1079" y="483"/>
                    <a:pt x="1085" y="458"/>
                    <a:pt x="1082" y="435"/>
                  </a:cubicBezTo>
                  <a:cubicBezTo>
                    <a:pt x="1080" y="413"/>
                    <a:pt x="1073" y="391"/>
                    <a:pt x="1061" y="370"/>
                  </a:cubicBezTo>
                  <a:cubicBezTo>
                    <a:pt x="1038" y="329"/>
                    <a:pt x="997" y="294"/>
                    <a:pt x="940" y="278"/>
                  </a:cubicBezTo>
                  <a:cubicBezTo>
                    <a:pt x="929" y="275"/>
                    <a:pt x="917" y="272"/>
                    <a:pt x="905" y="271"/>
                  </a:cubicBezTo>
                  <a:cubicBezTo>
                    <a:pt x="891" y="269"/>
                    <a:pt x="877" y="268"/>
                    <a:pt x="862" y="269"/>
                  </a:cubicBezTo>
                  <a:cubicBezTo>
                    <a:pt x="844" y="270"/>
                    <a:pt x="826" y="272"/>
                    <a:pt x="809" y="276"/>
                  </a:cubicBezTo>
                  <a:cubicBezTo>
                    <a:pt x="802" y="278"/>
                    <a:pt x="795" y="280"/>
                    <a:pt x="789" y="281"/>
                  </a:cubicBezTo>
                  <a:cubicBezTo>
                    <a:pt x="736" y="295"/>
                    <a:pt x="688" y="316"/>
                    <a:pt x="638" y="333"/>
                  </a:cubicBezTo>
                  <a:cubicBezTo>
                    <a:pt x="583" y="353"/>
                    <a:pt x="525" y="369"/>
                    <a:pt x="463" y="371"/>
                  </a:cubicBezTo>
                  <a:cubicBezTo>
                    <a:pt x="448" y="371"/>
                    <a:pt x="433" y="371"/>
                    <a:pt x="418" y="369"/>
                  </a:cubicBezTo>
                  <a:cubicBezTo>
                    <a:pt x="357" y="363"/>
                    <a:pt x="296" y="343"/>
                    <a:pt x="237" y="305"/>
                  </a:cubicBezTo>
                  <a:cubicBezTo>
                    <a:pt x="227" y="298"/>
                    <a:pt x="217" y="290"/>
                    <a:pt x="207" y="283"/>
                  </a:cubicBezTo>
                  <a:cubicBezTo>
                    <a:pt x="181" y="262"/>
                    <a:pt x="158" y="239"/>
                    <a:pt x="138" y="216"/>
                  </a:cubicBezTo>
                  <a:cubicBezTo>
                    <a:pt x="114" y="189"/>
                    <a:pt x="95" y="162"/>
                    <a:pt x="77" y="135"/>
                  </a:cubicBezTo>
                  <a:cubicBezTo>
                    <a:pt x="57" y="104"/>
                    <a:pt x="41" y="74"/>
                    <a:pt x="26" y="48"/>
                  </a:cubicBezTo>
                  <a:cubicBezTo>
                    <a:pt x="16" y="30"/>
                    <a:pt x="7" y="14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55"/>
            <p:cNvSpPr/>
            <p:nvPr/>
          </p:nvSpPr>
          <p:spPr bwMode="auto">
            <a:xfrm>
              <a:off x="325438" y="703263"/>
              <a:ext cx="4756150" cy="4211638"/>
            </a:xfrm>
            <a:custGeom>
              <a:avLst/>
              <a:gdLst>
                <a:gd name="T0" fmla="*/ 1266 w 1266"/>
                <a:gd name="T1" fmla="*/ 1112 h 1121"/>
                <a:gd name="T2" fmla="*/ 1242 w 1266"/>
                <a:gd name="T3" fmla="*/ 1117 h 1121"/>
                <a:gd name="T4" fmla="*/ 1142 w 1266"/>
                <a:gd name="T5" fmla="*/ 1105 h 1121"/>
                <a:gd name="T6" fmla="*/ 1070 w 1266"/>
                <a:gd name="T7" fmla="*/ 1066 h 1121"/>
                <a:gd name="T8" fmla="*/ 992 w 1266"/>
                <a:gd name="T9" fmla="*/ 972 h 1121"/>
                <a:gd name="T10" fmla="*/ 984 w 1266"/>
                <a:gd name="T11" fmla="*/ 889 h 1121"/>
                <a:gd name="T12" fmla="*/ 993 w 1266"/>
                <a:gd name="T13" fmla="*/ 844 h 1121"/>
                <a:gd name="T14" fmla="*/ 1018 w 1266"/>
                <a:gd name="T15" fmla="*/ 751 h 1121"/>
                <a:gd name="T16" fmla="*/ 1021 w 1266"/>
                <a:gd name="T17" fmla="*/ 740 h 1121"/>
                <a:gd name="T18" fmla="*/ 1048 w 1266"/>
                <a:gd name="T19" fmla="*/ 513 h 1121"/>
                <a:gd name="T20" fmla="*/ 1045 w 1266"/>
                <a:gd name="T21" fmla="*/ 440 h 1121"/>
                <a:gd name="T22" fmla="*/ 1019 w 1266"/>
                <a:gd name="T23" fmla="*/ 379 h 1121"/>
                <a:gd name="T24" fmla="*/ 895 w 1266"/>
                <a:gd name="T25" fmla="*/ 297 h 1121"/>
                <a:gd name="T26" fmla="*/ 860 w 1266"/>
                <a:gd name="T27" fmla="*/ 291 h 1121"/>
                <a:gd name="T28" fmla="*/ 819 w 1266"/>
                <a:gd name="T29" fmla="*/ 291 h 1121"/>
                <a:gd name="T30" fmla="*/ 766 w 1266"/>
                <a:gd name="T31" fmla="*/ 298 h 1121"/>
                <a:gd name="T32" fmla="*/ 747 w 1266"/>
                <a:gd name="T33" fmla="*/ 303 h 1121"/>
                <a:gd name="T34" fmla="*/ 599 w 1266"/>
                <a:gd name="T35" fmla="*/ 353 h 1121"/>
                <a:gd name="T36" fmla="*/ 427 w 1266"/>
                <a:gd name="T37" fmla="*/ 384 h 1121"/>
                <a:gd name="T38" fmla="*/ 383 w 1266"/>
                <a:gd name="T39" fmla="*/ 381 h 1121"/>
                <a:gd name="T40" fmla="*/ 209 w 1266"/>
                <a:gd name="T41" fmla="*/ 311 h 1121"/>
                <a:gd name="T42" fmla="*/ 180 w 1266"/>
                <a:gd name="T43" fmla="*/ 288 h 1121"/>
                <a:gd name="T44" fmla="*/ 116 w 1266"/>
                <a:gd name="T45" fmla="*/ 220 h 1121"/>
                <a:gd name="T46" fmla="*/ 61 w 1266"/>
                <a:gd name="T47" fmla="*/ 138 h 1121"/>
                <a:gd name="T48" fmla="*/ 19 w 1266"/>
                <a:gd name="T49" fmla="*/ 49 h 1121"/>
                <a:gd name="T50" fmla="*/ 0 w 1266"/>
                <a:gd name="T5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6" h="1121">
                  <a:moveTo>
                    <a:pt x="1266" y="1112"/>
                  </a:moveTo>
                  <a:cubicBezTo>
                    <a:pt x="1258" y="1115"/>
                    <a:pt x="1250" y="1116"/>
                    <a:pt x="1242" y="1117"/>
                  </a:cubicBezTo>
                  <a:cubicBezTo>
                    <a:pt x="1212" y="1121"/>
                    <a:pt x="1176" y="1117"/>
                    <a:pt x="1142" y="1105"/>
                  </a:cubicBezTo>
                  <a:cubicBezTo>
                    <a:pt x="1117" y="1096"/>
                    <a:pt x="1093" y="1082"/>
                    <a:pt x="1070" y="1066"/>
                  </a:cubicBezTo>
                  <a:cubicBezTo>
                    <a:pt x="1034" y="1040"/>
                    <a:pt x="1006" y="1007"/>
                    <a:pt x="992" y="972"/>
                  </a:cubicBezTo>
                  <a:cubicBezTo>
                    <a:pt x="981" y="945"/>
                    <a:pt x="979" y="918"/>
                    <a:pt x="984" y="889"/>
                  </a:cubicBezTo>
                  <a:cubicBezTo>
                    <a:pt x="986" y="874"/>
                    <a:pt x="989" y="859"/>
                    <a:pt x="993" y="844"/>
                  </a:cubicBezTo>
                  <a:cubicBezTo>
                    <a:pt x="1000" y="815"/>
                    <a:pt x="1009" y="784"/>
                    <a:pt x="1018" y="751"/>
                  </a:cubicBezTo>
                  <a:cubicBezTo>
                    <a:pt x="1019" y="748"/>
                    <a:pt x="1020" y="744"/>
                    <a:pt x="1021" y="740"/>
                  </a:cubicBezTo>
                  <a:cubicBezTo>
                    <a:pt x="1043" y="653"/>
                    <a:pt x="1048" y="575"/>
                    <a:pt x="1048" y="513"/>
                  </a:cubicBezTo>
                  <a:cubicBezTo>
                    <a:pt x="1047" y="486"/>
                    <a:pt x="1050" y="462"/>
                    <a:pt x="1045" y="440"/>
                  </a:cubicBezTo>
                  <a:cubicBezTo>
                    <a:pt x="1040" y="419"/>
                    <a:pt x="1032" y="398"/>
                    <a:pt x="1019" y="379"/>
                  </a:cubicBezTo>
                  <a:cubicBezTo>
                    <a:pt x="993" y="341"/>
                    <a:pt x="951" y="310"/>
                    <a:pt x="895" y="297"/>
                  </a:cubicBezTo>
                  <a:cubicBezTo>
                    <a:pt x="884" y="294"/>
                    <a:pt x="872" y="292"/>
                    <a:pt x="860" y="291"/>
                  </a:cubicBezTo>
                  <a:cubicBezTo>
                    <a:pt x="847" y="290"/>
                    <a:pt x="833" y="290"/>
                    <a:pt x="819" y="291"/>
                  </a:cubicBezTo>
                  <a:cubicBezTo>
                    <a:pt x="801" y="292"/>
                    <a:pt x="783" y="294"/>
                    <a:pt x="766" y="298"/>
                  </a:cubicBezTo>
                  <a:cubicBezTo>
                    <a:pt x="760" y="300"/>
                    <a:pt x="753" y="302"/>
                    <a:pt x="747" y="303"/>
                  </a:cubicBezTo>
                  <a:cubicBezTo>
                    <a:pt x="695" y="317"/>
                    <a:pt x="647" y="336"/>
                    <a:pt x="599" y="353"/>
                  </a:cubicBezTo>
                  <a:cubicBezTo>
                    <a:pt x="544" y="371"/>
                    <a:pt x="488" y="385"/>
                    <a:pt x="427" y="384"/>
                  </a:cubicBezTo>
                  <a:cubicBezTo>
                    <a:pt x="412" y="384"/>
                    <a:pt x="398" y="383"/>
                    <a:pt x="383" y="381"/>
                  </a:cubicBezTo>
                  <a:cubicBezTo>
                    <a:pt x="323" y="372"/>
                    <a:pt x="264" y="350"/>
                    <a:pt x="209" y="311"/>
                  </a:cubicBezTo>
                  <a:cubicBezTo>
                    <a:pt x="199" y="304"/>
                    <a:pt x="190" y="296"/>
                    <a:pt x="180" y="288"/>
                  </a:cubicBezTo>
                  <a:cubicBezTo>
                    <a:pt x="156" y="267"/>
                    <a:pt x="135" y="244"/>
                    <a:pt x="116" y="220"/>
                  </a:cubicBezTo>
                  <a:cubicBezTo>
                    <a:pt x="94" y="192"/>
                    <a:pt x="76" y="165"/>
                    <a:pt x="61" y="138"/>
                  </a:cubicBezTo>
                  <a:cubicBezTo>
                    <a:pt x="44" y="106"/>
                    <a:pt x="31" y="76"/>
                    <a:pt x="19" y="49"/>
                  </a:cubicBezTo>
                  <a:cubicBezTo>
                    <a:pt x="12" y="31"/>
                    <a:pt x="5" y="14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56"/>
            <p:cNvSpPr/>
            <p:nvPr/>
          </p:nvSpPr>
          <p:spPr bwMode="auto">
            <a:xfrm>
              <a:off x="306388" y="782638"/>
              <a:ext cx="4710113" cy="4192588"/>
            </a:xfrm>
            <a:custGeom>
              <a:avLst/>
              <a:gdLst>
                <a:gd name="T0" fmla="*/ 1254 w 1254"/>
                <a:gd name="T1" fmla="*/ 1101 h 1116"/>
                <a:gd name="T2" fmla="*/ 1230 w 1254"/>
                <a:gd name="T3" fmla="*/ 1109 h 1116"/>
                <a:gd name="T4" fmla="*/ 1128 w 1254"/>
                <a:gd name="T5" fmla="*/ 1105 h 1116"/>
                <a:gd name="T6" fmla="*/ 1053 w 1254"/>
                <a:gd name="T7" fmla="*/ 1070 h 1116"/>
                <a:gd name="T8" fmla="*/ 972 w 1254"/>
                <a:gd name="T9" fmla="*/ 977 h 1116"/>
                <a:gd name="T10" fmla="*/ 964 w 1254"/>
                <a:gd name="T11" fmla="*/ 894 h 1116"/>
                <a:gd name="T12" fmla="*/ 975 w 1254"/>
                <a:gd name="T13" fmla="*/ 850 h 1116"/>
                <a:gd name="T14" fmla="*/ 1001 w 1254"/>
                <a:gd name="T15" fmla="*/ 757 h 1116"/>
                <a:gd name="T16" fmla="*/ 1004 w 1254"/>
                <a:gd name="T17" fmla="*/ 746 h 1116"/>
                <a:gd name="T18" fmla="*/ 1019 w 1254"/>
                <a:gd name="T19" fmla="*/ 516 h 1116"/>
                <a:gd name="T20" fmla="*/ 1008 w 1254"/>
                <a:gd name="T21" fmla="*/ 445 h 1116"/>
                <a:gd name="T22" fmla="*/ 976 w 1254"/>
                <a:gd name="T23" fmla="*/ 388 h 1116"/>
                <a:gd name="T24" fmla="*/ 849 w 1254"/>
                <a:gd name="T25" fmla="*/ 316 h 1116"/>
                <a:gd name="T26" fmla="*/ 816 w 1254"/>
                <a:gd name="T27" fmla="*/ 311 h 1116"/>
                <a:gd name="T28" fmla="*/ 775 w 1254"/>
                <a:gd name="T29" fmla="*/ 312 h 1116"/>
                <a:gd name="T30" fmla="*/ 724 w 1254"/>
                <a:gd name="T31" fmla="*/ 320 h 1116"/>
                <a:gd name="T32" fmla="*/ 705 w 1254"/>
                <a:gd name="T33" fmla="*/ 325 h 1116"/>
                <a:gd name="T34" fmla="*/ 560 w 1254"/>
                <a:gd name="T35" fmla="*/ 372 h 1116"/>
                <a:gd name="T36" fmla="*/ 390 w 1254"/>
                <a:gd name="T37" fmla="*/ 397 h 1116"/>
                <a:gd name="T38" fmla="*/ 348 w 1254"/>
                <a:gd name="T39" fmla="*/ 392 h 1116"/>
                <a:gd name="T40" fmla="*/ 180 w 1254"/>
                <a:gd name="T41" fmla="*/ 317 h 1116"/>
                <a:gd name="T42" fmla="*/ 154 w 1254"/>
                <a:gd name="T43" fmla="*/ 293 h 1116"/>
                <a:gd name="T44" fmla="*/ 94 w 1254"/>
                <a:gd name="T45" fmla="*/ 223 h 1116"/>
                <a:gd name="T46" fmla="*/ 45 w 1254"/>
                <a:gd name="T47" fmla="*/ 140 h 1116"/>
                <a:gd name="T48" fmla="*/ 13 w 1254"/>
                <a:gd name="T49" fmla="*/ 50 h 1116"/>
                <a:gd name="T50" fmla="*/ 0 w 1254"/>
                <a:gd name="T51" fmla="*/ 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4" h="1116">
                  <a:moveTo>
                    <a:pt x="1254" y="1101"/>
                  </a:moveTo>
                  <a:cubicBezTo>
                    <a:pt x="1247" y="1104"/>
                    <a:pt x="1238" y="1107"/>
                    <a:pt x="1230" y="1109"/>
                  </a:cubicBezTo>
                  <a:cubicBezTo>
                    <a:pt x="1200" y="1116"/>
                    <a:pt x="1163" y="1115"/>
                    <a:pt x="1128" y="1105"/>
                  </a:cubicBezTo>
                  <a:cubicBezTo>
                    <a:pt x="1102" y="1097"/>
                    <a:pt x="1077" y="1085"/>
                    <a:pt x="1053" y="1070"/>
                  </a:cubicBezTo>
                  <a:cubicBezTo>
                    <a:pt x="1015" y="1045"/>
                    <a:pt x="986" y="1013"/>
                    <a:pt x="972" y="977"/>
                  </a:cubicBezTo>
                  <a:cubicBezTo>
                    <a:pt x="961" y="951"/>
                    <a:pt x="959" y="924"/>
                    <a:pt x="964" y="894"/>
                  </a:cubicBezTo>
                  <a:cubicBezTo>
                    <a:pt x="967" y="880"/>
                    <a:pt x="971" y="865"/>
                    <a:pt x="975" y="850"/>
                  </a:cubicBezTo>
                  <a:cubicBezTo>
                    <a:pt x="983" y="821"/>
                    <a:pt x="992" y="789"/>
                    <a:pt x="1001" y="757"/>
                  </a:cubicBezTo>
                  <a:cubicBezTo>
                    <a:pt x="1002" y="753"/>
                    <a:pt x="1003" y="749"/>
                    <a:pt x="1004" y="746"/>
                  </a:cubicBezTo>
                  <a:cubicBezTo>
                    <a:pt x="1025" y="659"/>
                    <a:pt x="1026" y="580"/>
                    <a:pt x="1019" y="516"/>
                  </a:cubicBezTo>
                  <a:cubicBezTo>
                    <a:pt x="1016" y="490"/>
                    <a:pt x="1016" y="467"/>
                    <a:pt x="1008" y="445"/>
                  </a:cubicBezTo>
                  <a:cubicBezTo>
                    <a:pt x="1001" y="425"/>
                    <a:pt x="991" y="406"/>
                    <a:pt x="976" y="388"/>
                  </a:cubicBezTo>
                  <a:cubicBezTo>
                    <a:pt x="948" y="354"/>
                    <a:pt x="905" y="326"/>
                    <a:pt x="849" y="316"/>
                  </a:cubicBezTo>
                  <a:cubicBezTo>
                    <a:pt x="839" y="313"/>
                    <a:pt x="827" y="312"/>
                    <a:pt x="816" y="311"/>
                  </a:cubicBezTo>
                  <a:cubicBezTo>
                    <a:pt x="802" y="311"/>
                    <a:pt x="789" y="311"/>
                    <a:pt x="775" y="312"/>
                  </a:cubicBezTo>
                  <a:cubicBezTo>
                    <a:pt x="758" y="314"/>
                    <a:pt x="741" y="316"/>
                    <a:pt x="724" y="320"/>
                  </a:cubicBezTo>
                  <a:cubicBezTo>
                    <a:pt x="717" y="322"/>
                    <a:pt x="711" y="323"/>
                    <a:pt x="705" y="325"/>
                  </a:cubicBezTo>
                  <a:cubicBezTo>
                    <a:pt x="654" y="339"/>
                    <a:pt x="607" y="357"/>
                    <a:pt x="560" y="372"/>
                  </a:cubicBezTo>
                  <a:cubicBezTo>
                    <a:pt x="505" y="389"/>
                    <a:pt x="450" y="400"/>
                    <a:pt x="390" y="397"/>
                  </a:cubicBezTo>
                  <a:cubicBezTo>
                    <a:pt x="376" y="396"/>
                    <a:pt x="362" y="395"/>
                    <a:pt x="348" y="392"/>
                  </a:cubicBezTo>
                  <a:cubicBezTo>
                    <a:pt x="289" y="382"/>
                    <a:pt x="232" y="357"/>
                    <a:pt x="180" y="317"/>
                  </a:cubicBezTo>
                  <a:cubicBezTo>
                    <a:pt x="171" y="309"/>
                    <a:pt x="162" y="301"/>
                    <a:pt x="154" y="293"/>
                  </a:cubicBezTo>
                  <a:cubicBezTo>
                    <a:pt x="131" y="272"/>
                    <a:pt x="111" y="248"/>
                    <a:pt x="94" y="223"/>
                  </a:cubicBezTo>
                  <a:cubicBezTo>
                    <a:pt x="74" y="196"/>
                    <a:pt x="58" y="168"/>
                    <a:pt x="45" y="140"/>
                  </a:cubicBezTo>
                  <a:cubicBezTo>
                    <a:pt x="31" y="108"/>
                    <a:pt x="21" y="78"/>
                    <a:pt x="13" y="50"/>
                  </a:cubicBezTo>
                  <a:cubicBezTo>
                    <a:pt x="7" y="31"/>
                    <a:pt x="2" y="15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57"/>
            <p:cNvSpPr/>
            <p:nvPr/>
          </p:nvSpPr>
          <p:spPr bwMode="auto">
            <a:xfrm>
              <a:off x="287338" y="862013"/>
              <a:ext cx="4665663" cy="4181475"/>
            </a:xfrm>
            <a:custGeom>
              <a:avLst/>
              <a:gdLst>
                <a:gd name="T0" fmla="*/ 1242 w 1242"/>
                <a:gd name="T1" fmla="*/ 1089 h 1113"/>
                <a:gd name="T2" fmla="*/ 1218 w 1242"/>
                <a:gd name="T3" fmla="*/ 1100 h 1113"/>
                <a:gd name="T4" fmla="*/ 1114 w 1242"/>
                <a:gd name="T5" fmla="*/ 1105 h 1113"/>
                <a:gd name="T6" fmla="*/ 1036 w 1242"/>
                <a:gd name="T7" fmla="*/ 1073 h 1113"/>
                <a:gd name="T8" fmla="*/ 951 w 1242"/>
                <a:gd name="T9" fmla="*/ 983 h 1113"/>
                <a:gd name="T10" fmla="*/ 945 w 1242"/>
                <a:gd name="T11" fmla="*/ 900 h 1113"/>
                <a:gd name="T12" fmla="*/ 957 w 1242"/>
                <a:gd name="T13" fmla="*/ 855 h 1113"/>
                <a:gd name="T14" fmla="*/ 984 w 1242"/>
                <a:gd name="T15" fmla="*/ 762 h 1113"/>
                <a:gd name="T16" fmla="*/ 986 w 1242"/>
                <a:gd name="T17" fmla="*/ 751 h 1113"/>
                <a:gd name="T18" fmla="*/ 990 w 1242"/>
                <a:gd name="T19" fmla="*/ 519 h 1113"/>
                <a:gd name="T20" fmla="*/ 971 w 1242"/>
                <a:gd name="T21" fmla="*/ 450 h 1113"/>
                <a:gd name="T22" fmla="*/ 934 w 1242"/>
                <a:gd name="T23" fmla="*/ 397 h 1113"/>
                <a:gd name="T24" fmla="*/ 804 w 1242"/>
                <a:gd name="T25" fmla="*/ 334 h 1113"/>
                <a:gd name="T26" fmla="*/ 771 w 1242"/>
                <a:gd name="T27" fmla="*/ 332 h 1113"/>
                <a:gd name="T28" fmla="*/ 732 w 1242"/>
                <a:gd name="T29" fmla="*/ 333 h 1113"/>
                <a:gd name="T30" fmla="*/ 682 w 1242"/>
                <a:gd name="T31" fmla="*/ 342 h 1113"/>
                <a:gd name="T32" fmla="*/ 663 w 1242"/>
                <a:gd name="T33" fmla="*/ 347 h 1113"/>
                <a:gd name="T34" fmla="*/ 521 w 1242"/>
                <a:gd name="T35" fmla="*/ 391 h 1113"/>
                <a:gd name="T36" fmla="*/ 354 w 1242"/>
                <a:gd name="T37" fmla="*/ 410 h 1113"/>
                <a:gd name="T38" fmla="*/ 313 w 1242"/>
                <a:gd name="T39" fmla="*/ 404 h 1113"/>
                <a:gd name="T40" fmla="*/ 152 w 1242"/>
                <a:gd name="T41" fmla="*/ 323 h 1113"/>
                <a:gd name="T42" fmla="*/ 127 w 1242"/>
                <a:gd name="T43" fmla="*/ 299 h 1113"/>
                <a:gd name="T44" fmla="*/ 72 w 1242"/>
                <a:gd name="T45" fmla="*/ 227 h 1113"/>
                <a:gd name="T46" fmla="*/ 30 w 1242"/>
                <a:gd name="T47" fmla="*/ 143 h 1113"/>
                <a:gd name="T48" fmla="*/ 6 w 1242"/>
                <a:gd name="T49" fmla="*/ 51 h 1113"/>
                <a:gd name="T50" fmla="*/ 0 w 1242"/>
                <a:gd name="T51" fmla="*/ 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42" h="1113">
                  <a:moveTo>
                    <a:pt x="1242" y="1089"/>
                  </a:moveTo>
                  <a:cubicBezTo>
                    <a:pt x="1235" y="1093"/>
                    <a:pt x="1227" y="1097"/>
                    <a:pt x="1218" y="1100"/>
                  </a:cubicBezTo>
                  <a:cubicBezTo>
                    <a:pt x="1188" y="1111"/>
                    <a:pt x="1150" y="1113"/>
                    <a:pt x="1114" y="1105"/>
                  </a:cubicBezTo>
                  <a:cubicBezTo>
                    <a:pt x="1087" y="1099"/>
                    <a:pt x="1061" y="1088"/>
                    <a:pt x="1036" y="1073"/>
                  </a:cubicBezTo>
                  <a:cubicBezTo>
                    <a:pt x="997" y="1050"/>
                    <a:pt x="966" y="1018"/>
                    <a:pt x="951" y="983"/>
                  </a:cubicBezTo>
                  <a:cubicBezTo>
                    <a:pt x="940" y="957"/>
                    <a:pt x="938" y="930"/>
                    <a:pt x="945" y="900"/>
                  </a:cubicBezTo>
                  <a:cubicBezTo>
                    <a:pt x="948" y="885"/>
                    <a:pt x="952" y="871"/>
                    <a:pt x="957" y="855"/>
                  </a:cubicBezTo>
                  <a:cubicBezTo>
                    <a:pt x="965" y="826"/>
                    <a:pt x="975" y="795"/>
                    <a:pt x="984" y="762"/>
                  </a:cubicBezTo>
                  <a:cubicBezTo>
                    <a:pt x="985" y="759"/>
                    <a:pt x="985" y="755"/>
                    <a:pt x="986" y="751"/>
                  </a:cubicBezTo>
                  <a:cubicBezTo>
                    <a:pt x="1007" y="664"/>
                    <a:pt x="1004" y="584"/>
                    <a:pt x="990" y="519"/>
                  </a:cubicBezTo>
                  <a:cubicBezTo>
                    <a:pt x="985" y="494"/>
                    <a:pt x="981" y="471"/>
                    <a:pt x="971" y="450"/>
                  </a:cubicBezTo>
                  <a:cubicBezTo>
                    <a:pt x="962" y="431"/>
                    <a:pt x="950" y="413"/>
                    <a:pt x="934" y="397"/>
                  </a:cubicBezTo>
                  <a:cubicBezTo>
                    <a:pt x="903" y="366"/>
                    <a:pt x="859" y="342"/>
                    <a:pt x="804" y="334"/>
                  </a:cubicBezTo>
                  <a:cubicBezTo>
                    <a:pt x="794" y="333"/>
                    <a:pt x="782" y="332"/>
                    <a:pt x="771" y="332"/>
                  </a:cubicBezTo>
                  <a:cubicBezTo>
                    <a:pt x="758" y="331"/>
                    <a:pt x="745" y="332"/>
                    <a:pt x="732" y="333"/>
                  </a:cubicBezTo>
                  <a:cubicBezTo>
                    <a:pt x="715" y="335"/>
                    <a:pt x="698" y="338"/>
                    <a:pt x="682" y="342"/>
                  </a:cubicBezTo>
                  <a:cubicBezTo>
                    <a:pt x="675" y="344"/>
                    <a:pt x="669" y="345"/>
                    <a:pt x="663" y="347"/>
                  </a:cubicBezTo>
                  <a:cubicBezTo>
                    <a:pt x="613" y="361"/>
                    <a:pt x="567" y="378"/>
                    <a:pt x="521" y="391"/>
                  </a:cubicBezTo>
                  <a:cubicBezTo>
                    <a:pt x="467" y="406"/>
                    <a:pt x="412" y="416"/>
                    <a:pt x="354" y="410"/>
                  </a:cubicBezTo>
                  <a:cubicBezTo>
                    <a:pt x="341" y="409"/>
                    <a:pt x="327" y="407"/>
                    <a:pt x="313" y="404"/>
                  </a:cubicBezTo>
                  <a:cubicBezTo>
                    <a:pt x="255" y="391"/>
                    <a:pt x="201" y="364"/>
                    <a:pt x="152" y="323"/>
                  </a:cubicBezTo>
                  <a:cubicBezTo>
                    <a:pt x="143" y="315"/>
                    <a:pt x="135" y="307"/>
                    <a:pt x="127" y="299"/>
                  </a:cubicBezTo>
                  <a:cubicBezTo>
                    <a:pt x="106" y="277"/>
                    <a:pt x="87" y="253"/>
                    <a:pt x="72" y="227"/>
                  </a:cubicBezTo>
                  <a:cubicBezTo>
                    <a:pt x="54" y="199"/>
                    <a:pt x="40" y="171"/>
                    <a:pt x="30" y="143"/>
                  </a:cubicBezTo>
                  <a:cubicBezTo>
                    <a:pt x="18" y="111"/>
                    <a:pt x="10" y="80"/>
                    <a:pt x="6" y="51"/>
                  </a:cubicBezTo>
                  <a:cubicBezTo>
                    <a:pt x="3" y="32"/>
                    <a:pt x="0" y="15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58"/>
            <p:cNvSpPr/>
            <p:nvPr/>
          </p:nvSpPr>
          <p:spPr bwMode="auto">
            <a:xfrm>
              <a:off x="260351" y="941388"/>
              <a:ext cx="4629150" cy="4173538"/>
            </a:xfrm>
            <a:custGeom>
              <a:avLst/>
              <a:gdLst>
                <a:gd name="T0" fmla="*/ 1232 w 1232"/>
                <a:gd name="T1" fmla="*/ 1077 h 1111"/>
                <a:gd name="T2" fmla="*/ 1208 w 1232"/>
                <a:gd name="T3" fmla="*/ 1092 h 1111"/>
                <a:gd name="T4" fmla="*/ 1101 w 1232"/>
                <a:gd name="T5" fmla="*/ 1105 h 1111"/>
                <a:gd name="T6" fmla="*/ 1021 w 1232"/>
                <a:gd name="T7" fmla="*/ 1077 h 1111"/>
                <a:gd name="T8" fmla="*/ 933 w 1232"/>
                <a:gd name="T9" fmla="*/ 989 h 1111"/>
                <a:gd name="T10" fmla="*/ 928 w 1232"/>
                <a:gd name="T11" fmla="*/ 906 h 1111"/>
                <a:gd name="T12" fmla="*/ 940 w 1232"/>
                <a:gd name="T13" fmla="*/ 861 h 1111"/>
                <a:gd name="T14" fmla="*/ 968 w 1232"/>
                <a:gd name="T15" fmla="*/ 768 h 1111"/>
                <a:gd name="T16" fmla="*/ 971 w 1232"/>
                <a:gd name="T17" fmla="*/ 757 h 1111"/>
                <a:gd name="T18" fmla="*/ 963 w 1232"/>
                <a:gd name="T19" fmla="*/ 522 h 1111"/>
                <a:gd name="T20" fmla="*/ 936 w 1232"/>
                <a:gd name="T21" fmla="*/ 455 h 1111"/>
                <a:gd name="T22" fmla="*/ 894 w 1232"/>
                <a:gd name="T23" fmla="*/ 406 h 1111"/>
                <a:gd name="T24" fmla="*/ 761 w 1232"/>
                <a:gd name="T25" fmla="*/ 353 h 1111"/>
                <a:gd name="T26" fmla="*/ 728 w 1232"/>
                <a:gd name="T27" fmla="*/ 352 h 1111"/>
                <a:gd name="T28" fmla="*/ 690 w 1232"/>
                <a:gd name="T29" fmla="*/ 355 h 1111"/>
                <a:gd name="T30" fmla="*/ 641 w 1232"/>
                <a:gd name="T31" fmla="*/ 364 h 1111"/>
                <a:gd name="T32" fmla="*/ 623 w 1232"/>
                <a:gd name="T33" fmla="*/ 369 h 1111"/>
                <a:gd name="T34" fmla="*/ 483 w 1232"/>
                <a:gd name="T35" fmla="*/ 410 h 1111"/>
                <a:gd name="T36" fmla="*/ 320 w 1232"/>
                <a:gd name="T37" fmla="*/ 424 h 1111"/>
                <a:gd name="T38" fmla="*/ 280 w 1232"/>
                <a:gd name="T39" fmla="*/ 416 h 1111"/>
                <a:gd name="T40" fmla="*/ 126 w 1232"/>
                <a:gd name="T41" fmla="*/ 329 h 1111"/>
                <a:gd name="T42" fmla="*/ 102 w 1232"/>
                <a:gd name="T43" fmla="*/ 304 h 1111"/>
                <a:gd name="T44" fmla="*/ 52 w 1232"/>
                <a:gd name="T45" fmla="*/ 231 h 1111"/>
                <a:gd name="T46" fmla="*/ 16 w 1232"/>
                <a:gd name="T47" fmla="*/ 145 h 1111"/>
                <a:gd name="T48" fmla="*/ 1 w 1232"/>
                <a:gd name="T49" fmla="*/ 52 h 1111"/>
                <a:gd name="T50" fmla="*/ 3 w 1232"/>
                <a:gd name="T51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32" h="1111">
                  <a:moveTo>
                    <a:pt x="1232" y="1077"/>
                  </a:moveTo>
                  <a:cubicBezTo>
                    <a:pt x="1225" y="1082"/>
                    <a:pt x="1217" y="1088"/>
                    <a:pt x="1208" y="1092"/>
                  </a:cubicBezTo>
                  <a:cubicBezTo>
                    <a:pt x="1178" y="1106"/>
                    <a:pt x="1139" y="1111"/>
                    <a:pt x="1101" y="1105"/>
                  </a:cubicBezTo>
                  <a:cubicBezTo>
                    <a:pt x="1074" y="1100"/>
                    <a:pt x="1047" y="1091"/>
                    <a:pt x="1021" y="1077"/>
                  </a:cubicBezTo>
                  <a:cubicBezTo>
                    <a:pt x="980" y="1055"/>
                    <a:pt x="948" y="1024"/>
                    <a:pt x="933" y="989"/>
                  </a:cubicBezTo>
                  <a:cubicBezTo>
                    <a:pt x="922" y="963"/>
                    <a:pt x="920" y="936"/>
                    <a:pt x="928" y="906"/>
                  </a:cubicBezTo>
                  <a:cubicBezTo>
                    <a:pt x="931" y="891"/>
                    <a:pt x="935" y="876"/>
                    <a:pt x="940" y="861"/>
                  </a:cubicBezTo>
                  <a:cubicBezTo>
                    <a:pt x="949" y="832"/>
                    <a:pt x="960" y="801"/>
                    <a:pt x="968" y="768"/>
                  </a:cubicBezTo>
                  <a:cubicBezTo>
                    <a:pt x="969" y="764"/>
                    <a:pt x="970" y="760"/>
                    <a:pt x="971" y="757"/>
                  </a:cubicBezTo>
                  <a:cubicBezTo>
                    <a:pt x="991" y="670"/>
                    <a:pt x="984" y="587"/>
                    <a:pt x="963" y="522"/>
                  </a:cubicBezTo>
                  <a:cubicBezTo>
                    <a:pt x="956" y="497"/>
                    <a:pt x="949" y="475"/>
                    <a:pt x="936" y="455"/>
                  </a:cubicBezTo>
                  <a:cubicBezTo>
                    <a:pt x="925" y="438"/>
                    <a:pt x="911" y="421"/>
                    <a:pt x="894" y="406"/>
                  </a:cubicBezTo>
                  <a:cubicBezTo>
                    <a:pt x="860" y="379"/>
                    <a:pt x="816" y="359"/>
                    <a:pt x="761" y="353"/>
                  </a:cubicBezTo>
                  <a:cubicBezTo>
                    <a:pt x="751" y="352"/>
                    <a:pt x="740" y="352"/>
                    <a:pt x="728" y="352"/>
                  </a:cubicBezTo>
                  <a:cubicBezTo>
                    <a:pt x="716" y="352"/>
                    <a:pt x="703" y="353"/>
                    <a:pt x="690" y="355"/>
                  </a:cubicBezTo>
                  <a:cubicBezTo>
                    <a:pt x="673" y="357"/>
                    <a:pt x="657" y="360"/>
                    <a:pt x="641" y="364"/>
                  </a:cubicBezTo>
                  <a:cubicBezTo>
                    <a:pt x="635" y="366"/>
                    <a:pt x="629" y="367"/>
                    <a:pt x="623" y="369"/>
                  </a:cubicBezTo>
                  <a:cubicBezTo>
                    <a:pt x="574" y="382"/>
                    <a:pt x="528" y="398"/>
                    <a:pt x="483" y="410"/>
                  </a:cubicBezTo>
                  <a:cubicBezTo>
                    <a:pt x="430" y="424"/>
                    <a:pt x="377" y="432"/>
                    <a:pt x="320" y="424"/>
                  </a:cubicBezTo>
                  <a:cubicBezTo>
                    <a:pt x="307" y="422"/>
                    <a:pt x="293" y="419"/>
                    <a:pt x="280" y="416"/>
                  </a:cubicBezTo>
                  <a:cubicBezTo>
                    <a:pt x="223" y="400"/>
                    <a:pt x="171" y="371"/>
                    <a:pt x="126" y="329"/>
                  </a:cubicBezTo>
                  <a:cubicBezTo>
                    <a:pt x="117" y="321"/>
                    <a:pt x="110" y="313"/>
                    <a:pt x="102" y="304"/>
                  </a:cubicBezTo>
                  <a:cubicBezTo>
                    <a:pt x="82" y="282"/>
                    <a:pt x="66" y="257"/>
                    <a:pt x="52" y="231"/>
                  </a:cubicBezTo>
                  <a:cubicBezTo>
                    <a:pt x="36" y="203"/>
                    <a:pt x="24" y="174"/>
                    <a:pt x="16" y="145"/>
                  </a:cubicBezTo>
                  <a:cubicBezTo>
                    <a:pt x="6" y="113"/>
                    <a:pt x="2" y="81"/>
                    <a:pt x="1" y="52"/>
                  </a:cubicBezTo>
                  <a:cubicBezTo>
                    <a:pt x="0" y="33"/>
                    <a:pt x="0" y="16"/>
                    <a:pt x="3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59"/>
            <p:cNvSpPr/>
            <p:nvPr/>
          </p:nvSpPr>
          <p:spPr bwMode="auto">
            <a:xfrm>
              <a:off x="212726" y="1019176"/>
              <a:ext cx="4613275" cy="4167188"/>
            </a:xfrm>
            <a:custGeom>
              <a:avLst/>
              <a:gdLst>
                <a:gd name="T0" fmla="*/ 1228 w 1228"/>
                <a:gd name="T1" fmla="*/ 1065 h 1109"/>
                <a:gd name="T2" fmla="*/ 1204 w 1228"/>
                <a:gd name="T3" fmla="*/ 1083 h 1109"/>
                <a:gd name="T4" fmla="*/ 1095 w 1228"/>
                <a:gd name="T5" fmla="*/ 1105 h 1109"/>
                <a:gd name="T6" fmla="*/ 1012 w 1228"/>
                <a:gd name="T7" fmla="*/ 1081 h 1109"/>
                <a:gd name="T8" fmla="*/ 921 w 1228"/>
                <a:gd name="T9" fmla="*/ 995 h 1109"/>
                <a:gd name="T10" fmla="*/ 916 w 1228"/>
                <a:gd name="T11" fmla="*/ 911 h 1109"/>
                <a:gd name="T12" fmla="*/ 930 w 1228"/>
                <a:gd name="T13" fmla="*/ 866 h 1109"/>
                <a:gd name="T14" fmla="*/ 959 w 1228"/>
                <a:gd name="T15" fmla="*/ 773 h 1109"/>
                <a:gd name="T16" fmla="*/ 962 w 1228"/>
                <a:gd name="T17" fmla="*/ 762 h 1109"/>
                <a:gd name="T18" fmla="*/ 943 w 1228"/>
                <a:gd name="T19" fmla="*/ 524 h 1109"/>
                <a:gd name="T20" fmla="*/ 907 w 1228"/>
                <a:gd name="T21" fmla="*/ 460 h 1109"/>
                <a:gd name="T22" fmla="*/ 859 w 1228"/>
                <a:gd name="T23" fmla="*/ 415 h 1109"/>
                <a:gd name="T24" fmla="*/ 724 w 1228"/>
                <a:gd name="T25" fmla="*/ 372 h 1109"/>
                <a:gd name="T26" fmla="*/ 692 w 1228"/>
                <a:gd name="T27" fmla="*/ 372 h 1109"/>
                <a:gd name="T28" fmla="*/ 654 w 1228"/>
                <a:gd name="T29" fmla="*/ 376 h 1109"/>
                <a:gd name="T30" fmla="*/ 607 w 1228"/>
                <a:gd name="T31" fmla="*/ 386 h 1109"/>
                <a:gd name="T32" fmla="*/ 589 w 1228"/>
                <a:gd name="T33" fmla="*/ 391 h 1109"/>
                <a:gd name="T34" fmla="*/ 452 w 1228"/>
                <a:gd name="T35" fmla="*/ 429 h 1109"/>
                <a:gd name="T36" fmla="*/ 292 w 1228"/>
                <a:gd name="T37" fmla="*/ 437 h 1109"/>
                <a:gd name="T38" fmla="*/ 253 w 1228"/>
                <a:gd name="T39" fmla="*/ 427 h 1109"/>
                <a:gd name="T40" fmla="*/ 105 w 1228"/>
                <a:gd name="T41" fmla="*/ 335 h 1109"/>
                <a:gd name="T42" fmla="*/ 84 w 1228"/>
                <a:gd name="T43" fmla="*/ 309 h 1109"/>
                <a:gd name="T44" fmla="*/ 38 w 1228"/>
                <a:gd name="T45" fmla="*/ 235 h 1109"/>
                <a:gd name="T46" fmla="*/ 8 w 1228"/>
                <a:gd name="T47" fmla="*/ 148 h 1109"/>
                <a:gd name="T48" fmla="*/ 2 w 1228"/>
                <a:gd name="T49" fmla="*/ 53 h 1109"/>
                <a:gd name="T50" fmla="*/ 11 w 1228"/>
                <a:gd name="T51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8" h="1109">
                  <a:moveTo>
                    <a:pt x="1228" y="1065"/>
                  </a:moveTo>
                  <a:cubicBezTo>
                    <a:pt x="1221" y="1072"/>
                    <a:pt x="1213" y="1078"/>
                    <a:pt x="1204" y="1083"/>
                  </a:cubicBezTo>
                  <a:cubicBezTo>
                    <a:pt x="1174" y="1101"/>
                    <a:pt x="1134" y="1109"/>
                    <a:pt x="1095" y="1105"/>
                  </a:cubicBezTo>
                  <a:cubicBezTo>
                    <a:pt x="1067" y="1102"/>
                    <a:pt x="1039" y="1093"/>
                    <a:pt x="1012" y="1081"/>
                  </a:cubicBezTo>
                  <a:cubicBezTo>
                    <a:pt x="969" y="1060"/>
                    <a:pt x="936" y="1030"/>
                    <a:pt x="921" y="995"/>
                  </a:cubicBezTo>
                  <a:cubicBezTo>
                    <a:pt x="909" y="969"/>
                    <a:pt x="908" y="942"/>
                    <a:pt x="916" y="911"/>
                  </a:cubicBezTo>
                  <a:cubicBezTo>
                    <a:pt x="920" y="897"/>
                    <a:pt x="925" y="882"/>
                    <a:pt x="930" y="866"/>
                  </a:cubicBezTo>
                  <a:cubicBezTo>
                    <a:pt x="940" y="838"/>
                    <a:pt x="951" y="807"/>
                    <a:pt x="959" y="773"/>
                  </a:cubicBezTo>
                  <a:cubicBezTo>
                    <a:pt x="960" y="769"/>
                    <a:pt x="961" y="766"/>
                    <a:pt x="962" y="762"/>
                  </a:cubicBezTo>
                  <a:cubicBezTo>
                    <a:pt x="982" y="675"/>
                    <a:pt x="971" y="591"/>
                    <a:pt x="943" y="524"/>
                  </a:cubicBezTo>
                  <a:cubicBezTo>
                    <a:pt x="932" y="500"/>
                    <a:pt x="922" y="479"/>
                    <a:pt x="907" y="460"/>
                  </a:cubicBezTo>
                  <a:cubicBezTo>
                    <a:pt x="894" y="444"/>
                    <a:pt x="878" y="428"/>
                    <a:pt x="859" y="415"/>
                  </a:cubicBezTo>
                  <a:cubicBezTo>
                    <a:pt x="823" y="391"/>
                    <a:pt x="778" y="375"/>
                    <a:pt x="724" y="372"/>
                  </a:cubicBezTo>
                  <a:cubicBezTo>
                    <a:pt x="714" y="372"/>
                    <a:pt x="703" y="372"/>
                    <a:pt x="692" y="372"/>
                  </a:cubicBezTo>
                  <a:cubicBezTo>
                    <a:pt x="680" y="373"/>
                    <a:pt x="667" y="374"/>
                    <a:pt x="654" y="376"/>
                  </a:cubicBezTo>
                  <a:cubicBezTo>
                    <a:pt x="638" y="379"/>
                    <a:pt x="622" y="382"/>
                    <a:pt x="607" y="386"/>
                  </a:cubicBezTo>
                  <a:cubicBezTo>
                    <a:pt x="601" y="388"/>
                    <a:pt x="595" y="389"/>
                    <a:pt x="589" y="391"/>
                  </a:cubicBezTo>
                  <a:cubicBezTo>
                    <a:pt x="540" y="404"/>
                    <a:pt x="496" y="419"/>
                    <a:pt x="452" y="429"/>
                  </a:cubicBezTo>
                  <a:cubicBezTo>
                    <a:pt x="399" y="442"/>
                    <a:pt x="347" y="447"/>
                    <a:pt x="292" y="437"/>
                  </a:cubicBezTo>
                  <a:cubicBezTo>
                    <a:pt x="279" y="435"/>
                    <a:pt x="266" y="431"/>
                    <a:pt x="253" y="427"/>
                  </a:cubicBezTo>
                  <a:cubicBezTo>
                    <a:pt x="197" y="409"/>
                    <a:pt x="147" y="378"/>
                    <a:pt x="105" y="335"/>
                  </a:cubicBezTo>
                  <a:cubicBezTo>
                    <a:pt x="98" y="327"/>
                    <a:pt x="90" y="318"/>
                    <a:pt x="84" y="309"/>
                  </a:cubicBezTo>
                  <a:cubicBezTo>
                    <a:pt x="65" y="286"/>
                    <a:pt x="50" y="261"/>
                    <a:pt x="38" y="235"/>
                  </a:cubicBezTo>
                  <a:cubicBezTo>
                    <a:pt x="24" y="206"/>
                    <a:pt x="14" y="177"/>
                    <a:pt x="8" y="148"/>
                  </a:cubicBezTo>
                  <a:cubicBezTo>
                    <a:pt x="1" y="115"/>
                    <a:pt x="0" y="83"/>
                    <a:pt x="2" y="53"/>
                  </a:cubicBezTo>
                  <a:cubicBezTo>
                    <a:pt x="3" y="34"/>
                    <a:pt x="6" y="16"/>
                    <a:pt x="11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60"/>
            <p:cNvSpPr/>
            <p:nvPr/>
          </p:nvSpPr>
          <p:spPr bwMode="auto">
            <a:xfrm>
              <a:off x="147638" y="1098551"/>
              <a:ext cx="4613275" cy="4159250"/>
            </a:xfrm>
            <a:custGeom>
              <a:avLst/>
              <a:gdLst>
                <a:gd name="T0" fmla="*/ 1228 w 1228"/>
                <a:gd name="T1" fmla="*/ 1053 h 1107"/>
                <a:gd name="T2" fmla="*/ 1204 w 1228"/>
                <a:gd name="T3" fmla="*/ 1075 h 1107"/>
                <a:gd name="T4" fmla="*/ 1093 w 1228"/>
                <a:gd name="T5" fmla="*/ 1105 h 1107"/>
                <a:gd name="T6" fmla="*/ 1007 w 1228"/>
                <a:gd name="T7" fmla="*/ 1084 h 1107"/>
                <a:gd name="T8" fmla="*/ 912 w 1228"/>
                <a:gd name="T9" fmla="*/ 1001 h 1107"/>
                <a:gd name="T10" fmla="*/ 909 w 1228"/>
                <a:gd name="T11" fmla="*/ 917 h 1107"/>
                <a:gd name="T12" fmla="*/ 924 w 1228"/>
                <a:gd name="T13" fmla="*/ 872 h 1107"/>
                <a:gd name="T14" fmla="*/ 954 w 1228"/>
                <a:gd name="T15" fmla="*/ 779 h 1107"/>
                <a:gd name="T16" fmla="*/ 957 w 1228"/>
                <a:gd name="T17" fmla="*/ 767 h 1107"/>
                <a:gd name="T18" fmla="*/ 926 w 1228"/>
                <a:gd name="T19" fmla="*/ 527 h 1107"/>
                <a:gd name="T20" fmla="*/ 882 w 1228"/>
                <a:gd name="T21" fmla="*/ 465 h 1107"/>
                <a:gd name="T22" fmla="*/ 829 w 1228"/>
                <a:gd name="T23" fmla="*/ 425 h 1107"/>
                <a:gd name="T24" fmla="*/ 691 w 1228"/>
                <a:gd name="T25" fmla="*/ 391 h 1107"/>
                <a:gd name="T26" fmla="*/ 659 w 1228"/>
                <a:gd name="T27" fmla="*/ 393 h 1107"/>
                <a:gd name="T28" fmla="*/ 623 w 1228"/>
                <a:gd name="T29" fmla="*/ 398 h 1107"/>
                <a:gd name="T30" fmla="*/ 576 w 1228"/>
                <a:gd name="T31" fmla="*/ 408 h 1107"/>
                <a:gd name="T32" fmla="*/ 559 w 1228"/>
                <a:gd name="T33" fmla="*/ 413 h 1107"/>
                <a:gd name="T34" fmla="*/ 425 w 1228"/>
                <a:gd name="T35" fmla="*/ 448 h 1107"/>
                <a:gd name="T36" fmla="*/ 267 w 1228"/>
                <a:gd name="T37" fmla="*/ 450 h 1107"/>
                <a:gd name="T38" fmla="*/ 229 w 1228"/>
                <a:gd name="T39" fmla="*/ 439 h 1107"/>
                <a:gd name="T40" fmla="*/ 89 w 1228"/>
                <a:gd name="T41" fmla="*/ 341 h 1107"/>
                <a:gd name="T42" fmla="*/ 69 w 1228"/>
                <a:gd name="T43" fmla="*/ 315 h 1107"/>
                <a:gd name="T44" fmla="*/ 28 w 1228"/>
                <a:gd name="T45" fmla="*/ 239 h 1107"/>
                <a:gd name="T46" fmla="*/ 4 w 1228"/>
                <a:gd name="T47" fmla="*/ 150 h 1107"/>
                <a:gd name="T48" fmla="*/ 7 w 1228"/>
                <a:gd name="T49" fmla="*/ 54 h 1107"/>
                <a:gd name="T50" fmla="*/ 23 w 1228"/>
                <a:gd name="T51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8" h="1107">
                  <a:moveTo>
                    <a:pt x="1228" y="1053"/>
                  </a:moveTo>
                  <a:cubicBezTo>
                    <a:pt x="1221" y="1061"/>
                    <a:pt x="1213" y="1068"/>
                    <a:pt x="1204" y="1075"/>
                  </a:cubicBezTo>
                  <a:cubicBezTo>
                    <a:pt x="1174" y="1095"/>
                    <a:pt x="1133" y="1107"/>
                    <a:pt x="1093" y="1105"/>
                  </a:cubicBezTo>
                  <a:cubicBezTo>
                    <a:pt x="1064" y="1103"/>
                    <a:pt x="1035" y="1096"/>
                    <a:pt x="1007" y="1084"/>
                  </a:cubicBezTo>
                  <a:cubicBezTo>
                    <a:pt x="963" y="1065"/>
                    <a:pt x="928" y="1035"/>
                    <a:pt x="912" y="1001"/>
                  </a:cubicBezTo>
                  <a:cubicBezTo>
                    <a:pt x="901" y="975"/>
                    <a:pt x="899" y="948"/>
                    <a:pt x="909" y="917"/>
                  </a:cubicBezTo>
                  <a:cubicBezTo>
                    <a:pt x="913" y="902"/>
                    <a:pt x="918" y="888"/>
                    <a:pt x="924" y="872"/>
                  </a:cubicBezTo>
                  <a:cubicBezTo>
                    <a:pt x="934" y="844"/>
                    <a:pt x="946" y="813"/>
                    <a:pt x="954" y="779"/>
                  </a:cubicBezTo>
                  <a:cubicBezTo>
                    <a:pt x="955" y="775"/>
                    <a:pt x="956" y="771"/>
                    <a:pt x="957" y="767"/>
                  </a:cubicBezTo>
                  <a:cubicBezTo>
                    <a:pt x="976" y="681"/>
                    <a:pt x="962" y="594"/>
                    <a:pt x="926" y="527"/>
                  </a:cubicBezTo>
                  <a:cubicBezTo>
                    <a:pt x="913" y="504"/>
                    <a:pt x="900" y="483"/>
                    <a:pt x="882" y="465"/>
                  </a:cubicBezTo>
                  <a:cubicBezTo>
                    <a:pt x="867" y="450"/>
                    <a:pt x="849" y="436"/>
                    <a:pt x="829" y="425"/>
                  </a:cubicBezTo>
                  <a:cubicBezTo>
                    <a:pt x="791" y="403"/>
                    <a:pt x="744" y="391"/>
                    <a:pt x="691" y="391"/>
                  </a:cubicBezTo>
                  <a:cubicBezTo>
                    <a:pt x="681" y="391"/>
                    <a:pt x="670" y="392"/>
                    <a:pt x="659" y="393"/>
                  </a:cubicBezTo>
                  <a:cubicBezTo>
                    <a:pt x="647" y="394"/>
                    <a:pt x="635" y="395"/>
                    <a:pt x="623" y="398"/>
                  </a:cubicBezTo>
                  <a:cubicBezTo>
                    <a:pt x="607" y="401"/>
                    <a:pt x="591" y="404"/>
                    <a:pt x="576" y="408"/>
                  </a:cubicBezTo>
                  <a:cubicBezTo>
                    <a:pt x="570" y="410"/>
                    <a:pt x="565" y="411"/>
                    <a:pt x="559" y="413"/>
                  </a:cubicBezTo>
                  <a:cubicBezTo>
                    <a:pt x="511" y="426"/>
                    <a:pt x="467" y="439"/>
                    <a:pt x="425" y="448"/>
                  </a:cubicBezTo>
                  <a:cubicBezTo>
                    <a:pt x="372" y="459"/>
                    <a:pt x="321" y="463"/>
                    <a:pt x="267" y="450"/>
                  </a:cubicBezTo>
                  <a:cubicBezTo>
                    <a:pt x="255" y="447"/>
                    <a:pt x="242" y="443"/>
                    <a:pt x="229" y="439"/>
                  </a:cubicBezTo>
                  <a:cubicBezTo>
                    <a:pt x="176" y="419"/>
                    <a:pt x="128" y="385"/>
                    <a:pt x="89" y="341"/>
                  </a:cubicBezTo>
                  <a:cubicBezTo>
                    <a:pt x="82" y="332"/>
                    <a:pt x="75" y="324"/>
                    <a:pt x="69" y="315"/>
                  </a:cubicBezTo>
                  <a:cubicBezTo>
                    <a:pt x="52" y="291"/>
                    <a:pt x="38" y="266"/>
                    <a:pt x="28" y="239"/>
                  </a:cubicBezTo>
                  <a:cubicBezTo>
                    <a:pt x="16" y="209"/>
                    <a:pt x="8" y="180"/>
                    <a:pt x="4" y="150"/>
                  </a:cubicBezTo>
                  <a:cubicBezTo>
                    <a:pt x="0" y="117"/>
                    <a:pt x="2" y="85"/>
                    <a:pt x="7" y="54"/>
                  </a:cubicBezTo>
                  <a:cubicBezTo>
                    <a:pt x="11" y="35"/>
                    <a:pt x="16" y="17"/>
                    <a:pt x="23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61"/>
            <p:cNvSpPr/>
            <p:nvPr/>
          </p:nvSpPr>
          <p:spPr bwMode="auto">
            <a:xfrm>
              <a:off x="80963" y="1173163"/>
              <a:ext cx="4616450" cy="4156075"/>
            </a:xfrm>
            <a:custGeom>
              <a:avLst/>
              <a:gdLst>
                <a:gd name="T0" fmla="*/ 1229 w 1229"/>
                <a:gd name="T1" fmla="*/ 1042 h 1106"/>
                <a:gd name="T2" fmla="*/ 1205 w 1229"/>
                <a:gd name="T3" fmla="*/ 1067 h 1106"/>
                <a:gd name="T4" fmla="*/ 1091 w 1229"/>
                <a:gd name="T5" fmla="*/ 1106 h 1106"/>
                <a:gd name="T6" fmla="*/ 1003 w 1229"/>
                <a:gd name="T7" fmla="*/ 1089 h 1106"/>
                <a:gd name="T8" fmla="*/ 905 w 1229"/>
                <a:gd name="T9" fmla="*/ 1008 h 1106"/>
                <a:gd name="T10" fmla="*/ 902 w 1229"/>
                <a:gd name="T11" fmla="*/ 923 h 1106"/>
                <a:gd name="T12" fmla="*/ 919 w 1229"/>
                <a:gd name="T13" fmla="*/ 879 h 1106"/>
                <a:gd name="T14" fmla="*/ 950 w 1229"/>
                <a:gd name="T15" fmla="*/ 785 h 1106"/>
                <a:gd name="T16" fmla="*/ 953 w 1229"/>
                <a:gd name="T17" fmla="*/ 774 h 1106"/>
                <a:gd name="T18" fmla="*/ 910 w 1229"/>
                <a:gd name="T19" fmla="*/ 531 h 1106"/>
                <a:gd name="T20" fmla="*/ 858 w 1229"/>
                <a:gd name="T21" fmla="*/ 471 h 1106"/>
                <a:gd name="T22" fmla="*/ 800 w 1229"/>
                <a:gd name="T23" fmla="*/ 435 h 1106"/>
                <a:gd name="T24" fmla="*/ 659 w 1229"/>
                <a:gd name="T25" fmla="*/ 411 h 1106"/>
                <a:gd name="T26" fmla="*/ 628 w 1229"/>
                <a:gd name="T27" fmla="*/ 414 h 1106"/>
                <a:gd name="T28" fmla="*/ 592 w 1229"/>
                <a:gd name="T29" fmla="*/ 420 h 1106"/>
                <a:gd name="T30" fmla="*/ 547 w 1229"/>
                <a:gd name="T31" fmla="*/ 431 h 1106"/>
                <a:gd name="T32" fmla="*/ 530 w 1229"/>
                <a:gd name="T33" fmla="*/ 436 h 1106"/>
                <a:gd name="T34" fmla="*/ 399 w 1229"/>
                <a:gd name="T35" fmla="*/ 468 h 1106"/>
                <a:gd name="T36" fmla="*/ 244 w 1229"/>
                <a:gd name="T37" fmla="*/ 464 h 1106"/>
                <a:gd name="T38" fmla="*/ 207 w 1229"/>
                <a:gd name="T39" fmla="*/ 451 h 1106"/>
                <a:gd name="T40" fmla="*/ 74 w 1229"/>
                <a:gd name="T41" fmla="*/ 348 h 1106"/>
                <a:gd name="T42" fmla="*/ 55 w 1229"/>
                <a:gd name="T43" fmla="*/ 321 h 1106"/>
                <a:gd name="T44" fmla="*/ 19 w 1229"/>
                <a:gd name="T45" fmla="*/ 244 h 1106"/>
                <a:gd name="T46" fmla="*/ 2 w 1229"/>
                <a:gd name="T47" fmla="*/ 154 h 1106"/>
                <a:gd name="T48" fmla="*/ 13 w 1229"/>
                <a:gd name="T49" fmla="*/ 57 h 1106"/>
                <a:gd name="T50" fmla="*/ 37 w 1229"/>
                <a:gd name="T51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9" h="1106">
                  <a:moveTo>
                    <a:pt x="1229" y="1042"/>
                  </a:moveTo>
                  <a:cubicBezTo>
                    <a:pt x="1222" y="1051"/>
                    <a:pt x="1214" y="1060"/>
                    <a:pt x="1205" y="1067"/>
                  </a:cubicBezTo>
                  <a:cubicBezTo>
                    <a:pt x="1175" y="1091"/>
                    <a:pt x="1133" y="1106"/>
                    <a:pt x="1091" y="1106"/>
                  </a:cubicBezTo>
                  <a:cubicBezTo>
                    <a:pt x="1062" y="1106"/>
                    <a:pt x="1032" y="1100"/>
                    <a:pt x="1003" y="1089"/>
                  </a:cubicBezTo>
                  <a:cubicBezTo>
                    <a:pt x="957" y="1071"/>
                    <a:pt x="921" y="1042"/>
                    <a:pt x="905" y="1008"/>
                  </a:cubicBezTo>
                  <a:cubicBezTo>
                    <a:pt x="893" y="982"/>
                    <a:pt x="892" y="955"/>
                    <a:pt x="902" y="923"/>
                  </a:cubicBezTo>
                  <a:cubicBezTo>
                    <a:pt x="907" y="909"/>
                    <a:pt x="912" y="894"/>
                    <a:pt x="919" y="879"/>
                  </a:cubicBezTo>
                  <a:cubicBezTo>
                    <a:pt x="929" y="851"/>
                    <a:pt x="942" y="819"/>
                    <a:pt x="950" y="785"/>
                  </a:cubicBezTo>
                  <a:cubicBezTo>
                    <a:pt x="951" y="781"/>
                    <a:pt x="952" y="778"/>
                    <a:pt x="953" y="774"/>
                  </a:cubicBezTo>
                  <a:cubicBezTo>
                    <a:pt x="971" y="687"/>
                    <a:pt x="954" y="598"/>
                    <a:pt x="910" y="531"/>
                  </a:cubicBezTo>
                  <a:cubicBezTo>
                    <a:pt x="895" y="508"/>
                    <a:pt x="878" y="488"/>
                    <a:pt x="858" y="471"/>
                  </a:cubicBezTo>
                  <a:cubicBezTo>
                    <a:pt x="841" y="457"/>
                    <a:pt x="821" y="444"/>
                    <a:pt x="800" y="435"/>
                  </a:cubicBezTo>
                  <a:cubicBezTo>
                    <a:pt x="759" y="417"/>
                    <a:pt x="712" y="408"/>
                    <a:pt x="659" y="411"/>
                  </a:cubicBezTo>
                  <a:cubicBezTo>
                    <a:pt x="649" y="412"/>
                    <a:pt x="638" y="413"/>
                    <a:pt x="628" y="414"/>
                  </a:cubicBezTo>
                  <a:cubicBezTo>
                    <a:pt x="616" y="416"/>
                    <a:pt x="604" y="418"/>
                    <a:pt x="592" y="420"/>
                  </a:cubicBezTo>
                  <a:cubicBezTo>
                    <a:pt x="577" y="424"/>
                    <a:pt x="562" y="427"/>
                    <a:pt x="547" y="431"/>
                  </a:cubicBezTo>
                  <a:cubicBezTo>
                    <a:pt x="541" y="433"/>
                    <a:pt x="536" y="434"/>
                    <a:pt x="530" y="436"/>
                  </a:cubicBezTo>
                  <a:cubicBezTo>
                    <a:pt x="483" y="448"/>
                    <a:pt x="440" y="461"/>
                    <a:pt x="399" y="468"/>
                  </a:cubicBezTo>
                  <a:cubicBezTo>
                    <a:pt x="346" y="478"/>
                    <a:pt x="296" y="479"/>
                    <a:pt x="244" y="464"/>
                  </a:cubicBezTo>
                  <a:cubicBezTo>
                    <a:pt x="232" y="461"/>
                    <a:pt x="220" y="457"/>
                    <a:pt x="207" y="451"/>
                  </a:cubicBezTo>
                  <a:cubicBezTo>
                    <a:pt x="155" y="429"/>
                    <a:pt x="109" y="393"/>
                    <a:pt x="74" y="348"/>
                  </a:cubicBezTo>
                  <a:cubicBezTo>
                    <a:pt x="67" y="339"/>
                    <a:pt x="61" y="330"/>
                    <a:pt x="55" y="321"/>
                  </a:cubicBezTo>
                  <a:cubicBezTo>
                    <a:pt x="40" y="297"/>
                    <a:pt x="28" y="271"/>
                    <a:pt x="19" y="244"/>
                  </a:cubicBezTo>
                  <a:cubicBezTo>
                    <a:pt x="9" y="214"/>
                    <a:pt x="3" y="183"/>
                    <a:pt x="2" y="154"/>
                  </a:cubicBezTo>
                  <a:cubicBezTo>
                    <a:pt x="0" y="120"/>
                    <a:pt x="4" y="87"/>
                    <a:pt x="13" y="57"/>
                  </a:cubicBezTo>
                  <a:cubicBezTo>
                    <a:pt x="19" y="37"/>
                    <a:pt x="27" y="18"/>
                    <a:pt x="37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62"/>
            <p:cNvSpPr/>
            <p:nvPr/>
          </p:nvSpPr>
          <p:spPr bwMode="auto">
            <a:xfrm>
              <a:off x="-39687" y="1252538"/>
              <a:ext cx="4673600" cy="4159250"/>
            </a:xfrm>
            <a:custGeom>
              <a:avLst/>
              <a:gdLst>
                <a:gd name="T0" fmla="*/ 1244 w 1244"/>
                <a:gd name="T1" fmla="*/ 1031 h 1107"/>
                <a:gd name="T2" fmla="*/ 1104 w 1244"/>
                <a:gd name="T3" fmla="*/ 1106 h 1107"/>
                <a:gd name="T4" fmla="*/ 1013 w 1244"/>
                <a:gd name="T5" fmla="*/ 1093 h 1107"/>
                <a:gd name="T6" fmla="*/ 912 w 1244"/>
                <a:gd name="T7" fmla="*/ 1014 h 1107"/>
                <a:gd name="T8" fmla="*/ 910 w 1244"/>
                <a:gd name="T9" fmla="*/ 929 h 1107"/>
                <a:gd name="T10" fmla="*/ 927 w 1244"/>
                <a:gd name="T11" fmla="*/ 884 h 1107"/>
                <a:gd name="T12" fmla="*/ 962 w 1244"/>
                <a:gd name="T13" fmla="*/ 779 h 1107"/>
                <a:gd name="T14" fmla="*/ 908 w 1244"/>
                <a:gd name="T15" fmla="*/ 534 h 1107"/>
                <a:gd name="T16" fmla="*/ 784 w 1244"/>
                <a:gd name="T17" fmla="*/ 444 h 1107"/>
                <a:gd name="T18" fmla="*/ 575 w 1244"/>
                <a:gd name="T19" fmla="*/ 442 h 1107"/>
                <a:gd name="T20" fmla="*/ 515 w 1244"/>
                <a:gd name="T21" fmla="*/ 458 h 1107"/>
                <a:gd name="T22" fmla="*/ 235 w 1244"/>
                <a:gd name="T23" fmla="*/ 478 h 1107"/>
                <a:gd name="T24" fmla="*/ 199 w 1244"/>
                <a:gd name="T25" fmla="*/ 463 h 1107"/>
                <a:gd name="T26" fmla="*/ 24 w 1244"/>
                <a:gd name="T27" fmla="*/ 248 h 1107"/>
                <a:gd name="T28" fmla="*/ 64 w 1244"/>
                <a:gd name="T29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4" h="1107">
                  <a:moveTo>
                    <a:pt x="1244" y="1031"/>
                  </a:moveTo>
                  <a:cubicBezTo>
                    <a:pt x="1215" y="1074"/>
                    <a:pt x="1161" y="1103"/>
                    <a:pt x="1104" y="1106"/>
                  </a:cubicBezTo>
                  <a:cubicBezTo>
                    <a:pt x="1074" y="1107"/>
                    <a:pt x="1043" y="1103"/>
                    <a:pt x="1013" y="1093"/>
                  </a:cubicBezTo>
                  <a:cubicBezTo>
                    <a:pt x="965" y="1076"/>
                    <a:pt x="928" y="1048"/>
                    <a:pt x="912" y="1014"/>
                  </a:cubicBezTo>
                  <a:cubicBezTo>
                    <a:pt x="899" y="988"/>
                    <a:pt x="899" y="960"/>
                    <a:pt x="910" y="929"/>
                  </a:cubicBezTo>
                  <a:cubicBezTo>
                    <a:pt x="915" y="915"/>
                    <a:pt x="921" y="900"/>
                    <a:pt x="927" y="884"/>
                  </a:cubicBezTo>
                  <a:cubicBezTo>
                    <a:pt x="940" y="853"/>
                    <a:pt x="955" y="818"/>
                    <a:pt x="962" y="779"/>
                  </a:cubicBezTo>
                  <a:cubicBezTo>
                    <a:pt x="980" y="692"/>
                    <a:pt x="960" y="601"/>
                    <a:pt x="908" y="534"/>
                  </a:cubicBezTo>
                  <a:cubicBezTo>
                    <a:pt x="876" y="491"/>
                    <a:pt x="834" y="461"/>
                    <a:pt x="784" y="444"/>
                  </a:cubicBezTo>
                  <a:cubicBezTo>
                    <a:pt x="723" y="423"/>
                    <a:pt x="653" y="422"/>
                    <a:pt x="575" y="442"/>
                  </a:cubicBezTo>
                  <a:cubicBezTo>
                    <a:pt x="555" y="447"/>
                    <a:pt x="535" y="452"/>
                    <a:pt x="515" y="458"/>
                  </a:cubicBezTo>
                  <a:cubicBezTo>
                    <a:pt x="409" y="486"/>
                    <a:pt x="325" y="509"/>
                    <a:pt x="235" y="478"/>
                  </a:cubicBezTo>
                  <a:cubicBezTo>
                    <a:pt x="223" y="474"/>
                    <a:pt x="211" y="469"/>
                    <a:pt x="199" y="463"/>
                  </a:cubicBezTo>
                  <a:cubicBezTo>
                    <a:pt x="113" y="421"/>
                    <a:pt x="49" y="342"/>
                    <a:pt x="24" y="248"/>
                  </a:cubicBezTo>
                  <a:cubicBezTo>
                    <a:pt x="0" y="160"/>
                    <a:pt x="15" y="72"/>
                    <a:pt x="64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 userDrawn="1"/>
        </p:nvSpPr>
        <p:spPr>
          <a:xfrm>
            <a:off x="1621894" y="-634912"/>
            <a:ext cx="1567884" cy="1567884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 rot="10133391">
            <a:off x="-1392832" y="5247627"/>
            <a:ext cx="4857035" cy="4460675"/>
            <a:chOff x="-39687" y="-1587"/>
            <a:chExt cx="5894388" cy="5413375"/>
          </a:xfrm>
        </p:grpSpPr>
        <p:sp>
          <p:nvSpPr>
            <p:cNvPr id="4" name="Freeform 246"/>
            <p:cNvSpPr/>
            <p:nvPr/>
          </p:nvSpPr>
          <p:spPr bwMode="auto">
            <a:xfrm>
              <a:off x="482601" y="-1587"/>
              <a:ext cx="5372100" cy="4575175"/>
            </a:xfrm>
            <a:custGeom>
              <a:avLst/>
              <a:gdLst>
                <a:gd name="T0" fmla="*/ 0 w 1430"/>
                <a:gd name="T1" fmla="*/ 0 h 1218"/>
                <a:gd name="T2" fmla="*/ 84 w 1430"/>
                <a:gd name="T3" fmla="*/ 38 h 1218"/>
                <a:gd name="T4" fmla="*/ 206 w 1430"/>
                <a:gd name="T5" fmla="*/ 114 h 1218"/>
                <a:gd name="T6" fmla="*/ 424 w 1430"/>
                <a:gd name="T7" fmla="*/ 239 h 1218"/>
                <a:gd name="T8" fmla="*/ 466 w 1430"/>
                <a:gd name="T9" fmla="*/ 255 h 1218"/>
                <a:gd name="T10" fmla="*/ 956 w 1430"/>
                <a:gd name="T11" fmla="*/ 179 h 1218"/>
                <a:gd name="T12" fmla="*/ 1151 w 1430"/>
                <a:gd name="T13" fmla="*/ 100 h 1218"/>
                <a:gd name="T14" fmla="*/ 1264 w 1430"/>
                <a:gd name="T15" fmla="*/ 107 h 1218"/>
                <a:gd name="T16" fmla="*/ 1304 w 1430"/>
                <a:gd name="T17" fmla="*/ 125 h 1218"/>
                <a:gd name="T18" fmla="*/ 1381 w 1430"/>
                <a:gd name="T19" fmla="*/ 394 h 1218"/>
                <a:gd name="T20" fmla="*/ 1309 w 1430"/>
                <a:gd name="T21" fmla="*/ 488 h 1218"/>
                <a:gd name="T22" fmla="*/ 1175 w 1430"/>
                <a:gd name="T23" fmla="*/ 701 h 1218"/>
                <a:gd name="T24" fmla="*/ 1353 w 1430"/>
                <a:gd name="T25" fmla="*/ 1193 h 1218"/>
                <a:gd name="T26" fmla="*/ 1377 w 1430"/>
                <a:gd name="T27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0" h="1218">
                  <a:moveTo>
                    <a:pt x="0" y="0"/>
                  </a:moveTo>
                  <a:cubicBezTo>
                    <a:pt x="27" y="9"/>
                    <a:pt x="55" y="22"/>
                    <a:pt x="84" y="38"/>
                  </a:cubicBezTo>
                  <a:cubicBezTo>
                    <a:pt x="125" y="60"/>
                    <a:pt x="164" y="86"/>
                    <a:pt x="206" y="114"/>
                  </a:cubicBezTo>
                  <a:cubicBezTo>
                    <a:pt x="274" y="158"/>
                    <a:pt x="344" y="204"/>
                    <a:pt x="424" y="239"/>
                  </a:cubicBezTo>
                  <a:cubicBezTo>
                    <a:pt x="438" y="245"/>
                    <a:pt x="452" y="250"/>
                    <a:pt x="466" y="255"/>
                  </a:cubicBezTo>
                  <a:cubicBezTo>
                    <a:pt x="671" y="325"/>
                    <a:pt x="829" y="244"/>
                    <a:pt x="956" y="179"/>
                  </a:cubicBezTo>
                  <a:cubicBezTo>
                    <a:pt x="1022" y="145"/>
                    <a:pt x="1084" y="113"/>
                    <a:pt x="1151" y="100"/>
                  </a:cubicBezTo>
                  <a:cubicBezTo>
                    <a:pt x="1187" y="92"/>
                    <a:pt x="1228" y="95"/>
                    <a:pt x="1264" y="107"/>
                  </a:cubicBezTo>
                  <a:cubicBezTo>
                    <a:pt x="1278" y="112"/>
                    <a:pt x="1291" y="118"/>
                    <a:pt x="1304" y="125"/>
                  </a:cubicBezTo>
                  <a:cubicBezTo>
                    <a:pt x="1396" y="181"/>
                    <a:pt x="1430" y="299"/>
                    <a:pt x="1381" y="394"/>
                  </a:cubicBezTo>
                  <a:cubicBezTo>
                    <a:pt x="1365" y="425"/>
                    <a:pt x="1338" y="455"/>
                    <a:pt x="1309" y="488"/>
                  </a:cubicBezTo>
                  <a:cubicBezTo>
                    <a:pt x="1259" y="544"/>
                    <a:pt x="1202" y="608"/>
                    <a:pt x="1175" y="701"/>
                  </a:cubicBezTo>
                  <a:cubicBezTo>
                    <a:pt x="1129" y="858"/>
                    <a:pt x="1192" y="1033"/>
                    <a:pt x="1353" y="1193"/>
                  </a:cubicBezTo>
                  <a:cubicBezTo>
                    <a:pt x="1361" y="1202"/>
                    <a:pt x="1369" y="1210"/>
                    <a:pt x="1377" y="1218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247"/>
            <p:cNvSpPr/>
            <p:nvPr/>
          </p:nvSpPr>
          <p:spPr bwMode="auto">
            <a:xfrm>
              <a:off x="468313" y="76201"/>
              <a:ext cx="5122863" cy="4530725"/>
            </a:xfrm>
            <a:custGeom>
              <a:avLst/>
              <a:gdLst>
                <a:gd name="T0" fmla="*/ 1364 w 1364"/>
                <a:gd name="T1" fmla="*/ 1206 h 1206"/>
                <a:gd name="T2" fmla="*/ 1340 w 1364"/>
                <a:gd name="T3" fmla="*/ 1185 h 1206"/>
                <a:gd name="T4" fmla="*/ 1259 w 1364"/>
                <a:gd name="T5" fmla="*/ 1103 h 1206"/>
                <a:gd name="T6" fmla="*/ 1208 w 1364"/>
                <a:gd name="T7" fmla="*/ 1035 h 1206"/>
                <a:gd name="T8" fmla="*/ 1156 w 1364"/>
                <a:gd name="T9" fmla="*/ 924 h 1206"/>
                <a:gd name="T10" fmla="*/ 1141 w 1364"/>
                <a:gd name="T11" fmla="*/ 843 h 1206"/>
                <a:gd name="T12" fmla="*/ 1141 w 1364"/>
                <a:gd name="T13" fmla="*/ 798 h 1206"/>
                <a:gd name="T14" fmla="*/ 1157 w 1364"/>
                <a:gd name="T15" fmla="*/ 706 h 1206"/>
                <a:gd name="T16" fmla="*/ 1160 w 1364"/>
                <a:gd name="T17" fmla="*/ 696 h 1206"/>
                <a:gd name="T18" fmla="*/ 1280 w 1364"/>
                <a:gd name="T19" fmla="*/ 490 h 1206"/>
                <a:gd name="T20" fmla="*/ 1343 w 1364"/>
                <a:gd name="T21" fmla="*/ 399 h 1206"/>
                <a:gd name="T22" fmla="*/ 1360 w 1364"/>
                <a:gd name="T23" fmla="*/ 305 h 1206"/>
                <a:gd name="T24" fmla="*/ 1258 w 1364"/>
                <a:gd name="T25" fmla="*/ 144 h 1206"/>
                <a:gd name="T26" fmla="*/ 1218 w 1364"/>
                <a:gd name="T27" fmla="*/ 127 h 1206"/>
                <a:gd name="T28" fmla="*/ 1170 w 1364"/>
                <a:gd name="T29" fmla="*/ 118 h 1206"/>
                <a:gd name="T30" fmla="*/ 1107 w 1364"/>
                <a:gd name="T31" fmla="*/ 122 h 1206"/>
                <a:gd name="T32" fmla="*/ 1084 w 1364"/>
                <a:gd name="T33" fmla="*/ 127 h 1206"/>
                <a:gd name="T34" fmla="*/ 915 w 1364"/>
                <a:gd name="T35" fmla="*/ 198 h 1206"/>
                <a:gd name="T36" fmla="*/ 719 w 1364"/>
                <a:gd name="T37" fmla="*/ 277 h 1206"/>
                <a:gd name="T38" fmla="*/ 666 w 1364"/>
                <a:gd name="T39" fmla="*/ 287 h 1206"/>
                <a:gd name="T40" fmla="*/ 437 w 1364"/>
                <a:gd name="T41" fmla="*/ 261 h 1206"/>
                <a:gd name="T42" fmla="*/ 396 w 1364"/>
                <a:gd name="T43" fmla="*/ 244 h 1206"/>
                <a:gd name="T44" fmla="*/ 294 w 1364"/>
                <a:gd name="T45" fmla="*/ 187 h 1206"/>
                <a:gd name="T46" fmla="*/ 189 w 1364"/>
                <a:gd name="T47" fmla="*/ 116 h 1206"/>
                <a:gd name="T48" fmla="*/ 76 w 1364"/>
                <a:gd name="T49" fmla="*/ 39 h 1206"/>
                <a:gd name="T50" fmla="*/ 0 w 1364"/>
                <a:gd name="T51" fmla="*/ 0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64" h="1206">
                  <a:moveTo>
                    <a:pt x="1364" y="1206"/>
                  </a:moveTo>
                  <a:cubicBezTo>
                    <a:pt x="1356" y="1199"/>
                    <a:pt x="1348" y="1192"/>
                    <a:pt x="1340" y="1185"/>
                  </a:cubicBezTo>
                  <a:cubicBezTo>
                    <a:pt x="1310" y="1159"/>
                    <a:pt x="1283" y="1132"/>
                    <a:pt x="1259" y="1103"/>
                  </a:cubicBezTo>
                  <a:cubicBezTo>
                    <a:pt x="1240" y="1081"/>
                    <a:pt x="1223" y="1058"/>
                    <a:pt x="1208" y="1035"/>
                  </a:cubicBezTo>
                  <a:cubicBezTo>
                    <a:pt x="1185" y="999"/>
                    <a:pt x="1167" y="961"/>
                    <a:pt x="1156" y="924"/>
                  </a:cubicBezTo>
                  <a:cubicBezTo>
                    <a:pt x="1148" y="897"/>
                    <a:pt x="1143" y="870"/>
                    <a:pt x="1141" y="843"/>
                  </a:cubicBezTo>
                  <a:cubicBezTo>
                    <a:pt x="1141" y="828"/>
                    <a:pt x="1140" y="813"/>
                    <a:pt x="1141" y="798"/>
                  </a:cubicBezTo>
                  <a:cubicBezTo>
                    <a:pt x="1143" y="767"/>
                    <a:pt x="1148" y="737"/>
                    <a:pt x="1157" y="706"/>
                  </a:cubicBezTo>
                  <a:cubicBezTo>
                    <a:pt x="1158" y="703"/>
                    <a:pt x="1159" y="699"/>
                    <a:pt x="1160" y="696"/>
                  </a:cubicBezTo>
                  <a:cubicBezTo>
                    <a:pt x="1188" y="609"/>
                    <a:pt x="1237" y="545"/>
                    <a:pt x="1280" y="490"/>
                  </a:cubicBezTo>
                  <a:cubicBezTo>
                    <a:pt x="1305" y="458"/>
                    <a:pt x="1330" y="429"/>
                    <a:pt x="1343" y="399"/>
                  </a:cubicBezTo>
                  <a:cubicBezTo>
                    <a:pt x="1357" y="369"/>
                    <a:pt x="1362" y="337"/>
                    <a:pt x="1360" y="305"/>
                  </a:cubicBezTo>
                  <a:cubicBezTo>
                    <a:pt x="1355" y="240"/>
                    <a:pt x="1319" y="179"/>
                    <a:pt x="1258" y="144"/>
                  </a:cubicBezTo>
                  <a:cubicBezTo>
                    <a:pt x="1245" y="137"/>
                    <a:pt x="1232" y="132"/>
                    <a:pt x="1218" y="127"/>
                  </a:cubicBezTo>
                  <a:cubicBezTo>
                    <a:pt x="1203" y="122"/>
                    <a:pt x="1186" y="119"/>
                    <a:pt x="1170" y="118"/>
                  </a:cubicBezTo>
                  <a:cubicBezTo>
                    <a:pt x="1149" y="116"/>
                    <a:pt x="1128" y="117"/>
                    <a:pt x="1107" y="122"/>
                  </a:cubicBezTo>
                  <a:cubicBezTo>
                    <a:pt x="1100" y="123"/>
                    <a:pt x="1092" y="125"/>
                    <a:pt x="1084" y="127"/>
                  </a:cubicBezTo>
                  <a:cubicBezTo>
                    <a:pt x="1027" y="143"/>
                    <a:pt x="972" y="170"/>
                    <a:pt x="915" y="198"/>
                  </a:cubicBezTo>
                  <a:cubicBezTo>
                    <a:pt x="857" y="227"/>
                    <a:pt x="792" y="259"/>
                    <a:pt x="719" y="277"/>
                  </a:cubicBezTo>
                  <a:cubicBezTo>
                    <a:pt x="702" y="281"/>
                    <a:pt x="684" y="285"/>
                    <a:pt x="666" y="287"/>
                  </a:cubicBezTo>
                  <a:cubicBezTo>
                    <a:pt x="597" y="297"/>
                    <a:pt x="520" y="292"/>
                    <a:pt x="437" y="261"/>
                  </a:cubicBezTo>
                  <a:cubicBezTo>
                    <a:pt x="424" y="256"/>
                    <a:pt x="410" y="250"/>
                    <a:pt x="396" y="244"/>
                  </a:cubicBezTo>
                  <a:cubicBezTo>
                    <a:pt x="360" y="227"/>
                    <a:pt x="326" y="208"/>
                    <a:pt x="294" y="187"/>
                  </a:cubicBezTo>
                  <a:cubicBezTo>
                    <a:pt x="257" y="164"/>
                    <a:pt x="223" y="140"/>
                    <a:pt x="189" y="116"/>
                  </a:cubicBezTo>
                  <a:cubicBezTo>
                    <a:pt x="150" y="88"/>
                    <a:pt x="114" y="62"/>
                    <a:pt x="76" y="39"/>
                  </a:cubicBezTo>
                  <a:cubicBezTo>
                    <a:pt x="50" y="23"/>
                    <a:pt x="24" y="1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248"/>
            <p:cNvSpPr/>
            <p:nvPr/>
          </p:nvSpPr>
          <p:spPr bwMode="auto">
            <a:xfrm>
              <a:off x="449263" y="155576"/>
              <a:ext cx="5078413" cy="4486275"/>
            </a:xfrm>
            <a:custGeom>
              <a:avLst/>
              <a:gdLst>
                <a:gd name="T0" fmla="*/ 1352 w 1352"/>
                <a:gd name="T1" fmla="*/ 1194 h 1194"/>
                <a:gd name="T2" fmla="*/ 1328 w 1352"/>
                <a:gd name="T3" fmla="*/ 1176 h 1194"/>
                <a:gd name="T4" fmla="*/ 1244 w 1352"/>
                <a:gd name="T5" fmla="*/ 1104 h 1194"/>
                <a:gd name="T6" fmla="*/ 1191 w 1352"/>
                <a:gd name="T7" fmla="*/ 1039 h 1194"/>
                <a:gd name="T8" fmla="*/ 1136 w 1352"/>
                <a:gd name="T9" fmla="*/ 929 h 1194"/>
                <a:gd name="T10" fmla="*/ 1122 w 1352"/>
                <a:gd name="T11" fmla="*/ 849 h 1194"/>
                <a:gd name="T12" fmla="*/ 1123 w 1352"/>
                <a:gd name="T13" fmla="*/ 804 h 1194"/>
                <a:gd name="T14" fmla="*/ 1140 w 1352"/>
                <a:gd name="T15" fmla="*/ 712 h 1194"/>
                <a:gd name="T16" fmla="*/ 1143 w 1352"/>
                <a:gd name="T17" fmla="*/ 701 h 1194"/>
                <a:gd name="T18" fmla="*/ 1251 w 1352"/>
                <a:gd name="T19" fmla="*/ 493 h 1194"/>
                <a:gd name="T20" fmla="*/ 1306 w 1352"/>
                <a:gd name="T21" fmla="*/ 404 h 1194"/>
                <a:gd name="T22" fmla="*/ 1318 w 1352"/>
                <a:gd name="T23" fmla="*/ 314 h 1194"/>
                <a:gd name="T24" fmla="*/ 1212 w 1352"/>
                <a:gd name="T25" fmla="*/ 163 h 1194"/>
                <a:gd name="T26" fmla="*/ 1174 w 1352"/>
                <a:gd name="T27" fmla="*/ 148 h 1194"/>
                <a:gd name="T28" fmla="*/ 1126 w 1352"/>
                <a:gd name="T29" fmla="*/ 139 h 1194"/>
                <a:gd name="T30" fmla="*/ 1065 w 1352"/>
                <a:gd name="T31" fmla="*/ 143 h 1194"/>
                <a:gd name="T32" fmla="*/ 1042 w 1352"/>
                <a:gd name="T33" fmla="*/ 149 h 1194"/>
                <a:gd name="T34" fmla="*/ 876 w 1352"/>
                <a:gd name="T35" fmla="*/ 217 h 1194"/>
                <a:gd name="T36" fmla="*/ 682 w 1352"/>
                <a:gd name="T37" fmla="*/ 290 h 1194"/>
                <a:gd name="T38" fmla="*/ 631 w 1352"/>
                <a:gd name="T39" fmla="*/ 299 h 1194"/>
                <a:gd name="T40" fmla="*/ 409 w 1352"/>
                <a:gd name="T41" fmla="*/ 267 h 1194"/>
                <a:gd name="T42" fmla="*/ 369 w 1352"/>
                <a:gd name="T43" fmla="*/ 249 h 1194"/>
                <a:gd name="T44" fmla="*/ 272 w 1352"/>
                <a:gd name="T45" fmla="*/ 191 h 1194"/>
                <a:gd name="T46" fmla="*/ 174 w 1352"/>
                <a:gd name="T47" fmla="*/ 119 h 1194"/>
                <a:gd name="T48" fmla="*/ 69 w 1352"/>
                <a:gd name="T49" fmla="*/ 40 h 1194"/>
                <a:gd name="T50" fmla="*/ 0 w 1352"/>
                <a:gd name="T51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52" h="1194">
                  <a:moveTo>
                    <a:pt x="1352" y="1194"/>
                  </a:moveTo>
                  <a:cubicBezTo>
                    <a:pt x="1344" y="1188"/>
                    <a:pt x="1336" y="1182"/>
                    <a:pt x="1328" y="1176"/>
                  </a:cubicBezTo>
                  <a:cubicBezTo>
                    <a:pt x="1298" y="1154"/>
                    <a:pt x="1270" y="1130"/>
                    <a:pt x="1244" y="1104"/>
                  </a:cubicBezTo>
                  <a:cubicBezTo>
                    <a:pt x="1225" y="1083"/>
                    <a:pt x="1207" y="1061"/>
                    <a:pt x="1191" y="1039"/>
                  </a:cubicBezTo>
                  <a:cubicBezTo>
                    <a:pt x="1166" y="1004"/>
                    <a:pt x="1147" y="967"/>
                    <a:pt x="1136" y="929"/>
                  </a:cubicBezTo>
                  <a:cubicBezTo>
                    <a:pt x="1127" y="903"/>
                    <a:pt x="1123" y="876"/>
                    <a:pt x="1122" y="849"/>
                  </a:cubicBezTo>
                  <a:cubicBezTo>
                    <a:pt x="1122" y="834"/>
                    <a:pt x="1122" y="819"/>
                    <a:pt x="1123" y="804"/>
                  </a:cubicBezTo>
                  <a:cubicBezTo>
                    <a:pt x="1125" y="773"/>
                    <a:pt x="1131" y="742"/>
                    <a:pt x="1140" y="712"/>
                  </a:cubicBezTo>
                  <a:cubicBezTo>
                    <a:pt x="1141" y="708"/>
                    <a:pt x="1142" y="705"/>
                    <a:pt x="1143" y="701"/>
                  </a:cubicBezTo>
                  <a:cubicBezTo>
                    <a:pt x="1170" y="614"/>
                    <a:pt x="1213" y="548"/>
                    <a:pt x="1251" y="493"/>
                  </a:cubicBezTo>
                  <a:cubicBezTo>
                    <a:pt x="1273" y="461"/>
                    <a:pt x="1295" y="433"/>
                    <a:pt x="1306" y="404"/>
                  </a:cubicBezTo>
                  <a:cubicBezTo>
                    <a:pt x="1317" y="375"/>
                    <a:pt x="1321" y="344"/>
                    <a:pt x="1318" y="314"/>
                  </a:cubicBezTo>
                  <a:cubicBezTo>
                    <a:pt x="1310" y="253"/>
                    <a:pt x="1273" y="195"/>
                    <a:pt x="1212" y="163"/>
                  </a:cubicBezTo>
                  <a:cubicBezTo>
                    <a:pt x="1200" y="157"/>
                    <a:pt x="1187" y="152"/>
                    <a:pt x="1174" y="148"/>
                  </a:cubicBezTo>
                  <a:cubicBezTo>
                    <a:pt x="1159" y="143"/>
                    <a:pt x="1142" y="140"/>
                    <a:pt x="1126" y="139"/>
                  </a:cubicBezTo>
                  <a:cubicBezTo>
                    <a:pt x="1106" y="138"/>
                    <a:pt x="1085" y="139"/>
                    <a:pt x="1065" y="143"/>
                  </a:cubicBezTo>
                  <a:cubicBezTo>
                    <a:pt x="1057" y="145"/>
                    <a:pt x="1050" y="147"/>
                    <a:pt x="1042" y="149"/>
                  </a:cubicBezTo>
                  <a:cubicBezTo>
                    <a:pt x="986" y="164"/>
                    <a:pt x="932" y="191"/>
                    <a:pt x="876" y="217"/>
                  </a:cubicBezTo>
                  <a:cubicBezTo>
                    <a:pt x="818" y="245"/>
                    <a:pt x="754" y="275"/>
                    <a:pt x="682" y="290"/>
                  </a:cubicBezTo>
                  <a:cubicBezTo>
                    <a:pt x="666" y="294"/>
                    <a:pt x="649" y="297"/>
                    <a:pt x="631" y="299"/>
                  </a:cubicBezTo>
                  <a:cubicBezTo>
                    <a:pt x="563" y="306"/>
                    <a:pt x="489" y="299"/>
                    <a:pt x="409" y="267"/>
                  </a:cubicBezTo>
                  <a:cubicBezTo>
                    <a:pt x="396" y="262"/>
                    <a:pt x="382" y="256"/>
                    <a:pt x="369" y="249"/>
                  </a:cubicBezTo>
                  <a:cubicBezTo>
                    <a:pt x="335" y="232"/>
                    <a:pt x="302" y="212"/>
                    <a:pt x="272" y="191"/>
                  </a:cubicBezTo>
                  <a:cubicBezTo>
                    <a:pt x="237" y="168"/>
                    <a:pt x="205" y="143"/>
                    <a:pt x="174" y="119"/>
                  </a:cubicBezTo>
                  <a:cubicBezTo>
                    <a:pt x="137" y="91"/>
                    <a:pt x="103" y="63"/>
                    <a:pt x="69" y="40"/>
                  </a:cubicBezTo>
                  <a:cubicBezTo>
                    <a:pt x="45" y="24"/>
                    <a:pt x="22" y="1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249"/>
            <p:cNvSpPr/>
            <p:nvPr/>
          </p:nvSpPr>
          <p:spPr bwMode="auto">
            <a:xfrm>
              <a:off x="430213" y="234951"/>
              <a:ext cx="5033963" cy="4440238"/>
            </a:xfrm>
            <a:custGeom>
              <a:avLst/>
              <a:gdLst>
                <a:gd name="T0" fmla="*/ 1340 w 1340"/>
                <a:gd name="T1" fmla="*/ 1182 h 1182"/>
                <a:gd name="T2" fmla="*/ 1316 w 1340"/>
                <a:gd name="T3" fmla="*/ 1168 h 1182"/>
                <a:gd name="T4" fmla="*/ 1230 w 1340"/>
                <a:gd name="T5" fmla="*/ 1104 h 1182"/>
                <a:gd name="T6" fmla="*/ 1174 w 1340"/>
                <a:gd name="T7" fmla="*/ 1042 h 1182"/>
                <a:gd name="T8" fmla="*/ 1115 w 1340"/>
                <a:gd name="T9" fmla="*/ 935 h 1182"/>
                <a:gd name="T10" fmla="*/ 1103 w 1340"/>
                <a:gd name="T11" fmla="*/ 854 h 1182"/>
                <a:gd name="T12" fmla="*/ 1105 w 1340"/>
                <a:gd name="T13" fmla="*/ 809 h 1182"/>
                <a:gd name="T14" fmla="*/ 1123 w 1340"/>
                <a:gd name="T15" fmla="*/ 717 h 1182"/>
                <a:gd name="T16" fmla="*/ 1126 w 1340"/>
                <a:gd name="T17" fmla="*/ 707 h 1182"/>
                <a:gd name="T18" fmla="*/ 1222 w 1340"/>
                <a:gd name="T19" fmla="*/ 496 h 1182"/>
                <a:gd name="T20" fmla="*/ 1269 w 1340"/>
                <a:gd name="T21" fmla="*/ 409 h 1182"/>
                <a:gd name="T22" fmla="*/ 1275 w 1340"/>
                <a:gd name="T23" fmla="*/ 323 h 1182"/>
                <a:gd name="T24" fmla="*/ 1167 w 1340"/>
                <a:gd name="T25" fmla="*/ 182 h 1182"/>
                <a:gd name="T26" fmla="*/ 1129 w 1340"/>
                <a:gd name="T27" fmla="*/ 168 h 1182"/>
                <a:gd name="T28" fmla="*/ 1083 w 1340"/>
                <a:gd name="T29" fmla="*/ 161 h 1182"/>
                <a:gd name="T30" fmla="*/ 1023 w 1340"/>
                <a:gd name="T31" fmla="*/ 165 h 1182"/>
                <a:gd name="T32" fmla="*/ 1001 w 1340"/>
                <a:gd name="T33" fmla="*/ 171 h 1182"/>
                <a:gd name="T34" fmla="*/ 837 w 1340"/>
                <a:gd name="T35" fmla="*/ 237 h 1182"/>
                <a:gd name="T36" fmla="*/ 646 w 1340"/>
                <a:gd name="T37" fmla="*/ 304 h 1182"/>
                <a:gd name="T38" fmla="*/ 596 w 1340"/>
                <a:gd name="T39" fmla="*/ 310 h 1182"/>
                <a:gd name="T40" fmla="*/ 381 w 1340"/>
                <a:gd name="T41" fmla="*/ 273 h 1182"/>
                <a:gd name="T42" fmla="*/ 343 w 1340"/>
                <a:gd name="T43" fmla="*/ 255 h 1182"/>
                <a:gd name="T44" fmla="*/ 250 w 1340"/>
                <a:gd name="T45" fmla="*/ 195 h 1182"/>
                <a:gd name="T46" fmla="*/ 158 w 1340"/>
                <a:gd name="T47" fmla="*/ 121 h 1182"/>
                <a:gd name="T48" fmla="*/ 63 w 1340"/>
                <a:gd name="T49" fmla="*/ 41 h 1182"/>
                <a:gd name="T50" fmla="*/ 0 w 1340"/>
                <a:gd name="T51" fmla="*/ 0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40" h="1182">
                  <a:moveTo>
                    <a:pt x="1340" y="1182"/>
                  </a:moveTo>
                  <a:cubicBezTo>
                    <a:pt x="1332" y="1178"/>
                    <a:pt x="1324" y="1173"/>
                    <a:pt x="1316" y="1168"/>
                  </a:cubicBezTo>
                  <a:cubicBezTo>
                    <a:pt x="1286" y="1149"/>
                    <a:pt x="1256" y="1128"/>
                    <a:pt x="1230" y="1104"/>
                  </a:cubicBezTo>
                  <a:cubicBezTo>
                    <a:pt x="1210" y="1085"/>
                    <a:pt x="1191" y="1064"/>
                    <a:pt x="1174" y="1042"/>
                  </a:cubicBezTo>
                  <a:cubicBezTo>
                    <a:pt x="1148" y="1009"/>
                    <a:pt x="1127" y="972"/>
                    <a:pt x="1115" y="935"/>
                  </a:cubicBezTo>
                  <a:cubicBezTo>
                    <a:pt x="1107" y="909"/>
                    <a:pt x="1103" y="882"/>
                    <a:pt x="1103" y="854"/>
                  </a:cubicBezTo>
                  <a:cubicBezTo>
                    <a:pt x="1103" y="839"/>
                    <a:pt x="1103" y="824"/>
                    <a:pt x="1105" y="809"/>
                  </a:cubicBezTo>
                  <a:cubicBezTo>
                    <a:pt x="1108" y="779"/>
                    <a:pt x="1114" y="748"/>
                    <a:pt x="1123" y="717"/>
                  </a:cubicBezTo>
                  <a:cubicBezTo>
                    <a:pt x="1124" y="714"/>
                    <a:pt x="1125" y="710"/>
                    <a:pt x="1126" y="707"/>
                  </a:cubicBezTo>
                  <a:cubicBezTo>
                    <a:pt x="1152" y="620"/>
                    <a:pt x="1190" y="551"/>
                    <a:pt x="1222" y="496"/>
                  </a:cubicBezTo>
                  <a:cubicBezTo>
                    <a:pt x="1241" y="464"/>
                    <a:pt x="1260" y="437"/>
                    <a:pt x="1269" y="409"/>
                  </a:cubicBezTo>
                  <a:cubicBezTo>
                    <a:pt x="1278" y="381"/>
                    <a:pt x="1280" y="352"/>
                    <a:pt x="1275" y="323"/>
                  </a:cubicBezTo>
                  <a:cubicBezTo>
                    <a:pt x="1265" y="265"/>
                    <a:pt x="1227" y="211"/>
                    <a:pt x="1167" y="182"/>
                  </a:cubicBezTo>
                  <a:cubicBezTo>
                    <a:pt x="1155" y="176"/>
                    <a:pt x="1143" y="172"/>
                    <a:pt x="1129" y="168"/>
                  </a:cubicBezTo>
                  <a:cubicBezTo>
                    <a:pt x="1114" y="164"/>
                    <a:pt x="1099" y="162"/>
                    <a:pt x="1083" y="161"/>
                  </a:cubicBezTo>
                  <a:cubicBezTo>
                    <a:pt x="1062" y="160"/>
                    <a:pt x="1042" y="161"/>
                    <a:pt x="1023" y="165"/>
                  </a:cubicBezTo>
                  <a:cubicBezTo>
                    <a:pt x="1015" y="167"/>
                    <a:pt x="1008" y="169"/>
                    <a:pt x="1001" y="171"/>
                  </a:cubicBezTo>
                  <a:cubicBezTo>
                    <a:pt x="945" y="186"/>
                    <a:pt x="892" y="211"/>
                    <a:pt x="837" y="237"/>
                  </a:cubicBezTo>
                  <a:cubicBezTo>
                    <a:pt x="779" y="263"/>
                    <a:pt x="716" y="290"/>
                    <a:pt x="646" y="304"/>
                  </a:cubicBezTo>
                  <a:cubicBezTo>
                    <a:pt x="630" y="307"/>
                    <a:pt x="613" y="309"/>
                    <a:pt x="596" y="310"/>
                  </a:cubicBezTo>
                  <a:cubicBezTo>
                    <a:pt x="529" y="316"/>
                    <a:pt x="457" y="307"/>
                    <a:pt x="381" y="273"/>
                  </a:cubicBezTo>
                  <a:cubicBezTo>
                    <a:pt x="368" y="268"/>
                    <a:pt x="355" y="262"/>
                    <a:pt x="343" y="255"/>
                  </a:cubicBezTo>
                  <a:cubicBezTo>
                    <a:pt x="309" y="237"/>
                    <a:pt x="279" y="217"/>
                    <a:pt x="250" y="195"/>
                  </a:cubicBezTo>
                  <a:cubicBezTo>
                    <a:pt x="217" y="171"/>
                    <a:pt x="187" y="146"/>
                    <a:pt x="158" y="121"/>
                  </a:cubicBezTo>
                  <a:cubicBezTo>
                    <a:pt x="124" y="93"/>
                    <a:pt x="93" y="65"/>
                    <a:pt x="63" y="41"/>
                  </a:cubicBezTo>
                  <a:cubicBezTo>
                    <a:pt x="41" y="24"/>
                    <a:pt x="20" y="11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250"/>
            <p:cNvSpPr/>
            <p:nvPr/>
          </p:nvSpPr>
          <p:spPr bwMode="auto">
            <a:xfrm>
              <a:off x="411163" y="312738"/>
              <a:ext cx="4989513" cy="4400550"/>
            </a:xfrm>
            <a:custGeom>
              <a:avLst/>
              <a:gdLst>
                <a:gd name="T0" fmla="*/ 1328 w 1328"/>
                <a:gd name="T1" fmla="*/ 1171 h 1171"/>
                <a:gd name="T2" fmla="*/ 1304 w 1328"/>
                <a:gd name="T3" fmla="*/ 1159 h 1171"/>
                <a:gd name="T4" fmla="*/ 1216 w 1328"/>
                <a:gd name="T5" fmla="*/ 1104 h 1171"/>
                <a:gd name="T6" fmla="*/ 1157 w 1328"/>
                <a:gd name="T7" fmla="*/ 1046 h 1171"/>
                <a:gd name="T8" fmla="*/ 1095 w 1328"/>
                <a:gd name="T9" fmla="*/ 941 h 1171"/>
                <a:gd name="T10" fmla="*/ 1083 w 1328"/>
                <a:gd name="T11" fmla="*/ 860 h 1171"/>
                <a:gd name="T12" fmla="*/ 1086 w 1328"/>
                <a:gd name="T13" fmla="*/ 815 h 1171"/>
                <a:gd name="T14" fmla="*/ 1106 w 1328"/>
                <a:gd name="T15" fmla="*/ 723 h 1171"/>
                <a:gd name="T16" fmla="*/ 1109 w 1328"/>
                <a:gd name="T17" fmla="*/ 712 h 1171"/>
                <a:gd name="T18" fmla="*/ 1193 w 1328"/>
                <a:gd name="T19" fmla="*/ 499 h 1171"/>
                <a:gd name="T20" fmla="*/ 1232 w 1328"/>
                <a:gd name="T21" fmla="*/ 414 h 1171"/>
                <a:gd name="T22" fmla="*/ 1233 w 1328"/>
                <a:gd name="T23" fmla="*/ 332 h 1171"/>
                <a:gd name="T24" fmla="*/ 1122 w 1328"/>
                <a:gd name="T25" fmla="*/ 201 h 1171"/>
                <a:gd name="T26" fmla="*/ 1085 w 1328"/>
                <a:gd name="T27" fmla="*/ 188 h 1171"/>
                <a:gd name="T28" fmla="*/ 1039 w 1328"/>
                <a:gd name="T29" fmla="*/ 182 h 1171"/>
                <a:gd name="T30" fmla="*/ 980 w 1328"/>
                <a:gd name="T31" fmla="*/ 187 h 1171"/>
                <a:gd name="T32" fmla="*/ 959 w 1328"/>
                <a:gd name="T33" fmla="*/ 193 h 1171"/>
                <a:gd name="T34" fmla="*/ 798 w 1328"/>
                <a:gd name="T35" fmla="*/ 256 h 1171"/>
                <a:gd name="T36" fmla="*/ 610 w 1328"/>
                <a:gd name="T37" fmla="*/ 317 h 1171"/>
                <a:gd name="T38" fmla="*/ 561 w 1328"/>
                <a:gd name="T39" fmla="*/ 322 h 1171"/>
                <a:gd name="T40" fmla="*/ 352 w 1328"/>
                <a:gd name="T41" fmla="*/ 279 h 1171"/>
                <a:gd name="T42" fmla="*/ 316 w 1328"/>
                <a:gd name="T43" fmla="*/ 260 h 1171"/>
                <a:gd name="T44" fmla="*/ 228 w 1328"/>
                <a:gd name="T45" fmla="*/ 199 h 1171"/>
                <a:gd name="T46" fmla="*/ 142 w 1328"/>
                <a:gd name="T47" fmla="*/ 124 h 1171"/>
                <a:gd name="T48" fmla="*/ 56 w 1328"/>
                <a:gd name="T49" fmla="*/ 42 h 1171"/>
                <a:gd name="T50" fmla="*/ 0 w 1328"/>
                <a:gd name="T51" fmla="*/ 0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28" h="1171">
                  <a:moveTo>
                    <a:pt x="1328" y="1171"/>
                  </a:moveTo>
                  <a:cubicBezTo>
                    <a:pt x="1320" y="1167"/>
                    <a:pt x="1312" y="1163"/>
                    <a:pt x="1304" y="1159"/>
                  </a:cubicBezTo>
                  <a:cubicBezTo>
                    <a:pt x="1274" y="1144"/>
                    <a:pt x="1243" y="1126"/>
                    <a:pt x="1216" y="1104"/>
                  </a:cubicBezTo>
                  <a:cubicBezTo>
                    <a:pt x="1195" y="1086"/>
                    <a:pt x="1175" y="1067"/>
                    <a:pt x="1157" y="1046"/>
                  </a:cubicBezTo>
                  <a:cubicBezTo>
                    <a:pt x="1129" y="1014"/>
                    <a:pt x="1108" y="978"/>
                    <a:pt x="1095" y="941"/>
                  </a:cubicBezTo>
                  <a:cubicBezTo>
                    <a:pt x="1086" y="915"/>
                    <a:pt x="1082" y="888"/>
                    <a:pt x="1083" y="860"/>
                  </a:cubicBezTo>
                  <a:cubicBezTo>
                    <a:pt x="1083" y="845"/>
                    <a:pt x="1085" y="830"/>
                    <a:pt x="1086" y="815"/>
                  </a:cubicBezTo>
                  <a:cubicBezTo>
                    <a:pt x="1090" y="785"/>
                    <a:pt x="1097" y="754"/>
                    <a:pt x="1106" y="723"/>
                  </a:cubicBezTo>
                  <a:cubicBezTo>
                    <a:pt x="1107" y="719"/>
                    <a:pt x="1108" y="716"/>
                    <a:pt x="1109" y="712"/>
                  </a:cubicBezTo>
                  <a:cubicBezTo>
                    <a:pt x="1134" y="625"/>
                    <a:pt x="1166" y="554"/>
                    <a:pt x="1193" y="499"/>
                  </a:cubicBezTo>
                  <a:cubicBezTo>
                    <a:pt x="1209" y="468"/>
                    <a:pt x="1225" y="441"/>
                    <a:pt x="1232" y="414"/>
                  </a:cubicBezTo>
                  <a:cubicBezTo>
                    <a:pt x="1239" y="387"/>
                    <a:pt x="1239" y="359"/>
                    <a:pt x="1233" y="332"/>
                  </a:cubicBezTo>
                  <a:cubicBezTo>
                    <a:pt x="1220" y="278"/>
                    <a:pt x="1182" y="228"/>
                    <a:pt x="1122" y="201"/>
                  </a:cubicBezTo>
                  <a:cubicBezTo>
                    <a:pt x="1110" y="196"/>
                    <a:pt x="1098" y="192"/>
                    <a:pt x="1085" y="188"/>
                  </a:cubicBezTo>
                  <a:cubicBezTo>
                    <a:pt x="1070" y="185"/>
                    <a:pt x="1055" y="183"/>
                    <a:pt x="1039" y="182"/>
                  </a:cubicBezTo>
                  <a:cubicBezTo>
                    <a:pt x="1019" y="182"/>
                    <a:pt x="999" y="183"/>
                    <a:pt x="980" y="187"/>
                  </a:cubicBezTo>
                  <a:cubicBezTo>
                    <a:pt x="973" y="189"/>
                    <a:pt x="966" y="191"/>
                    <a:pt x="959" y="193"/>
                  </a:cubicBezTo>
                  <a:cubicBezTo>
                    <a:pt x="903" y="208"/>
                    <a:pt x="851" y="232"/>
                    <a:pt x="798" y="256"/>
                  </a:cubicBezTo>
                  <a:cubicBezTo>
                    <a:pt x="740" y="281"/>
                    <a:pt x="678" y="306"/>
                    <a:pt x="610" y="317"/>
                  </a:cubicBezTo>
                  <a:cubicBezTo>
                    <a:pt x="594" y="319"/>
                    <a:pt x="578" y="321"/>
                    <a:pt x="561" y="322"/>
                  </a:cubicBezTo>
                  <a:cubicBezTo>
                    <a:pt x="495" y="325"/>
                    <a:pt x="425" y="314"/>
                    <a:pt x="352" y="279"/>
                  </a:cubicBezTo>
                  <a:cubicBezTo>
                    <a:pt x="340" y="274"/>
                    <a:pt x="328" y="267"/>
                    <a:pt x="316" y="260"/>
                  </a:cubicBezTo>
                  <a:cubicBezTo>
                    <a:pt x="284" y="242"/>
                    <a:pt x="255" y="221"/>
                    <a:pt x="228" y="199"/>
                  </a:cubicBezTo>
                  <a:cubicBezTo>
                    <a:pt x="197" y="175"/>
                    <a:pt x="169" y="149"/>
                    <a:pt x="142" y="124"/>
                  </a:cubicBezTo>
                  <a:cubicBezTo>
                    <a:pt x="111" y="95"/>
                    <a:pt x="83" y="67"/>
                    <a:pt x="56" y="42"/>
                  </a:cubicBezTo>
                  <a:cubicBezTo>
                    <a:pt x="36" y="25"/>
                    <a:pt x="17" y="11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251"/>
            <p:cNvSpPr/>
            <p:nvPr/>
          </p:nvSpPr>
          <p:spPr bwMode="auto">
            <a:xfrm>
              <a:off x="396876" y="392113"/>
              <a:ext cx="4940300" cy="4354513"/>
            </a:xfrm>
            <a:custGeom>
              <a:avLst/>
              <a:gdLst>
                <a:gd name="T0" fmla="*/ 1315 w 1315"/>
                <a:gd name="T1" fmla="*/ 1159 h 1159"/>
                <a:gd name="T2" fmla="*/ 1291 w 1315"/>
                <a:gd name="T3" fmla="*/ 1151 h 1159"/>
                <a:gd name="T4" fmla="*/ 1200 w 1315"/>
                <a:gd name="T5" fmla="*/ 1104 h 1159"/>
                <a:gd name="T6" fmla="*/ 1139 w 1315"/>
                <a:gd name="T7" fmla="*/ 1050 h 1159"/>
                <a:gd name="T8" fmla="*/ 1074 w 1315"/>
                <a:gd name="T9" fmla="*/ 947 h 1159"/>
                <a:gd name="T10" fmla="*/ 1063 w 1315"/>
                <a:gd name="T11" fmla="*/ 865 h 1159"/>
                <a:gd name="T12" fmla="*/ 1067 w 1315"/>
                <a:gd name="T13" fmla="*/ 821 h 1159"/>
                <a:gd name="T14" fmla="*/ 1087 w 1315"/>
                <a:gd name="T15" fmla="*/ 728 h 1159"/>
                <a:gd name="T16" fmla="*/ 1090 w 1315"/>
                <a:gd name="T17" fmla="*/ 718 h 1159"/>
                <a:gd name="T18" fmla="*/ 1164 w 1315"/>
                <a:gd name="T19" fmla="*/ 501 h 1159"/>
                <a:gd name="T20" fmla="*/ 1194 w 1315"/>
                <a:gd name="T21" fmla="*/ 419 h 1159"/>
                <a:gd name="T22" fmla="*/ 1189 w 1315"/>
                <a:gd name="T23" fmla="*/ 341 h 1159"/>
                <a:gd name="T24" fmla="*/ 1076 w 1315"/>
                <a:gd name="T25" fmla="*/ 220 h 1159"/>
                <a:gd name="T26" fmla="*/ 1039 w 1315"/>
                <a:gd name="T27" fmla="*/ 209 h 1159"/>
                <a:gd name="T28" fmla="*/ 994 w 1315"/>
                <a:gd name="T29" fmla="*/ 204 h 1159"/>
                <a:gd name="T30" fmla="*/ 937 w 1315"/>
                <a:gd name="T31" fmla="*/ 209 h 1159"/>
                <a:gd name="T32" fmla="*/ 916 w 1315"/>
                <a:gd name="T33" fmla="*/ 215 h 1159"/>
                <a:gd name="T34" fmla="*/ 757 w 1315"/>
                <a:gd name="T35" fmla="*/ 275 h 1159"/>
                <a:gd name="T36" fmla="*/ 573 w 1315"/>
                <a:gd name="T37" fmla="*/ 330 h 1159"/>
                <a:gd name="T38" fmla="*/ 525 w 1315"/>
                <a:gd name="T39" fmla="*/ 333 h 1159"/>
                <a:gd name="T40" fmla="*/ 323 w 1315"/>
                <a:gd name="T41" fmla="*/ 285 h 1159"/>
                <a:gd name="T42" fmla="*/ 288 w 1315"/>
                <a:gd name="T43" fmla="*/ 266 h 1159"/>
                <a:gd name="T44" fmla="*/ 205 w 1315"/>
                <a:gd name="T45" fmla="*/ 203 h 1159"/>
                <a:gd name="T46" fmla="*/ 125 w 1315"/>
                <a:gd name="T47" fmla="*/ 126 h 1159"/>
                <a:gd name="T48" fmla="*/ 48 w 1315"/>
                <a:gd name="T49" fmla="*/ 43 h 1159"/>
                <a:gd name="T50" fmla="*/ 0 w 1315"/>
                <a:gd name="T51" fmla="*/ 0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5" h="1159">
                  <a:moveTo>
                    <a:pt x="1315" y="1159"/>
                  </a:moveTo>
                  <a:cubicBezTo>
                    <a:pt x="1307" y="1156"/>
                    <a:pt x="1299" y="1154"/>
                    <a:pt x="1291" y="1151"/>
                  </a:cubicBezTo>
                  <a:cubicBezTo>
                    <a:pt x="1261" y="1140"/>
                    <a:pt x="1229" y="1124"/>
                    <a:pt x="1200" y="1104"/>
                  </a:cubicBezTo>
                  <a:cubicBezTo>
                    <a:pt x="1178" y="1088"/>
                    <a:pt x="1158" y="1070"/>
                    <a:pt x="1139" y="1050"/>
                  </a:cubicBezTo>
                  <a:cubicBezTo>
                    <a:pt x="1109" y="1019"/>
                    <a:pt x="1087" y="984"/>
                    <a:pt x="1074" y="947"/>
                  </a:cubicBezTo>
                  <a:cubicBezTo>
                    <a:pt x="1065" y="921"/>
                    <a:pt x="1061" y="894"/>
                    <a:pt x="1063" y="865"/>
                  </a:cubicBezTo>
                  <a:cubicBezTo>
                    <a:pt x="1063" y="851"/>
                    <a:pt x="1065" y="836"/>
                    <a:pt x="1067" y="821"/>
                  </a:cubicBezTo>
                  <a:cubicBezTo>
                    <a:pt x="1072" y="791"/>
                    <a:pt x="1079" y="760"/>
                    <a:pt x="1087" y="728"/>
                  </a:cubicBezTo>
                  <a:cubicBezTo>
                    <a:pt x="1088" y="725"/>
                    <a:pt x="1089" y="721"/>
                    <a:pt x="1090" y="718"/>
                  </a:cubicBezTo>
                  <a:cubicBezTo>
                    <a:pt x="1115" y="631"/>
                    <a:pt x="1142" y="558"/>
                    <a:pt x="1164" y="501"/>
                  </a:cubicBezTo>
                  <a:cubicBezTo>
                    <a:pt x="1175" y="471"/>
                    <a:pt x="1190" y="445"/>
                    <a:pt x="1194" y="419"/>
                  </a:cubicBezTo>
                  <a:cubicBezTo>
                    <a:pt x="1198" y="393"/>
                    <a:pt x="1197" y="367"/>
                    <a:pt x="1189" y="341"/>
                  </a:cubicBezTo>
                  <a:cubicBezTo>
                    <a:pt x="1174" y="290"/>
                    <a:pt x="1135" y="244"/>
                    <a:pt x="1076" y="220"/>
                  </a:cubicBezTo>
                  <a:cubicBezTo>
                    <a:pt x="1064" y="215"/>
                    <a:pt x="1052" y="211"/>
                    <a:pt x="1039" y="209"/>
                  </a:cubicBezTo>
                  <a:cubicBezTo>
                    <a:pt x="1025" y="206"/>
                    <a:pt x="1010" y="204"/>
                    <a:pt x="994" y="204"/>
                  </a:cubicBezTo>
                  <a:cubicBezTo>
                    <a:pt x="975" y="203"/>
                    <a:pt x="955" y="205"/>
                    <a:pt x="937" y="209"/>
                  </a:cubicBezTo>
                  <a:cubicBezTo>
                    <a:pt x="930" y="211"/>
                    <a:pt x="923" y="213"/>
                    <a:pt x="916" y="215"/>
                  </a:cubicBezTo>
                  <a:cubicBezTo>
                    <a:pt x="861" y="229"/>
                    <a:pt x="810" y="253"/>
                    <a:pt x="757" y="275"/>
                  </a:cubicBezTo>
                  <a:cubicBezTo>
                    <a:pt x="700" y="299"/>
                    <a:pt x="640" y="321"/>
                    <a:pt x="573" y="330"/>
                  </a:cubicBezTo>
                  <a:cubicBezTo>
                    <a:pt x="557" y="332"/>
                    <a:pt x="541" y="333"/>
                    <a:pt x="525" y="333"/>
                  </a:cubicBezTo>
                  <a:cubicBezTo>
                    <a:pt x="460" y="334"/>
                    <a:pt x="392" y="321"/>
                    <a:pt x="323" y="285"/>
                  </a:cubicBezTo>
                  <a:cubicBezTo>
                    <a:pt x="311" y="279"/>
                    <a:pt x="300" y="273"/>
                    <a:pt x="288" y="266"/>
                  </a:cubicBezTo>
                  <a:cubicBezTo>
                    <a:pt x="258" y="247"/>
                    <a:pt x="230" y="225"/>
                    <a:pt x="205" y="203"/>
                  </a:cubicBezTo>
                  <a:cubicBezTo>
                    <a:pt x="176" y="178"/>
                    <a:pt x="150" y="152"/>
                    <a:pt x="125" y="126"/>
                  </a:cubicBezTo>
                  <a:cubicBezTo>
                    <a:pt x="97" y="97"/>
                    <a:pt x="72" y="68"/>
                    <a:pt x="48" y="43"/>
                  </a:cubicBezTo>
                  <a:cubicBezTo>
                    <a:pt x="31" y="26"/>
                    <a:pt x="14" y="12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252"/>
            <p:cNvSpPr/>
            <p:nvPr/>
          </p:nvSpPr>
          <p:spPr bwMode="auto">
            <a:xfrm>
              <a:off x="377826" y="466726"/>
              <a:ext cx="4894263" cy="4313238"/>
            </a:xfrm>
            <a:custGeom>
              <a:avLst/>
              <a:gdLst>
                <a:gd name="T0" fmla="*/ 1303 w 1303"/>
                <a:gd name="T1" fmla="*/ 1148 h 1148"/>
                <a:gd name="T2" fmla="*/ 1279 w 1303"/>
                <a:gd name="T3" fmla="*/ 1143 h 1148"/>
                <a:gd name="T4" fmla="*/ 1186 w 1303"/>
                <a:gd name="T5" fmla="*/ 1105 h 1148"/>
                <a:gd name="T6" fmla="*/ 1122 w 1303"/>
                <a:gd name="T7" fmla="*/ 1055 h 1148"/>
                <a:gd name="T8" fmla="*/ 1054 w 1303"/>
                <a:gd name="T9" fmla="*/ 954 h 1148"/>
                <a:gd name="T10" fmla="*/ 1043 w 1303"/>
                <a:gd name="T11" fmla="*/ 872 h 1148"/>
                <a:gd name="T12" fmla="*/ 1049 w 1303"/>
                <a:gd name="T13" fmla="*/ 827 h 1148"/>
                <a:gd name="T14" fmla="*/ 1070 w 1303"/>
                <a:gd name="T15" fmla="*/ 735 h 1148"/>
                <a:gd name="T16" fmla="*/ 1073 w 1303"/>
                <a:gd name="T17" fmla="*/ 724 h 1148"/>
                <a:gd name="T18" fmla="*/ 1135 w 1303"/>
                <a:gd name="T19" fmla="*/ 505 h 1148"/>
                <a:gd name="T20" fmla="*/ 1157 w 1303"/>
                <a:gd name="T21" fmla="*/ 425 h 1148"/>
                <a:gd name="T22" fmla="*/ 1147 w 1303"/>
                <a:gd name="T23" fmla="*/ 352 h 1148"/>
                <a:gd name="T24" fmla="*/ 1031 w 1303"/>
                <a:gd name="T25" fmla="*/ 240 h 1148"/>
                <a:gd name="T26" fmla="*/ 995 w 1303"/>
                <a:gd name="T27" fmla="*/ 230 h 1148"/>
                <a:gd name="T28" fmla="*/ 951 w 1303"/>
                <a:gd name="T29" fmla="*/ 226 h 1148"/>
                <a:gd name="T30" fmla="*/ 894 w 1303"/>
                <a:gd name="T31" fmla="*/ 232 h 1148"/>
                <a:gd name="T32" fmla="*/ 874 w 1303"/>
                <a:gd name="T33" fmla="*/ 238 h 1148"/>
                <a:gd name="T34" fmla="*/ 718 w 1303"/>
                <a:gd name="T35" fmla="*/ 295 h 1148"/>
                <a:gd name="T36" fmla="*/ 536 w 1303"/>
                <a:gd name="T37" fmla="*/ 344 h 1148"/>
                <a:gd name="T38" fmla="*/ 490 w 1303"/>
                <a:gd name="T39" fmla="*/ 346 h 1148"/>
                <a:gd name="T40" fmla="*/ 295 w 1303"/>
                <a:gd name="T41" fmla="*/ 292 h 1148"/>
                <a:gd name="T42" fmla="*/ 262 w 1303"/>
                <a:gd name="T43" fmla="*/ 272 h 1148"/>
                <a:gd name="T44" fmla="*/ 183 w 1303"/>
                <a:gd name="T45" fmla="*/ 208 h 1148"/>
                <a:gd name="T46" fmla="*/ 110 w 1303"/>
                <a:gd name="T47" fmla="*/ 130 h 1148"/>
                <a:gd name="T48" fmla="*/ 41 w 1303"/>
                <a:gd name="T49" fmla="*/ 46 h 1148"/>
                <a:gd name="T50" fmla="*/ 0 w 1303"/>
                <a:gd name="T51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3" h="1148">
                  <a:moveTo>
                    <a:pt x="1303" y="1148"/>
                  </a:moveTo>
                  <a:cubicBezTo>
                    <a:pt x="1295" y="1147"/>
                    <a:pt x="1287" y="1145"/>
                    <a:pt x="1279" y="1143"/>
                  </a:cubicBezTo>
                  <a:cubicBezTo>
                    <a:pt x="1249" y="1136"/>
                    <a:pt x="1216" y="1123"/>
                    <a:pt x="1186" y="1105"/>
                  </a:cubicBezTo>
                  <a:cubicBezTo>
                    <a:pt x="1163" y="1091"/>
                    <a:pt x="1142" y="1074"/>
                    <a:pt x="1122" y="1055"/>
                  </a:cubicBezTo>
                  <a:cubicBezTo>
                    <a:pt x="1091" y="1025"/>
                    <a:pt x="1067" y="990"/>
                    <a:pt x="1054" y="954"/>
                  </a:cubicBezTo>
                  <a:cubicBezTo>
                    <a:pt x="1044" y="928"/>
                    <a:pt x="1041" y="900"/>
                    <a:pt x="1043" y="872"/>
                  </a:cubicBezTo>
                  <a:cubicBezTo>
                    <a:pt x="1044" y="857"/>
                    <a:pt x="1046" y="842"/>
                    <a:pt x="1049" y="827"/>
                  </a:cubicBezTo>
                  <a:cubicBezTo>
                    <a:pt x="1054" y="797"/>
                    <a:pt x="1062" y="766"/>
                    <a:pt x="1070" y="735"/>
                  </a:cubicBezTo>
                  <a:cubicBezTo>
                    <a:pt x="1071" y="731"/>
                    <a:pt x="1072" y="728"/>
                    <a:pt x="1073" y="724"/>
                  </a:cubicBezTo>
                  <a:cubicBezTo>
                    <a:pt x="1097" y="637"/>
                    <a:pt x="1118" y="563"/>
                    <a:pt x="1135" y="505"/>
                  </a:cubicBezTo>
                  <a:cubicBezTo>
                    <a:pt x="1143" y="475"/>
                    <a:pt x="1155" y="450"/>
                    <a:pt x="1157" y="425"/>
                  </a:cubicBezTo>
                  <a:cubicBezTo>
                    <a:pt x="1159" y="401"/>
                    <a:pt x="1156" y="375"/>
                    <a:pt x="1147" y="352"/>
                  </a:cubicBezTo>
                  <a:cubicBezTo>
                    <a:pt x="1129" y="304"/>
                    <a:pt x="1089" y="261"/>
                    <a:pt x="1031" y="240"/>
                  </a:cubicBezTo>
                  <a:cubicBezTo>
                    <a:pt x="1019" y="236"/>
                    <a:pt x="1007" y="232"/>
                    <a:pt x="995" y="230"/>
                  </a:cubicBezTo>
                  <a:cubicBezTo>
                    <a:pt x="980" y="227"/>
                    <a:pt x="966" y="226"/>
                    <a:pt x="951" y="226"/>
                  </a:cubicBezTo>
                  <a:cubicBezTo>
                    <a:pt x="932" y="226"/>
                    <a:pt x="913" y="228"/>
                    <a:pt x="894" y="232"/>
                  </a:cubicBezTo>
                  <a:cubicBezTo>
                    <a:pt x="887" y="234"/>
                    <a:pt x="881" y="236"/>
                    <a:pt x="874" y="238"/>
                  </a:cubicBezTo>
                  <a:cubicBezTo>
                    <a:pt x="820" y="252"/>
                    <a:pt x="770" y="274"/>
                    <a:pt x="718" y="295"/>
                  </a:cubicBezTo>
                  <a:cubicBezTo>
                    <a:pt x="662" y="318"/>
                    <a:pt x="602" y="338"/>
                    <a:pt x="536" y="344"/>
                  </a:cubicBezTo>
                  <a:cubicBezTo>
                    <a:pt x="521" y="346"/>
                    <a:pt x="506" y="346"/>
                    <a:pt x="490" y="346"/>
                  </a:cubicBezTo>
                  <a:cubicBezTo>
                    <a:pt x="426" y="345"/>
                    <a:pt x="360" y="329"/>
                    <a:pt x="295" y="292"/>
                  </a:cubicBezTo>
                  <a:cubicBezTo>
                    <a:pt x="283" y="286"/>
                    <a:pt x="272" y="279"/>
                    <a:pt x="262" y="272"/>
                  </a:cubicBezTo>
                  <a:cubicBezTo>
                    <a:pt x="233" y="252"/>
                    <a:pt x="207" y="231"/>
                    <a:pt x="183" y="208"/>
                  </a:cubicBezTo>
                  <a:cubicBezTo>
                    <a:pt x="156" y="182"/>
                    <a:pt x="132" y="156"/>
                    <a:pt x="110" y="130"/>
                  </a:cubicBezTo>
                  <a:cubicBezTo>
                    <a:pt x="84" y="100"/>
                    <a:pt x="62" y="71"/>
                    <a:pt x="41" y="46"/>
                  </a:cubicBezTo>
                  <a:cubicBezTo>
                    <a:pt x="26" y="28"/>
                    <a:pt x="12" y="13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253"/>
            <p:cNvSpPr/>
            <p:nvPr/>
          </p:nvSpPr>
          <p:spPr bwMode="auto">
            <a:xfrm>
              <a:off x="358776" y="546101"/>
              <a:ext cx="4849813" cy="4268788"/>
            </a:xfrm>
            <a:custGeom>
              <a:avLst/>
              <a:gdLst>
                <a:gd name="T0" fmla="*/ 1291 w 1291"/>
                <a:gd name="T1" fmla="*/ 1136 h 1136"/>
                <a:gd name="T2" fmla="*/ 1267 w 1291"/>
                <a:gd name="T3" fmla="*/ 1135 h 1136"/>
                <a:gd name="T4" fmla="*/ 1172 w 1291"/>
                <a:gd name="T5" fmla="*/ 1105 h 1136"/>
                <a:gd name="T6" fmla="*/ 1105 w 1291"/>
                <a:gd name="T7" fmla="*/ 1058 h 1136"/>
                <a:gd name="T8" fmla="*/ 1033 w 1291"/>
                <a:gd name="T9" fmla="*/ 960 h 1136"/>
                <a:gd name="T10" fmla="*/ 1024 w 1291"/>
                <a:gd name="T11" fmla="*/ 878 h 1136"/>
                <a:gd name="T12" fmla="*/ 1031 w 1291"/>
                <a:gd name="T13" fmla="*/ 833 h 1136"/>
                <a:gd name="T14" fmla="*/ 1053 w 1291"/>
                <a:gd name="T15" fmla="*/ 740 h 1136"/>
                <a:gd name="T16" fmla="*/ 1056 w 1291"/>
                <a:gd name="T17" fmla="*/ 729 h 1136"/>
                <a:gd name="T18" fmla="*/ 1106 w 1291"/>
                <a:gd name="T19" fmla="*/ 508 h 1136"/>
                <a:gd name="T20" fmla="*/ 1120 w 1291"/>
                <a:gd name="T21" fmla="*/ 430 h 1136"/>
                <a:gd name="T22" fmla="*/ 1105 w 1291"/>
                <a:gd name="T23" fmla="*/ 361 h 1136"/>
                <a:gd name="T24" fmla="*/ 986 w 1291"/>
                <a:gd name="T25" fmla="*/ 259 h 1136"/>
                <a:gd name="T26" fmla="*/ 950 w 1291"/>
                <a:gd name="T27" fmla="*/ 250 h 1136"/>
                <a:gd name="T28" fmla="*/ 907 w 1291"/>
                <a:gd name="T29" fmla="*/ 248 h 1136"/>
                <a:gd name="T30" fmla="*/ 852 w 1291"/>
                <a:gd name="T31" fmla="*/ 254 h 1136"/>
                <a:gd name="T32" fmla="*/ 832 w 1291"/>
                <a:gd name="T33" fmla="*/ 259 h 1136"/>
                <a:gd name="T34" fmla="*/ 679 w 1291"/>
                <a:gd name="T35" fmla="*/ 314 h 1136"/>
                <a:gd name="T36" fmla="*/ 500 w 1291"/>
                <a:gd name="T37" fmla="*/ 357 h 1136"/>
                <a:gd name="T38" fmla="*/ 455 w 1291"/>
                <a:gd name="T39" fmla="*/ 358 h 1136"/>
                <a:gd name="T40" fmla="*/ 266 w 1291"/>
                <a:gd name="T41" fmla="*/ 299 h 1136"/>
                <a:gd name="T42" fmla="*/ 235 w 1291"/>
                <a:gd name="T43" fmla="*/ 277 h 1136"/>
                <a:gd name="T44" fmla="*/ 161 w 1291"/>
                <a:gd name="T45" fmla="*/ 212 h 1136"/>
                <a:gd name="T46" fmla="*/ 94 w 1291"/>
                <a:gd name="T47" fmla="*/ 133 h 1136"/>
                <a:gd name="T48" fmla="*/ 34 w 1291"/>
                <a:gd name="T49" fmla="*/ 47 h 1136"/>
                <a:gd name="T50" fmla="*/ 0 w 1291"/>
                <a:gd name="T51" fmla="*/ 0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1" h="1136">
                  <a:moveTo>
                    <a:pt x="1291" y="1136"/>
                  </a:moveTo>
                  <a:cubicBezTo>
                    <a:pt x="1283" y="1136"/>
                    <a:pt x="1275" y="1136"/>
                    <a:pt x="1267" y="1135"/>
                  </a:cubicBezTo>
                  <a:cubicBezTo>
                    <a:pt x="1237" y="1131"/>
                    <a:pt x="1203" y="1121"/>
                    <a:pt x="1172" y="1105"/>
                  </a:cubicBezTo>
                  <a:cubicBezTo>
                    <a:pt x="1148" y="1092"/>
                    <a:pt x="1126" y="1076"/>
                    <a:pt x="1105" y="1058"/>
                  </a:cubicBezTo>
                  <a:cubicBezTo>
                    <a:pt x="1072" y="1030"/>
                    <a:pt x="1047" y="996"/>
                    <a:pt x="1033" y="960"/>
                  </a:cubicBezTo>
                  <a:cubicBezTo>
                    <a:pt x="1023" y="934"/>
                    <a:pt x="1021" y="906"/>
                    <a:pt x="1024" y="878"/>
                  </a:cubicBezTo>
                  <a:cubicBezTo>
                    <a:pt x="1025" y="863"/>
                    <a:pt x="1028" y="848"/>
                    <a:pt x="1031" y="833"/>
                  </a:cubicBezTo>
                  <a:cubicBezTo>
                    <a:pt x="1036" y="803"/>
                    <a:pt x="1045" y="772"/>
                    <a:pt x="1053" y="740"/>
                  </a:cubicBezTo>
                  <a:cubicBezTo>
                    <a:pt x="1054" y="737"/>
                    <a:pt x="1055" y="733"/>
                    <a:pt x="1056" y="729"/>
                  </a:cubicBezTo>
                  <a:cubicBezTo>
                    <a:pt x="1080" y="643"/>
                    <a:pt x="1095" y="567"/>
                    <a:pt x="1106" y="508"/>
                  </a:cubicBezTo>
                  <a:cubicBezTo>
                    <a:pt x="1112" y="479"/>
                    <a:pt x="1120" y="454"/>
                    <a:pt x="1120" y="430"/>
                  </a:cubicBezTo>
                  <a:cubicBezTo>
                    <a:pt x="1120" y="407"/>
                    <a:pt x="1115" y="383"/>
                    <a:pt x="1105" y="361"/>
                  </a:cubicBezTo>
                  <a:cubicBezTo>
                    <a:pt x="1084" y="316"/>
                    <a:pt x="1043" y="277"/>
                    <a:pt x="986" y="259"/>
                  </a:cubicBezTo>
                  <a:cubicBezTo>
                    <a:pt x="974" y="255"/>
                    <a:pt x="963" y="252"/>
                    <a:pt x="950" y="250"/>
                  </a:cubicBezTo>
                  <a:cubicBezTo>
                    <a:pt x="936" y="248"/>
                    <a:pt x="922" y="247"/>
                    <a:pt x="907" y="248"/>
                  </a:cubicBezTo>
                  <a:cubicBezTo>
                    <a:pt x="888" y="248"/>
                    <a:pt x="870" y="250"/>
                    <a:pt x="852" y="254"/>
                  </a:cubicBezTo>
                  <a:cubicBezTo>
                    <a:pt x="845" y="256"/>
                    <a:pt x="838" y="258"/>
                    <a:pt x="832" y="259"/>
                  </a:cubicBezTo>
                  <a:cubicBezTo>
                    <a:pt x="779" y="274"/>
                    <a:pt x="729" y="295"/>
                    <a:pt x="679" y="314"/>
                  </a:cubicBezTo>
                  <a:cubicBezTo>
                    <a:pt x="623" y="335"/>
                    <a:pt x="564" y="354"/>
                    <a:pt x="500" y="357"/>
                  </a:cubicBezTo>
                  <a:cubicBezTo>
                    <a:pt x="485" y="358"/>
                    <a:pt x="470" y="359"/>
                    <a:pt x="455" y="358"/>
                  </a:cubicBezTo>
                  <a:cubicBezTo>
                    <a:pt x="392" y="354"/>
                    <a:pt x="329" y="336"/>
                    <a:pt x="266" y="299"/>
                  </a:cubicBezTo>
                  <a:cubicBezTo>
                    <a:pt x="256" y="292"/>
                    <a:pt x="245" y="285"/>
                    <a:pt x="235" y="277"/>
                  </a:cubicBezTo>
                  <a:cubicBezTo>
                    <a:pt x="208" y="257"/>
                    <a:pt x="183" y="235"/>
                    <a:pt x="161" y="212"/>
                  </a:cubicBezTo>
                  <a:cubicBezTo>
                    <a:pt x="135" y="186"/>
                    <a:pt x="114" y="159"/>
                    <a:pt x="94" y="133"/>
                  </a:cubicBezTo>
                  <a:cubicBezTo>
                    <a:pt x="71" y="102"/>
                    <a:pt x="52" y="73"/>
                    <a:pt x="34" y="47"/>
                  </a:cubicBezTo>
                  <a:cubicBezTo>
                    <a:pt x="22" y="29"/>
                    <a:pt x="10" y="13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54"/>
            <p:cNvSpPr/>
            <p:nvPr/>
          </p:nvSpPr>
          <p:spPr bwMode="auto">
            <a:xfrm>
              <a:off x="342901" y="625476"/>
              <a:ext cx="4802188" cy="4230688"/>
            </a:xfrm>
            <a:custGeom>
              <a:avLst/>
              <a:gdLst>
                <a:gd name="T0" fmla="*/ 1278 w 1278"/>
                <a:gd name="T1" fmla="*/ 1124 h 1126"/>
                <a:gd name="T2" fmla="*/ 1254 w 1278"/>
                <a:gd name="T3" fmla="*/ 1126 h 1126"/>
                <a:gd name="T4" fmla="*/ 1157 w 1278"/>
                <a:gd name="T5" fmla="*/ 1105 h 1126"/>
                <a:gd name="T6" fmla="*/ 1087 w 1278"/>
                <a:gd name="T7" fmla="*/ 1062 h 1126"/>
                <a:gd name="T8" fmla="*/ 1012 w 1278"/>
                <a:gd name="T9" fmla="*/ 966 h 1126"/>
                <a:gd name="T10" fmla="*/ 1003 w 1278"/>
                <a:gd name="T11" fmla="*/ 883 h 1126"/>
                <a:gd name="T12" fmla="*/ 1011 w 1278"/>
                <a:gd name="T13" fmla="*/ 838 h 1126"/>
                <a:gd name="T14" fmla="*/ 1035 w 1278"/>
                <a:gd name="T15" fmla="*/ 746 h 1126"/>
                <a:gd name="T16" fmla="*/ 1038 w 1278"/>
                <a:gd name="T17" fmla="*/ 735 h 1126"/>
                <a:gd name="T18" fmla="*/ 1076 w 1278"/>
                <a:gd name="T19" fmla="*/ 511 h 1126"/>
                <a:gd name="T20" fmla="*/ 1082 w 1278"/>
                <a:gd name="T21" fmla="*/ 435 h 1126"/>
                <a:gd name="T22" fmla="*/ 1061 w 1278"/>
                <a:gd name="T23" fmla="*/ 370 h 1126"/>
                <a:gd name="T24" fmla="*/ 940 w 1278"/>
                <a:gd name="T25" fmla="*/ 278 h 1126"/>
                <a:gd name="T26" fmla="*/ 905 w 1278"/>
                <a:gd name="T27" fmla="*/ 271 h 1126"/>
                <a:gd name="T28" fmla="*/ 862 w 1278"/>
                <a:gd name="T29" fmla="*/ 269 h 1126"/>
                <a:gd name="T30" fmla="*/ 809 w 1278"/>
                <a:gd name="T31" fmla="*/ 276 h 1126"/>
                <a:gd name="T32" fmla="*/ 789 w 1278"/>
                <a:gd name="T33" fmla="*/ 281 h 1126"/>
                <a:gd name="T34" fmla="*/ 638 w 1278"/>
                <a:gd name="T35" fmla="*/ 333 h 1126"/>
                <a:gd name="T36" fmla="*/ 463 w 1278"/>
                <a:gd name="T37" fmla="*/ 371 h 1126"/>
                <a:gd name="T38" fmla="*/ 418 w 1278"/>
                <a:gd name="T39" fmla="*/ 369 h 1126"/>
                <a:gd name="T40" fmla="*/ 237 w 1278"/>
                <a:gd name="T41" fmla="*/ 305 h 1126"/>
                <a:gd name="T42" fmla="*/ 207 w 1278"/>
                <a:gd name="T43" fmla="*/ 283 h 1126"/>
                <a:gd name="T44" fmla="*/ 138 w 1278"/>
                <a:gd name="T45" fmla="*/ 216 h 1126"/>
                <a:gd name="T46" fmla="*/ 77 w 1278"/>
                <a:gd name="T47" fmla="*/ 135 h 1126"/>
                <a:gd name="T48" fmla="*/ 26 w 1278"/>
                <a:gd name="T49" fmla="*/ 48 h 1126"/>
                <a:gd name="T50" fmla="*/ 0 w 1278"/>
                <a:gd name="T51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78" h="1126">
                  <a:moveTo>
                    <a:pt x="1278" y="1124"/>
                  </a:moveTo>
                  <a:cubicBezTo>
                    <a:pt x="1270" y="1125"/>
                    <a:pt x="1262" y="1126"/>
                    <a:pt x="1254" y="1126"/>
                  </a:cubicBezTo>
                  <a:cubicBezTo>
                    <a:pt x="1224" y="1126"/>
                    <a:pt x="1189" y="1119"/>
                    <a:pt x="1157" y="1105"/>
                  </a:cubicBezTo>
                  <a:cubicBezTo>
                    <a:pt x="1132" y="1094"/>
                    <a:pt x="1109" y="1079"/>
                    <a:pt x="1087" y="1062"/>
                  </a:cubicBezTo>
                  <a:cubicBezTo>
                    <a:pt x="1053" y="1035"/>
                    <a:pt x="1026" y="1002"/>
                    <a:pt x="1012" y="966"/>
                  </a:cubicBezTo>
                  <a:cubicBezTo>
                    <a:pt x="1002" y="940"/>
                    <a:pt x="999" y="912"/>
                    <a:pt x="1003" y="883"/>
                  </a:cubicBezTo>
                  <a:cubicBezTo>
                    <a:pt x="1005" y="869"/>
                    <a:pt x="1008" y="854"/>
                    <a:pt x="1011" y="838"/>
                  </a:cubicBezTo>
                  <a:cubicBezTo>
                    <a:pt x="1018" y="809"/>
                    <a:pt x="1026" y="778"/>
                    <a:pt x="1035" y="746"/>
                  </a:cubicBezTo>
                  <a:cubicBezTo>
                    <a:pt x="1036" y="742"/>
                    <a:pt x="1037" y="739"/>
                    <a:pt x="1038" y="735"/>
                  </a:cubicBezTo>
                  <a:cubicBezTo>
                    <a:pt x="1061" y="648"/>
                    <a:pt x="1071" y="571"/>
                    <a:pt x="1076" y="511"/>
                  </a:cubicBezTo>
                  <a:cubicBezTo>
                    <a:pt x="1079" y="483"/>
                    <a:pt x="1085" y="458"/>
                    <a:pt x="1082" y="435"/>
                  </a:cubicBezTo>
                  <a:cubicBezTo>
                    <a:pt x="1080" y="413"/>
                    <a:pt x="1073" y="391"/>
                    <a:pt x="1061" y="370"/>
                  </a:cubicBezTo>
                  <a:cubicBezTo>
                    <a:pt x="1038" y="329"/>
                    <a:pt x="997" y="294"/>
                    <a:pt x="940" y="278"/>
                  </a:cubicBezTo>
                  <a:cubicBezTo>
                    <a:pt x="929" y="275"/>
                    <a:pt x="917" y="272"/>
                    <a:pt x="905" y="271"/>
                  </a:cubicBezTo>
                  <a:cubicBezTo>
                    <a:pt x="891" y="269"/>
                    <a:pt x="877" y="268"/>
                    <a:pt x="862" y="269"/>
                  </a:cubicBezTo>
                  <a:cubicBezTo>
                    <a:pt x="844" y="270"/>
                    <a:pt x="826" y="272"/>
                    <a:pt x="809" y="276"/>
                  </a:cubicBezTo>
                  <a:cubicBezTo>
                    <a:pt x="802" y="278"/>
                    <a:pt x="795" y="280"/>
                    <a:pt x="789" y="281"/>
                  </a:cubicBezTo>
                  <a:cubicBezTo>
                    <a:pt x="736" y="295"/>
                    <a:pt x="688" y="316"/>
                    <a:pt x="638" y="333"/>
                  </a:cubicBezTo>
                  <a:cubicBezTo>
                    <a:pt x="583" y="353"/>
                    <a:pt x="525" y="369"/>
                    <a:pt x="463" y="371"/>
                  </a:cubicBezTo>
                  <a:cubicBezTo>
                    <a:pt x="448" y="371"/>
                    <a:pt x="433" y="371"/>
                    <a:pt x="418" y="369"/>
                  </a:cubicBezTo>
                  <a:cubicBezTo>
                    <a:pt x="357" y="363"/>
                    <a:pt x="296" y="343"/>
                    <a:pt x="237" y="305"/>
                  </a:cubicBezTo>
                  <a:cubicBezTo>
                    <a:pt x="227" y="298"/>
                    <a:pt x="217" y="290"/>
                    <a:pt x="207" y="283"/>
                  </a:cubicBezTo>
                  <a:cubicBezTo>
                    <a:pt x="181" y="262"/>
                    <a:pt x="158" y="239"/>
                    <a:pt x="138" y="216"/>
                  </a:cubicBezTo>
                  <a:cubicBezTo>
                    <a:pt x="114" y="189"/>
                    <a:pt x="95" y="162"/>
                    <a:pt x="77" y="135"/>
                  </a:cubicBezTo>
                  <a:cubicBezTo>
                    <a:pt x="57" y="104"/>
                    <a:pt x="41" y="74"/>
                    <a:pt x="26" y="48"/>
                  </a:cubicBezTo>
                  <a:cubicBezTo>
                    <a:pt x="16" y="30"/>
                    <a:pt x="7" y="14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55"/>
            <p:cNvSpPr/>
            <p:nvPr/>
          </p:nvSpPr>
          <p:spPr bwMode="auto">
            <a:xfrm>
              <a:off x="325438" y="703263"/>
              <a:ext cx="4756150" cy="4211638"/>
            </a:xfrm>
            <a:custGeom>
              <a:avLst/>
              <a:gdLst>
                <a:gd name="T0" fmla="*/ 1266 w 1266"/>
                <a:gd name="T1" fmla="*/ 1112 h 1121"/>
                <a:gd name="T2" fmla="*/ 1242 w 1266"/>
                <a:gd name="T3" fmla="*/ 1117 h 1121"/>
                <a:gd name="T4" fmla="*/ 1142 w 1266"/>
                <a:gd name="T5" fmla="*/ 1105 h 1121"/>
                <a:gd name="T6" fmla="*/ 1070 w 1266"/>
                <a:gd name="T7" fmla="*/ 1066 h 1121"/>
                <a:gd name="T8" fmla="*/ 992 w 1266"/>
                <a:gd name="T9" fmla="*/ 972 h 1121"/>
                <a:gd name="T10" fmla="*/ 984 w 1266"/>
                <a:gd name="T11" fmla="*/ 889 h 1121"/>
                <a:gd name="T12" fmla="*/ 993 w 1266"/>
                <a:gd name="T13" fmla="*/ 844 h 1121"/>
                <a:gd name="T14" fmla="*/ 1018 w 1266"/>
                <a:gd name="T15" fmla="*/ 751 h 1121"/>
                <a:gd name="T16" fmla="*/ 1021 w 1266"/>
                <a:gd name="T17" fmla="*/ 740 h 1121"/>
                <a:gd name="T18" fmla="*/ 1048 w 1266"/>
                <a:gd name="T19" fmla="*/ 513 h 1121"/>
                <a:gd name="T20" fmla="*/ 1045 w 1266"/>
                <a:gd name="T21" fmla="*/ 440 h 1121"/>
                <a:gd name="T22" fmla="*/ 1019 w 1266"/>
                <a:gd name="T23" fmla="*/ 379 h 1121"/>
                <a:gd name="T24" fmla="*/ 895 w 1266"/>
                <a:gd name="T25" fmla="*/ 297 h 1121"/>
                <a:gd name="T26" fmla="*/ 860 w 1266"/>
                <a:gd name="T27" fmla="*/ 291 h 1121"/>
                <a:gd name="T28" fmla="*/ 819 w 1266"/>
                <a:gd name="T29" fmla="*/ 291 h 1121"/>
                <a:gd name="T30" fmla="*/ 766 w 1266"/>
                <a:gd name="T31" fmla="*/ 298 h 1121"/>
                <a:gd name="T32" fmla="*/ 747 w 1266"/>
                <a:gd name="T33" fmla="*/ 303 h 1121"/>
                <a:gd name="T34" fmla="*/ 599 w 1266"/>
                <a:gd name="T35" fmla="*/ 353 h 1121"/>
                <a:gd name="T36" fmla="*/ 427 w 1266"/>
                <a:gd name="T37" fmla="*/ 384 h 1121"/>
                <a:gd name="T38" fmla="*/ 383 w 1266"/>
                <a:gd name="T39" fmla="*/ 381 h 1121"/>
                <a:gd name="T40" fmla="*/ 209 w 1266"/>
                <a:gd name="T41" fmla="*/ 311 h 1121"/>
                <a:gd name="T42" fmla="*/ 180 w 1266"/>
                <a:gd name="T43" fmla="*/ 288 h 1121"/>
                <a:gd name="T44" fmla="*/ 116 w 1266"/>
                <a:gd name="T45" fmla="*/ 220 h 1121"/>
                <a:gd name="T46" fmla="*/ 61 w 1266"/>
                <a:gd name="T47" fmla="*/ 138 h 1121"/>
                <a:gd name="T48" fmla="*/ 19 w 1266"/>
                <a:gd name="T49" fmla="*/ 49 h 1121"/>
                <a:gd name="T50" fmla="*/ 0 w 1266"/>
                <a:gd name="T5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6" h="1121">
                  <a:moveTo>
                    <a:pt x="1266" y="1112"/>
                  </a:moveTo>
                  <a:cubicBezTo>
                    <a:pt x="1258" y="1115"/>
                    <a:pt x="1250" y="1116"/>
                    <a:pt x="1242" y="1117"/>
                  </a:cubicBezTo>
                  <a:cubicBezTo>
                    <a:pt x="1212" y="1121"/>
                    <a:pt x="1176" y="1117"/>
                    <a:pt x="1142" y="1105"/>
                  </a:cubicBezTo>
                  <a:cubicBezTo>
                    <a:pt x="1117" y="1096"/>
                    <a:pt x="1093" y="1082"/>
                    <a:pt x="1070" y="1066"/>
                  </a:cubicBezTo>
                  <a:cubicBezTo>
                    <a:pt x="1034" y="1040"/>
                    <a:pt x="1006" y="1007"/>
                    <a:pt x="992" y="972"/>
                  </a:cubicBezTo>
                  <a:cubicBezTo>
                    <a:pt x="981" y="945"/>
                    <a:pt x="979" y="918"/>
                    <a:pt x="984" y="889"/>
                  </a:cubicBezTo>
                  <a:cubicBezTo>
                    <a:pt x="986" y="874"/>
                    <a:pt x="989" y="859"/>
                    <a:pt x="993" y="844"/>
                  </a:cubicBezTo>
                  <a:cubicBezTo>
                    <a:pt x="1000" y="815"/>
                    <a:pt x="1009" y="784"/>
                    <a:pt x="1018" y="751"/>
                  </a:cubicBezTo>
                  <a:cubicBezTo>
                    <a:pt x="1019" y="748"/>
                    <a:pt x="1020" y="744"/>
                    <a:pt x="1021" y="740"/>
                  </a:cubicBezTo>
                  <a:cubicBezTo>
                    <a:pt x="1043" y="653"/>
                    <a:pt x="1048" y="575"/>
                    <a:pt x="1048" y="513"/>
                  </a:cubicBezTo>
                  <a:cubicBezTo>
                    <a:pt x="1047" y="486"/>
                    <a:pt x="1050" y="462"/>
                    <a:pt x="1045" y="440"/>
                  </a:cubicBezTo>
                  <a:cubicBezTo>
                    <a:pt x="1040" y="419"/>
                    <a:pt x="1032" y="398"/>
                    <a:pt x="1019" y="379"/>
                  </a:cubicBezTo>
                  <a:cubicBezTo>
                    <a:pt x="993" y="341"/>
                    <a:pt x="951" y="310"/>
                    <a:pt x="895" y="297"/>
                  </a:cubicBezTo>
                  <a:cubicBezTo>
                    <a:pt x="884" y="294"/>
                    <a:pt x="872" y="292"/>
                    <a:pt x="860" y="291"/>
                  </a:cubicBezTo>
                  <a:cubicBezTo>
                    <a:pt x="847" y="290"/>
                    <a:pt x="833" y="290"/>
                    <a:pt x="819" y="291"/>
                  </a:cubicBezTo>
                  <a:cubicBezTo>
                    <a:pt x="801" y="292"/>
                    <a:pt x="783" y="294"/>
                    <a:pt x="766" y="298"/>
                  </a:cubicBezTo>
                  <a:cubicBezTo>
                    <a:pt x="760" y="300"/>
                    <a:pt x="753" y="302"/>
                    <a:pt x="747" y="303"/>
                  </a:cubicBezTo>
                  <a:cubicBezTo>
                    <a:pt x="695" y="317"/>
                    <a:pt x="647" y="336"/>
                    <a:pt x="599" y="353"/>
                  </a:cubicBezTo>
                  <a:cubicBezTo>
                    <a:pt x="544" y="371"/>
                    <a:pt x="488" y="385"/>
                    <a:pt x="427" y="384"/>
                  </a:cubicBezTo>
                  <a:cubicBezTo>
                    <a:pt x="412" y="384"/>
                    <a:pt x="398" y="383"/>
                    <a:pt x="383" y="381"/>
                  </a:cubicBezTo>
                  <a:cubicBezTo>
                    <a:pt x="323" y="372"/>
                    <a:pt x="264" y="350"/>
                    <a:pt x="209" y="311"/>
                  </a:cubicBezTo>
                  <a:cubicBezTo>
                    <a:pt x="199" y="304"/>
                    <a:pt x="190" y="296"/>
                    <a:pt x="180" y="288"/>
                  </a:cubicBezTo>
                  <a:cubicBezTo>
                    <a:pt x="156" y="267"/>
                    <a:pt x="135" y="244"/>
                    <a:pt x="116" y="220"/>
                  </a:cubicBezTo>
                  <a:cubicBezTo>
                    <a:pt x="94" y="192"/>
                    <a:pt x="76" y="165"/>
                    <a:pt x="61" y="138"/>
                  </a:cubicBezTo>
                  <a:cubicBezTo>
                    <a:pt x="44" y="106"/>
                    <a:pt x="31" y="76"/>
                    <a:pt x="19" y="49"/>
                  </a:cubicBezTo>
                  <a:cubicBezTo>
                    <a:pt x="12" y="31"/>
                    <a:pt x="5" y="14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56"/>
            <p:cNvSpPr/>
            <p:nvPr/>
          </p:nvSpPr>
          <p:spPr bwMode="auto">
            <a:xfrm>
              <a:off x="306388" y="782638"/>
              <a:ext cx="4710113" cy="4192588"/>
            </a:xfrm>
            <a:custGeom>
              <a:avLst/>
              <a:gdLst>
                <a:gd name="T0" fmla="*/ 1254 w 1254"/>
                <a:gd name="T1" fmla="*/ 1101 h 1116"/>
                <a:gd name="T2" fmla="*/ 1230 w 1254"/>
                <a:gd name="T3" fmla="*/ 1109 h 1116"/>
                <a:gd name="T4" fmla="*/ 1128 w 1254"/>
                <a:gd name="T5" fmla="*/ 1105 h 1116"/>
                <a:gd name="T6" fmla="*/ 1053 w 1254"/>
                <a:gd name="T7" fmla="*/ 1070 h 1116"/>
                <a:gd name="T8" fmla="*/ 972 w 1254"/>
                <a:gd name="T9" fmla="*/ 977 h 1116"/>
                <a:gd name="T10" fmla="*/ 964 w 1254"/>
                <a:gd name="T11" fmla="*/ 894 h 1116"/>
                <a:gd name="T12" fmla="*/ 975 w 1254"/>
                <a:gd name="T13" fmla="*/ 850 h 1116"/>
                <a:gd name="T14" fmla="*/ 1001 w 1254"/>
                <a:gd name="T15" fmla="*/ 757 h 1116"/>
                <a:gd name="T16" fmla="*/ 1004 w 1254"/>
                <a:gd name="T17" fmla="*/ 746 h 1116"/>
                <a:gd name="T18" fmla="*/ 1019 w 1254"/>
                <a:gd name="T19" fmla="*/ 516 h 1116"/>
                <a:gd name="T20" fmla="*/ 1008 w 1254"/>
                <a:gd name="T21" fmla="*/ 445 h 1116"/>
                <a:gd name="T22" fmla="*/ 976 w 1254"/>
                <a:gd name="T23" fmla="*/ 388 h 1116"/>
                <a:gd name="T24" fmla="*/ 849 w 1254"/>
                <a:gd name="T25" fmla="*/ 316 h 1116"/>
                <a:gd name="T26" fmla="*/ 816 w 1254"/>
                <a:gd name="T27" fmla="*/ 311 h 1116"/>
                <a:gd name="T28" fmla="*/ 775 w 1254"/>
                <a:gd name="T29" fmla="*/ 312 h 1116"/>
                <a:gd name="T30" fmla="*/ 724 w 1254"/>
                <a:gd name="T31" fmla="*/ 320 h 1116"/>
                <a:gd name="T32" fmla="*/ 705 w 1254"/>
                <a:gd name="T33" fmla="*/ 325 h 1116"/>
                <a:gd name="T34" fmla="*/ 560 w 1254"/>
                <a:gd name="T35" fmla="*/ 372 h 1116"/>
                <a:gd name="T36" fmla="*/ 390 w 1254"/>
                <a:gd name="T37" fmla="*/ 397 h 1116"/>
                <a:gd name="T38" fmla="*/ 348 w 1254"/>
                <a:gd name="T39" fmla="*/ 392 h 1116"/>
                <a:gd name="T40" fmla="*/ 180 w 1254"/>
                <a:gd name="T41" fmla="*/ 317 h 1116"/>
                <a:gd name="T42" fmla="*/ 154 w 1254"/>
                <a:gd name="T43" fmla="*/ 293 h 1116"/>
                <a:gd name="T44" fmla="*/ 94 w 1254"/>
                <a:gd name="T45" fmla="*/ 223 h 1116"/>
                <a:gd name="T46" fmla="*/ 45 w 1254"/>
                <a:gd name="T47" fmla="*/ 140 h 1116"/>
                <a:gd name="T48" fmla="*/ 13 w 1254"/>
                <a:gd name="T49" fmla="*/ 50 h 1116"/>
                <a:gd name="T50" fmla="*/ 0 w 1254"/>
                <a:gd name="T51" fmla="*/ 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4" h="1116">
                  <a:moveTo>
                    <a:pt x="1254" y="1101"/>
                  </a:moveTo>
                  <a:cubicBezTo>
                    <a:pt x="1247" y="1104"/>
                    <a:pt x="1238" y="1107"/>
                    <a:pt x="1230" y="1109"/>
                  </a:cubicBezTo>
                  <a:cubicBezTo>
                    <a:pt x="1200" y="1116"/>
                    <a:pt x="1163" y="1115"/>
                    <a:pt x="1128" y="1105"/>
                  </a:cubicBezTo>
                  <a:cubicBezTo>
                    <a:pt x="1102" y="1097"/>
                    <a:pt x="1077" y="1085"/>
                    <a:pt x="1053" y="1070"/>
                  </a:cubicBezTo>
                  <a:cubicBezTo>
                    <a:pt x="1015" y="1045"/>
                    <a:pt x="986" y="1013"/>
                    <a:pt x="972" y="977"/>
                  </a:cubicBezTo>
                  <a:cubicBezTo>
                    <a:pt x="961" y="951"/>
                    <a:pt x="959" y="924"/>
                    <a:pt x="964" y="894"/>
                  </a:cubicBezTo>
                  <a:cubicBezTo>
                    <a:pt x="967" y="880"/>
                    <a:pt x="971" y="865"/>
                    <a:pt x="975" y="850"/>
                  </a:cubicBezTo>
                  <a:cubicBezTo>
                    <a:pt x="983" y="821"/>
                    <a:pt x="992" y="789"/>
                    <a:pt x="1001" y="757"/>
                  </a:cubicBezTo>
                  <a:cubicBezTo>
                    <a:pt x="1002" y="753"/>
                    <a:pt x="1003" y="749"/>
                    <a:pt x="1004" y="746"/>
                  </a:cubicBezTo>
                  <a:cubicBezTo>
                    <a:pt x="1025" y="659"/>
                    <a:pt x="1026" y="580"/>
                    <a:pt x="1019" y="516"/>
                  </a:cubicBezTo>
                  <a:cubicBezTo>
                    <a:pt x="1016" y="490"/>
                    <a:pt x="1016" y="467"/>
                    <a:pt x="1008" y="445"/>
                  </a:cubicBezTo>
                  <a:cubicBezTo>
                    <a:pt x="1001" y="425"/>
                    <a:pt x="991" y="406"/>
                    <a:pt x="976" y="388"/>
                  </a:cubicBezTo>
                  <a:cubicBezTo>
                    <a:pt x="948" y="354"/>
                    <a:pt x="905" y="326"/>
                    <a:pt x="849" y="316"/>
                  </a:cubicBezTo>
                  <a:cubicBezTo>
                    <a:pt x="839" y="313"/>
                    <a:pt x="827" y="312"/>
                    <a:pt x="816" y="311"/>
                  </a:cubicBezTo>
                  <a:cubicBezTo>
                    <a:pt x="802" y="311"/>
                    <a:pt x="789" y="311"/>
                    <a:pt x="775" y="312"/>
                  </a:cubicBezTo>
                  <a:cubicBezTo>
                    <a:pt x="758" y="314"/>
                    <a:pt x="741" y="316"/>
                    <a:pt x="724" y="320"/>
                  </a:cubicBezTo>
                  <a:cubicBezTo>
                    <a:pt x="717" y="322"/>
                    <a:pt x="711" y="323"/>
                    <a:pt x="705" y="325"/>
                  </a:cubicBezTo>
                  <a:cubicBezTo>
                    <a:pt x="654" y="339"/>
                    <a:pt x="607" y="357"/>
                    <a:pt x="560" y="372"/>
                  </a:cubicBezTo>
                  <a:cubicBezTo>
                    <a:pt x="505" y="389"/>
                    <a:pt x="450" y="400"/>
                    <a:pt x="390" y="397"/>
                  </a:cubicBezTo>
                  <a:cubicBezTo>
                    <a:pt x="376" y="396"/>
                    <a:pt x="362" y="395"/>
                    <a:pt x="348" y="392"/>
                  </a:cubicBezTo>
                  <a:cubicBezTo>
                    <a:pt x="289" y="382"/>
                    <a:pt x="232" y="357"/>
                    <a:pt x="180" y="317"/>
                  </a:cubicBezTo>
                  <a:cubicBezTo>
                    <a:pt x="171" y="309"/>
                    <a:pt x="162" y="301"/>
                    <a:pt x="154" y="293"/>
                  </a:cubicBezTo>
                  <a:cubicBezTo>
                    <a:pt x="131" y="272"/>
                    <a:pt x="111" y="248"/>
                    <a:pt x="94" y="223"/>
                  </a:cubicBezTo>
                  <a:cubicBezTo>
                    <a:pt x="74" y="196"/>
                    <a:pt x="58" y="168"/>
                    <a:pt x="45" y="140"/>
                  </a:cubicBezTo>
                  <a:cubicBezTo>
                    <a:pt x="31" y="108"/>
                    <a:pt x="21" y="78"/>
                    <a:pt x="13" y="50"/>
                  </a:cubicBezTo>
                  <a:cubicBezTo>
                    <a:pt x="7" y="31"/>
                    <a:pt x="2" y="15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57"/>
            <p:cNvSpPr/>
            <p:nvPr/>
          </p:nvSpPr>
          <p:spPr bwMode="auto">
            <a:xfrm>
              <a:off x="287338" y="862013"/>
              <a:ext cx="4665663" cy="4181475"/>
            </a:xfrm>
            <a:custGeom>
              <a:avLst/>
              <a:gdLst>
                <a:gd name="T0" fmla="*/ 1242 w 1242"/>
                <a:gd name="T1" fmla="*/ 1089 h 1113"/>
                <a:gd name="T2" fmla="*/ 1218 w 1242"/>
                <a:gd name="T3" fmla="*/ 1100 h 1113"/>
                <a:gd name="T4" fmla="*/ 1114 w 1242"/>
                <a:gd name="T5" fmla="*/ 1105 h 1113"/>
                <a:gd name="T6" fmla="*/ 1036 w 1242"/>
                <a:gd name="T7" fmla="*/ 1073 h 1113"/>
                <a:gd name="T8" fmla="*/ 951 w 1242"/>
                <a:gd name="T9" fmla="*/ 983 h 1113"/>
                <a:gd name="T10" fmla="*/ 945 w 1242"/>
                <a:gd name="T11" fmla="*/ 900 h 1113"/>
                <a:gd name="T12" fmla="*/ 957 w 1242"/>
                <a:gd name="T13" fmla="*/ 855 h 1113"/>
                <a:gd name="T14" fmla="*/ 984 w 1242"/>
                <a:gd name="T15" fmla="*/ 762 h 1113"/>
                <a:gd name="T16" fmla="*/ 986 w 1242"/>
                <a:gd name="T17" fmla="*/ 751 h 1113"/>
                <a:gd name="T18" fmla="*/ 990 w 1242"/>
                <a:gd name="T19" fmla="*/ 519 h 1113"/>
                <a:gd name="T20" fmla="*/ 971 w 1242"/>
                <a:gd name="T21" fmla="*/ 450 h 1113"/>
                <a:gd name="T22" fmla="*/ 934 w 1242"/>
                <a:gd name="T23" fmla="*/ 397 h 1113"/>
                <a:gd name="T24" fmla="*/ 804 w 1242"/>
                <a:gd name="T25" fmla="*/ 334 h 1113"/>
                <a:gd name="T26" fmla="*/ 771 w 1242"/>
                <a:gd name="T27" fmla="*/ 332 h 1113"/>
                <a:gd name="T28" fmla="*/ 732 w 1242"/>
                <a:gd name="T29" fmla="*/ 333 h 1113"/>
                <a:gd name="T30" fmla="*/ 682 w 1242"/>
                <a:gd name="T31" fmla="*/ 342 h 1113"/>
                <a:gd name="T32" fmla="*/ 663 w 1242"/>
                <a:gd name="T33" fmla="*/ 347 h 1113"/>
                <a:gd name="T34" fmla="*/ 521 w 1242"/>
                <a:gd name="T35" fmla="*/ 391 h 1113"/>
                <a:gd name="T36" fmla="*/ 354 w 1242"/>
                <a:gd name="T37" fmla="*/ 410 h 1113"/>
                <a:gd name="T38" fmla="*/ 313 w 1242"/>
                <a:gd name="T39" fmla="*/ 404 h 1113"/>
                <a:gd name="T40" fmla="*/ 152 w 1242"/>
                <a:gd name="T41" fmla="*/ 323 h 1113"/>
                <a:gd name="T42" fmla="*/ 127 w 1242"/>
                <a:gd name="T43" fmla="*/ 299 h 1113"/>
                <a:gd name="T44" fmla="*/ 72 w 1242"/>
                <a:gd name="T45" fmla="*/ 227 h 1113"/>
                <a:gd name="T46" fmla="*/ 30 w 1242"/>
                <a:gd name="T47" fmla="*/ 143 h 1113"/>
                <a:gd name="T48" fmla="*/ 6 w 1242"/>
                <a:gd name="T49" fmla="*/ 51 h 1113"/>
                <a:gd name="T50" fmla="*/ 0 w 1242"/>
                <a:gd name="T51" fmla="*/ 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42" h="1113">
                  <a:moveTo>
                    <a:pt x="1242" y="1089"/>
                  </a:moveTo>
                  <a:cubicBezTo>
                    <a:pt x="1235" y="1093"/>
                    <a:pt x="1227" y="1097"/>
                    <a:pt x="1218" y="1100"/>
                  </a:cubicBezTo>
                  <a:cubicBezTo>
                    <a:pt x="1188" y="1111"/>
                    <a:pt x="1150" y="1113"/>
                    <a:pt x="1114" y="1105"/>
                  </a:cubicBezTo>
                  <a:cubicBezTo>
                    <a:pt x="1087" y="1099"/>
                    <a:pt x="1061" y="1088"/>
                    <a:pt x="1036" y="1073"/>
                  </a:cubicBezTo>
                  <a:cubicBezTo>
                    <a:pt x="997" y="1050"/>
                    <a:pt x="966" y="1018"/>
                    <a:pt x="951" y="983"/>
                  </a:cubicBezTo>
                  <a:cubicBezTo>
                    <a:pt x="940" y="957"/>
                    <a:pt x="938" y="930"/>
                    <a:pt x="945" y="900"/>
                  </a:cubicBezTo>
                  <a:cubicBezTo>
                    <a:pt x="948" y="885"/>
                    <a:pt x="952" y="871"/>
                    <a:pt x="957" y="855"/>
                  </a:cubicBezTo>
                  <a:cubicBezTo>
                    <a:pt x="965" y="826"/>
                    <a:pt x="975" y="795"/>
                    <a:pt x="984" y="762"/>
                  </a:cubicBezTo>
                  <a:cubicBezTo>
                    <a:pt x="985" y="759"/>
                    <a:pt x="985" y="755"/>
                    <a:pt x="986" y="751"/>
                  </a:cubicBezTo>
                  <a:cubicBezTo>
                    <a:pt x="1007" y="664"/>
                    <a:pt x="1004" y="584"/>
                    <a:pt x="990" y="519"/>
                  </a:cubicBezTo>
                  <a:cubicBezTo>
                    <a:pt x="985" y="494"/>
                    <a:pt x="981" y="471"/>
                    <a:pt x="971" y="450"/>
                  </a:cubicBezTo>
                  <a:cubicBezTo>
                    <a:pt x="962" y="431"/>
                    <a:pt x="950" y="413"/>
                    <a:pt x="934" y="397"/>
                  </a:cubicBezTo>
                  <a:cubicBezTo>
                    <a:pt x="903" y="366"/>
                    <a:pt x="859" y="342"/>
                    <a:pt x="804" y="334"/>
                  </a:cubicBezTo>
                  <a:cubicBezTo>
                    <a:pt x="794" y="333"/>
                    <a:pt x="782" y="332"/>
                    <a:pt x="771" y="332"/>
                  </a:cubicBezTo>
                  <a:cubicBezTo>
                    <a:pt x="758" y="331"/>
                    <a:pt x="745" y="332"/>
                    <a:pt x="732" y="333"/>
                  </a:cubicBezTo>
                  <a:cubicBezTo>
                    <a:pt x="715" y="335"/>
                    <a:pt x="698" y="338"/>
                    <a:pt x="682" y="342"/>
                  </a:cubicBezTo>
                  <a:cubicBezTo>
                    <a:pt x="675" y="344"/>
                    <a:pt x="669" y="345"/>
                    <a:pt x="663" y="347"/>
                  </a:cubicBezTo>
                  <a:cubicBezTo>
                    <a:pt x="613" y="361"/>
                    <a:pt x="567" y="378"/>
                    <a:pt x="521" y="391"/>
                  </a:cubicBezTo>
                  <a:cubicBezTo>
                    <a:pt x="467" y="406"/>
                    <a:pt x="412" y="416"/>
                    <a:pt x="354" y="410"/>
                  </a:cubicBezTo>
                  <a:cubicBezTo>
                    <a:pt x="341" y="409"/>
                    <a:pt x="327" y="407"/>
                    <a:pt x="313" y="404"/>
                  </a:cubicBezTo>
                  <a:cubicBezTo>
                    <a:pt x="255" y="391"/>
                    <a:pt x="201" y="364"/>
                    <a:pt x="152" y="323"/>
                  </a:cubicBezTo>
                  <a:cubicBezTo>
                    <a:pt x="143" y="315"/>
                    <a:pt x="135" y="307"/>
                    <a:pt x="127" y="299"/>
                  </a:cubicBezTo>
                  <a:cubicBezTo>
                    <a:pt x="106" y="277"/>
                    <a:pt x="87" y="253"/>
                    <a:pt x="72" y="227"/>
                  </a:cubicBezTo>
                  <a:cubicBezTo>
                    <a:pt x="54" y="199"/>
                    <a:pt x="40" y="171"/>
                    <a:pt x="30" y="143"/>
                  </a:cubicBezTo>
                  <a:cubicBezTo>
                    <a:pt x="18" y="111"/>
                    <a:pt x="10" y="80"/>
                    <a:pt x="6" y="51"/>
                  </a:cubicBezTo>
                  <a:cubicBezTo>
                    <a:pt x="3" y="32"/>
                    <a:pt x="0" y="15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58"/>
            <p:cNvSpPr/>
            <p:nvPr/>
          </p:nvSpPr>
          <p:spPr bwMode="auto">
            <a:xfrm>
              <a:off x="260351" y="941388"/>
              <a:ext cx="4629150" cy="4173538"/>
            </a:xfrm>
            <a:custGeom>
              <a:avLst/>
              <a:gdLst>
                <a:gd name="T0" fmla="*/ 1232 w 1232"/>
                <a:gd name="T1" fmla="*/ 1077 h 1111"/>
                <a:gd name="T2" fmla="*/ 1208 w 1232"/>
                <a:gd name="T3" fmla="*/ 1092 h 1111"/>
                <a:gd name="T4" fmla="*/ 1101 w 1232"/>
                <a:gd name="T5" fmla="*/ 1105 h 1111"/>
                <a:gd name="T6" fmla="*/ 1021 w 1232"/>
                <a:gd name="T7" fmla="*/ 1077 h 1111"/>
                <a:gd name="T8" fmla="*/ 933 w 1232"/>
                <a:gd name="T9" fmla="*/ 989 h 1111"/>
                <a:gd name="T10" fmla="*/ 928 w 1232"/>
                <a:gd name="T11" fmla="*/ 906 h 1111"/>
                <a:gd name="T12" fmla="*/ 940 w 1232"/>
                <a:gd name="T13" fmla="*/ 861 h 1111"/>
                <a:gd name="T14" fmla="*/ 968 w 1232"/>
                <a:gd name="T15" fmla="*/ 768 h 1111"/>
                <a:gd name="T16" fmla="*/ 971 w 1232"/>
                <a:gd name="T17" fmla="*/ 757 h 1111"/>
                <a:gd name="T18" fmla="*/ 963 w 1232"/>
                <a:gd name="T19" fmla="*/ 522 h 1111"/>
                <a:gd name="T20" fmla="*/ 936 w 1232"/>
                <a:gd name="T21" fmla="*/ 455 h 1111"/>
                <a:gd name="T22" fmla="*/ 894 w 1232"/>
                <a:gd name="T23" fmla="*/ 406 h 1111"/>
                <a:gd name="T24" fmla="*/ 761 w 1232"/>
                <a:gd name="T25" fmla="*/ 353 h 1111"/>
                <a:gd name="T26" fmla="*/ 728 w 1232"/>
                <a:gd name="T27" fmla="*/ 352 h 1111"/>
                <a:gd name="T28" fmla="*/ 690 w 1232"/>
                <a:gd name="T29" fmla="*/ 355 h 1111"/>
                <a:gd name="T30" fmla="*/ 641 w 1232"/>
                <a:gd name="T31" fmla="*/ 364 h 1111"/>
                <a:gd name="T32" fmla="*/ 623 w 1232"/>
                <a:gd name="T33" fmla="*/ 369 h 1111"/>
                <a:gd name="T34" fmla="*/ 483 w 1232"/>
                <a:gd name="T35" fmla="*/ 410 h 1111"/>
                <a:gd name="T36" fmla="*/ 320 w 1232"/>
                <a:gd name="T37" fmla="*/ 424 h 1111"/>
                <a:gd name="T38" fmla="*/ 280 w 1232"/>
                <a:gd name="T39" fmla="*/ 416 h 1111"/>
                <a:gd name="T40" fmla="*/ 126 w 1232"/>
                <a:gd name="T41" fmla="*/ 329 h 1111"/>
                <a:gd name="T42" fmla="*/ 102 w 1232"/>
                <a:gd name="T43" fmla="*/ 304 h 1111"/>
                <a:gd name="T44" fmla="*/ 52 w 1232"/>
                <a:gd name="T45" fmla="*/ 231 h 1111"/>
                <a:gd name="T46" fmla="*/ 16 w 1232"/>
                <a:gd name="T47" fmla="*/ 145 h 1111"/>
                <a:gd name="T48" fmla="*/ 1 w 1232"/>
                <a:gd name="T49" fmla="*/ 52 h 1111"/>
                <a:gd name="T50" fmla="*/ 3 w 1232"/>
                <a:gd name="T51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32" h="1111">
                  <a:moveTo>
                    <a:pt x="1232" y="1077"/>
                  </a:moveTo>
                  <a:cubicBezTo>
                    <a:pt x="1225" y="1082"/>
                    <a:pt x="1217" y="1088"/>
                    <a:pt x="1208" y="1092"/>
                  </a:cubicBezTo>
                  <a:cubicBezTo>
                    <a:pt x="1178" y="1106"/>
                    <a:pt x="1139" y="1111"/>
                    <a:pt x="1101" y="1105"/>
                  </a:cubicBezTo>
                  <a:cubicBezTo>
                    <a:pt x="1074" y="1100"/>
                    <a:pt x="1047" y="1091"/>
                    <a:pt x="1021" y="1077"/>
                  </a:cubicBezTo>
                  <a:cubicBezTo>
                    <a:pt x="980" y="1055"/>
                    <a:pt x="948" y="1024"/>
                    <a:pt x="933" y="989"/>
                  </a:cubicBezTo>
                  <a:cubicBezTo>
                    <a:pt x="922" y="963"/>
                    <a:pt x="920" y="936"/>
                    <a:pt x="928" y="906"/>
                  </a:cubicBezTo>
                  <a:cubicBezTo>
                    <a:pt x="931" y="891"/>
                    <a:pt x="935" y="876"/>
                    <a:pt x="940" y="861"/>
                  </a:cubicBezTo>
                  <a:cubicBezTo>
                    <a:pt x="949" y="832"/>
                    <a:pt x="960" y="801"/>
                    <a:pt x="968" y="768"/>
                  </a:cubicBezTo>
                  <a:cubicBezTo>
                    <a:pt x="969" y="764"/>
                    <a:pt x="970" y="760"/>
                    <a:pt x="971" y="757"/>
                  </a:cubicBezTo>
                  <a:cubicBezTo>
                    <a:pt x="991" y="670"/>
                    <a:pt x="984" y="587"/>
                    <a:pt x="963" y="522"/>
                  </a:cubicBezTo>
                  <a:cubicBezTo>
                    <a:pt x="956" y="497"/>
                    <a:pt x="949" y="475"/>
                    <a:pt x="936" y="455"/>
                  </a:cubicBezTo>
                  <a:cubicBezTo>
                    <a:pt x="925" y="438"/>
                    <a:pt x="911" y="421"/>
                    <a:pt x="894" y="406"/>
                  </a:cubicBezTo>
                  <a:cubicBezTo>
                    <a:pt x="860" y="379"/>
                    <a:pt x="816" y="359"/>
                    <a:pt x="761" y="353"/>
                  </a:cubicBezTo>
                  <a:cubicBezTo>
                    <a:pt x="751" y="352"/>
                    <a:pt x="740" y="352"/>
                    <a:pt x="728" y="352"/>
                  </a:cubicBezTo>
                  <a:cubicBezTo>
                    <a:pt x="716" y="352"/>
                    <a:pt x="703" y="353"/>
                    <a:pt x="690" y="355"/>
                  </a:cubicBezTo>
                  <a:cubicBezTo>
                    <a:pt x="673" y="357"/>
                    <a:pt x="657" y="360"/>
                    <a:pt x="641" y="364"/>
                  </a:cubicBezTo>
                  <a:cubicBezTo>
                    <a:pt x="635" y="366"/>
                    <a:pt x="629" y="367"/>
                    <a:pt x="623" y="369"/>
                  </a:cubicBezTo>
                  <a:cubicBezTo>
                    <a:pt x="574" y="382"/>
                    <a:pt x="528" y="398"/>
                    <a:pt x="483" y="410"/>
                  </a:cubicBezTo>
                  <a:cubicBezTo>
                    <a:pt x="430" y="424"/>
                    <a:pt x="377" y="432"/>
                    <a:pt x="320" y="424"/>
                  </a:cubicBezTo>
                  <a:cubicBezTo>
                    <a:pt x="307" y="422"/>
                    <a:pt x="293" y="419"/>
                    <a:pt x="280" y="416"/>
                  </a:cubicBezTo>
                  <a:cubicBezTo>
                    <a:pt x="223" y="400"/>
                    <a:pt x="171" y="371"/>
                    <a:pt x="126" y="329"/>
                  </a:cubicBezTo>
                  <a:cubicBezTo>
                    <a:pt x="117" y="321"/>
                    <a:pt x="110" y="313"/>
                    <a:pt x="102" y="304"/>
                  </a:cubicBezTo>
                  <a:cubicBezTo>
                    <a:pt x="82" y="282"/>
                    <a:pt x="66" y="257"/>
                    <a:pt x="52" y="231"/>
                  </a:cubicBezTo>
                  <a:cubicBezTo>
                    <a:pt x="36" y="203"/>
                    <a:pt x="24" y="174"/>
                    <a:pt x="16" y="145"/>
                  </a:cubicBezTo>
                  <a:cubicBezTo>
                    <a:pt x="6" y="113"/>
                    <a:pt x="2" y="81"/>
                    <a:pt x="1" y="52"/>
                  </a:cubicBezTo>
                  <a:cubicBezTo>
                    <a:pt x="0" y="33"/>
                    <a:pt x="0" y="16"/>
                    <a:pt x="3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59"/>
            <p:cNvSpPr/>
            <p:nvPr/>
          </p:nvSpPr>
          <p:spPr bwMode="auto">
            <a:xfrm>
              <a:off x="212726" y="1019176"/>
              <a:ext cx="4613275" cy="4167188"/>
            </a:xfrm>
            <a:custGeom>
              <a:avLst/>
              <a:gdLst>
                <a:gd name="T0" fmla="*/ 1228 w 1228"/>
                <a:gd name="T1" fmla="*/ 1065 h 1109"/>
                <a:gd name="T2" fmla="*/ 1204 w 1228"/>
                <a:gd name="T3" fmla="*/ 1083 h 1109"/>
                <a:gd name="T4" fmla="*/ 1095 w 1228"/>
                <a:gd name="T5" fmla="*/ 1105 h 1109"/>
                <a:gd name="T6" fmla="*/ 1012 w 1228"/>
                <a:gd name="T7" fmla="*/ 1081 h 1109"/>
                <a:gd name="T8" fmla="*/ 921 w 1228"/>
                <a:gd name="T9" fmla="*/ 995 h 1109"/>
                <a:gd name="T10" fmla="*/ 916 w 1228"/>
                <a:gd name="T11" fmla="*/ 911 h 1109"/>
                <a:gd name="T12" fmla="*/ 930 w 1228"/>
                <a:gd name="T13" fmla="*/ 866 h 1109"/>
                <a:gd name="T14" fmla="*/ 959 w 1228"/>
                <a:gd name="T15" fmla="*/ 773 h 1109"/>
                <a:gd name="T16" fmla="*/ 962 w 1228"/>
                <a:gd name="T17" fmla="*/ 762 h 1109"/>
                <a:gd name="T18" fmla="*/ 943 w 1228"/>
                <a:gd name="T19" fmla="*/ 524 h 1109"/>
                <a:gd name="T20" fmla="*/ 907 w 1228"/>
                <a:gd name="T21" fmla="*/ 460 h 1109"/>
                <a:gd name="T22" fmla="*/ 859 w 1228"/>
                <a:gd name="T23" fmla="*/ 415 h 1109"/>
                <a:gd name="T24" fmla="*/ 724 w 1228"/>
                <a:gd name="T25" fmla="*/ 372 h 1109"/>
                <a:gd name="T26" fmla="*/ 692 w 1228"/>
                <a:gd name="T27" fmla="*/ 372 h 1109"/>
                <a:gd name="T28" fmla="*/ 654 w 1228"/>
                <a:gd name="T29" fmla="*/ 376 h 1109"/>
                <a:gd name="T30" fmla="*/ 607 w 1228"/>
                <a:gd name="T31" fmla="*/ 386 h 1109"/>
                <a:gd name="T32" fmla="*/ 589 w 1228"/>
                <a:gd name="T33" fmla="*/ 391 h 1109"/>
                <a:gd name="T34" fmla="*/ 452 w 1228"/>
                <a:gd name="T35" fmla="*/ 429 h 1109"/>
                <a:gd name="T36" fmla="*/ 292 w 1228"/>
                <a:gd name="T37" fmla="*/ 437 h 1109"/>
                <a:gd name="T38" fmla="*/ 253 w 1228"/>
                <a:gd name="T39" fmla="*/ 427 h 1109"/>
                <a:gd name="T40" fmla="*/ 105 w 1228"/>
                <a:gd name="T41" fmla="*/ 335 h 1109"/>
                <a:gd name="T42" fmla="*/ 84 w 1228"/>
                <a:gd name="T43" fmla="*/ 309 h 1109"/>
                <a:gd name="T44" fmla="*/ 38 w 1228"/>
                <a:gd name="T45" fmla="*/ 235 h 1109"/>
                <a:gd name="T46" fmla="*/ 8 w 1228"/>
                <a:gd name="T47" fmla="*/ 148 h 1109"/>
                <a:gd name="T48" fmla="*/ 2 w 1228"/>
                <a:gd name="T49" fmla="*/ 53 h 1109"/>
                <a:gd name="T50" fmla="*/ 11 w 1228"/>
                <a:gd name="T51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8" h="1109">
                  <a:moveTo>
                    <a:pt x="1228" y="1065"/>
                  </a:moveTo>
                  <a:cubicBezTo>
                    <a:pt x="1221" y="1072"/>
                    <a:pt x="1213" y="1078"/>
                    <a:pt x="1204" y="1083"/>
                  </a:cubicBezTo>
                  <a:cubicBezTo>
                    <a:pt x="1174" y="1101"/>
                    <a:pt x="1134" y="1109"/>
                    <a:pt x="1095" y="1105"/>
                  </a:cubicBezTo>
                  <a:cubicBezTo>
                    <a:pt x="1067" y="1102"/>
                    <a:pt x="1039" y="1093"/>
                    <a:pt x="1012" y="1081"/>
                  </a:cubicBezTo>
                  <a:cubicBezTo>
                    <a:pt x="969" y="1060"/>
                    <a:pt x="936" y="1030"/>
                    <a:pt x="921" y="995"/>
                  </a:cubicBezTo>
                  <a:cubicBezTo>
                    <a:pt x="909" y="969"/>
                    <a:pt x="908" y="942"/>
                    <a:pt x="916" y="911"/>
                  </a:cubicBezTo>
                  <a:cubicBezTo>
                    <a:pt x="920" y="897"/>
                    <a:pt x="925" y="882"/>
                    <a:pt x="930" y="866"/>
                  </a:cubicBezTo>
                  <a:cubicBezTo>
                    <a:pt x="940" y="838"/>
                    <a:pt x="951" y="807"/>
                    <a:pt x="959" y="773"/>
                  </a:cubicBezTo>
                  <a:cubicBezTo>
                    <a:pt x="960" y="769"/>
                    <a:pt x="961" y="766"/>
                    <a:pt x="962" y="762"/>
                  </a:cubicBezTo>
                  <a:cubicBezTo>
                    <a:pt x="982" y="675"/>
                    <a:pt x="971" y="591"/>
                    <a:pt x="943" y="524"/>
                  </a:cubicBezTo>
                  <a:cubicBezTo>
                    <a:pt x="932" y="500"/>
                    <a:pt x="922" y="479"/>
                    <a:pt x="907" y="460"/>
                  </a:cubicBezTo>
                  <a:cubicBezTo>
                    <a:pt x="894" y="444"/>
                    <a:pt x="878" y="428"/>
                    <a:pt x="859" y="415"/>
                  </a:cubicBezTo>
                  <a:cubicBezTo>
                    <a:pt x="823" y="391"/>
                    <a:pt x="778" y="375"/>
                    <a:pt x="724" y="372"/>
                  </a:cubicBezTo>
                  <a:cubicBezTo>
                    <a:pt x="714" y="372"/>
                    <a:pt x="703" y="372"/>
                    <a:pt x="692" y="372"/>
                  </a:cubicBezTo>
                  <a:cubicBezTo>
                    <a:pt x="680" y="373"/>
                    <a:pt x="667" y="374"/>
                    <a:pt x="654" y="376"/>
                  </a:cubicBezTo>
                  <a:cubicBezTo>
                    <a:pt x="638" y="379"/>
                    <a:pt x="622" y="382"/>
                    <a:pt x="607" y="386"/>
                  </a:cubicBezTo>
                  <a:cubicBezTo>
                    <a:pt x="601" y="388"/>
                    <a:pt x="595" y="389"/>
                    <a:pt x="589" y="391"/>
                  </a:cubicBezTo>
                  <a:cubicBezTo>
                    <a:pt x="540" y="404"/>
                    <a:pt x="496" y="419"/>
                    <a:pt x="452" y="429"/>
                  </a:cubicBezTo>
                  <a:cubicBezTo>
                    <a:pt x="399" y="442"/>
                    <a:pt x="347" y="447"/>
                    <a:pt x="292" y="437"/>
                  </a:cubicBezTo>
                  <a:cubicBezTo>
                    <a:pt x="279" y="435"/>
                    <a:pt x="266" y="431"/>
                    <a:pt x="253" y="427"/>
                  </a:cubicBezTo>
                  <a:cubicBezTo>
                    <a:pt x="197" y="409"/>
                    <a:pt x="147" y="378"/>
                    <a:pt x="105" y="335"/>
                  </a:cubicBezTo>
                  <a:cubicBezTo>
                    <a:pt x="98" y="327"/>
                    <a:pt x="90" y="318"/>
                    <a:pt x="84" y="309"/>
                  </a:cubicBezTo>
                  <a:cubicBezTo>
                    <a:pt x="65" y="286"/>
                    <a:pt x="50" y="261"/>
                    <a:pt x="38" y="235"/>
                  </a:cubicBezTo>
                  <a:cubicBezTo>
                    <a:pt x="24" y="206"/>
                    <a:pt x="14" y="177"/>
                    <a:pt x="8" y="148"/>
                  </a:cubicBezTo>
                  <a:cubicBezTo>
                    <a:pt x="1" y="115"/>
                    <a:pt x="0" y="83"/>
                    <a:pt x="2" y="53"/>
                  </a:cubicBezTo>
                  <a:cubicBezTo>
                    <a:pt x="3" y="34"/>
                    <a:pt x="6" y="16"/>
                    <a:pt x="11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60"/>
            <p:cNvSpPr/>
            <p:nvPr/>
          </p:nvSpPr>
          <p:spPr bwMode="auto">
            <a:xfrm>
              <a:off x="147638" y="1098551"/>
              <a:ext cx="4613275" cy="4159250"/>
            </a:xfrm>
            <a:custGeom>
              <a:avLst/>
              <a:gdLst>
                <a:gd name="T0" fmla="*/ 1228 w 1228"/>
                <a:gd name="T1" fmla="*/ 1053 h 1107"/>
                <a:gd name="T2" fmla="*/ 1204 w 1228"/>
                <a:gd name="T3" fmla="*/ 1075 h 1107"/>
                <a:gd name="T4" fmla="*/ 1093 w 1228"/>
                <a:gd name="T5" fmla="*/ 1105 h 1107"/>
                <a:gd name="T6" fmla="*/ 1007 w 1228"/>
                <a:gd name="T7" fmla="*/ 1084 h 1107"/>
                <a:gd name="T8" fmla="*/ 912 w 1228"/>
                <a:gd name="T9" fmla="*/ 1001 h 1107"/>
                <a:gd name="T10" fmla="*/ 909 w 1228"/>
                <a:gd name="T11" fmla="*/ 917 h 1107"/>
                <a:gd name="T12" fmla="*/ 924 w 1228"/>
                <a:gd name="T13" fmla="*/ 872 h 1107"/>
                <a:gd name="T14" fmla="*/ 954 w 1228"/>
                <a:gd name="T15" fmla="*/ 779 h 1107"/>
                <a:gd name="T16" fmla="*/ 957 w 1228"/>
                <a:gd name="T17" fmla="*/ 767 h 1107"/>
                <a:gd name="T18" fmla="*/ 926 w 1228"/>
                <a:gd name="T19" fmla="*/ 527 h 1107"/>
                <a:gd name="T20" fmla="*/ 882 w 1228"/>
                <a:gd name="T21" fmla="*/ 465 h 1107"/>
                <a:gd name="T22" fmla="*/ 829 w 1228"/>
                <a:gd name="T23" fmla="*/ 425 h 1107"/>
                <a:gd name="T24" fmla="*/ 691 w 1228"/>
                <a:gd name="T25" fmla="*/ 391 h 1107"/>
                <a:gd name="T26" fmla="*/ 659 w 1228"/>
                <a:gd name="T27" fmla="*/ 393 h 1107"/>
                <a:gd name="T28" fmla="*/ 623 w 1228"/>
                <a:gd name="T29" fmla="*/ 398 h 1107"/>
                <a:gd name="T30" fmla="*/ 576 w 1228"/>
                <a:gd name="T31" fmla="*/ 408 h 1107"/>
                <a:gd name="T32" fmla="*/ 559 w 1228"/>
                <a:gd name="T33" fmla="*/ 413 h 1107"/>
                <a:gd name="T34" fmla="*/ 425 w 1228"/>
                <a:gd name="T35" fmla="*/ 448 h 1107"/>
                <a:gd name="T36" fmla="*/ 267 w 1228"/>
                <a:gd name="T37" fmla="*/ 450 h 1107"/>
                <a:gd name="T38" fmla="*/ 229 w 1228"/>
                <a:gd name="T39" fmla="*/ 439 h 1107"/>
                <a:gd name="T40" fmla="*/ 89 w 1228"/>
                <a:gd name="T41" fmla="*/ 341 h 1107"/>
                <a:gd name="T42" fmla="*/ 69 w 1228"/>
                <a:gd name="T43" fmla="*/ 315 h 1107"/>
                <a:gd name="T44" fmla="*/ 28 w 1228"/>
                <a:gd name="T45" fmla="*/ 239 h 1107"/>
                <a:gd name="T46" fmla="*/ 4 w 1228"/>
                <a:gd name="T47" fmla="*/ 150 h 1107"/>
                <a:gd name="T48" fmla="*/ 7 w 1228"/>
                <a:gd name="T49" fmla="*/ 54 h 1107"/>
                <a:gd name="T50" fmla="*/ 23 w 1228"/>
                <a:gd name="T51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8" h="1107">
                  <a:moveTo>
                    <a:pt x="1228" y="1053"/>
                  </a:moveTo>
                  <a:cubicBezTo>
                    <a:pt x="1221" y="1061"/>
                    <a:pt x="1213" y="1068"/>
                    <a:pt x="1204" y="1075"/>
                  </a:cubicBezTo>
                  <a:cubicBezTo>
                    <a:pt x="1174" y="1095"/>
                    <a:pt x="1133" y="1107"/>
                    <a:pt x="1093" y="1105"/>
                  </a:cubicBezTo>
                  <a:cubicBezTo>
                    <a:pt x="1064" y="1103"/>
                    <a:pt x="1035" y="1096"/>
                    <a:pt x="1007" y="1084"/>
                  </a:cubicBezTo>
                  <a:cubicBezTo>
                    <a:pt x="963" y="1065"/>
                    <a:pt x="928" y="1035"/>
                    <a:pt x="912" y="1001"/>
                  </a:cubicBezTo>
                  <a:cubicBezTo>
                    <a:pt x="901" y="975"/>
                    <a:pt x="899" y="948"/>
                    <a:pt x="909" y="917"/>
                  </a:cubicBezTo>
                  <a:cubicBezTo>
                    <a:pt x="913" y="902"/>
                    <a:pt x="918" y="888"/>
                    <a:pt x="924" y="872"/>
                  </a:cubicBezTo>
                  <a:cubicBezTo>
                    <a:pt x="934" y="844"/>
                    <a:pt x="946" y="813"/>
                    <a:pt x="954" y="779"/>
                  </a:cubicBezTo>
                  <a:cubicBezTo>
                    <a:pt x="955" y="775"/>
                    <a:pt x="956" y="771"/>
                    <a:pt x="957" y="767"/>
                  </a:cubicBezTo>
                  <a:cubicBezTo>
                    <a:pt x="976" y="681"/>
                    <a:pt x="962" y="594"/>
                    <a:pt x="926" y="527"/>
                  </a:cubicBezTo>
                  <a:cubicBezTo>
                    <a:pt x="913" y="504"/>
                    <a:pt x="900" y="483"/>
                    <a:pt x="882" y="465"/>
                  </a:cubicBezTo>
                  <a:cubicBezTo>
                    <a:pt x="867" y="450"/>
                    <a:pt x="849" y="436"/>
                    <a:pt x="829" y="425"/>
                  </a:cubicBezTo>
                  <a:cubicBezTo>
                    <a:pt x="791" y="403"/>
                    <a:pt x="744" y="391"/>
                    <a:pt x="691" y="391"/>
                  </a:cubicBezTo>
                  <a:cubicBezTo>
                    <a:pt x="681" y="391"/>
                    <a:pt x="670" y="392"/>
                    <a:pt x="659" y="393"/>
                  </a:cubicBezTo>
                  <a:cubicBezTo>
                    <a:pt x="647" y="394"/>
                    <a:pt x="635" y="395"/>
                    <a:pt x="623" y="398"/>
                  </a:cubicBezTo>
                  <a:cubicBezTo>
                    <a:pt x="607" y="401"/>
                    <a:pt x="591" y="404"/>
                    <a:pt x="576" y="408"/>
                  </a:cubicBezTo>
                  <a:cubicBezTo>
                    <a:pt x="570" y="410"/>
                    <a:pt x="565" y="411"/>
                    <a:pt x="559" y="413"/>
                  </a:cubicBezTo>
                  <a:cubicBezTo>
                    <a:pt x="511" y="426"/>
                    <a:pt x="467" y="439"/>
                    <a:pt x="425" y="448"/>
                  </a:cubicBezTo>
                  <a:cubicBezTo>
                    <a:pt x="372" y="459"/>
                    <a:pt x="321" y="463"/>
                    <a:pt x="267" y="450"/>
                  </a:cubicBezTo>
                  <a:cubicBezTo>
                    <a:pt x="255" y="447"/>
                    <a:pt x="242" y="443"/>
                    <a:pt x="229" y="439"/>
                  </a:cubicBezTo>
                  <a:cubicBezTo>
                    <a:pt x="176" y="419"/>
                    <a:pt x="128" y="385"/>
                    <a:pt x="89" y="341"/>
                  </a:cubicBezTo>
                  <a:cubicBezTo>
                    <a:pt x="82" y="332"/>
                    <a:pt x="75" y="324"/>
                    <a:pt x="69" y="315"/>
                  </a:cubicBezTo>
                  <a:cubicBezTo>
                    <a:pt x="52" y="291"/>
                    <a:pt x="38" y="266"/>
                    <a:pt x="28" y="239"/>
                  </a:cubicBezTo>
                  <a:cubicBezTo>
                    <a:pt x="16" y="209"/>
                    <a:pt x="8" y="180"/>
                    <a:pt x="4" y="150"/>
                  </a:cubicBezTo>
                  <a:cubicBezTo>
                    <a:pt x="0" y="117"/>
                    <a:pt x="2" y="85"/>
                    <a:pt x="7" y="54"/>
                  </a:cubicBezTo>
                  <a:cubicBezTo>
                    <a:pt x="11" y="35"/>
                    <a:pt x="16" y="17"/>
                    <a:pt x="23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61"/>
            <p:cNvSpPr/>
            <p:nvPr/>
          </p:nvSpPr>
          <p:spPr bwMode="auto">
            <a:xfrm>
              <a:off x="80963" y="1173163"/>
              <a:ext cx="4616450" cy="4156075"/>
            </a:xfrm>
            <a:custGeom>
              <a:avLst/>
              <a:gdLst>
                <a:gd name="T0" fmla="*/ 1229 w 1229"/>
                <a:gd name="T1" fmla="*/ 1042 h 1106"/>
                <a:gd name="T2" fmla="*/ 1205 w 1229"/>
                <a:gd name="T3" fmla="*/ 1067 h 1106"/>
                <a:gd name="T4" fmla="*/ 1091 w 1229"/>
                <a:gd name="T5" fmla="*/ 1106 h 1106"/>
                <a:gd name="T6" fmla="*/ 1003 w 1229"/>
                <a:gd name="T7" fmla="*/ 1089 h 1106"/>
                <a:gd name="T8" fmla="*/ 905 w 1229"/>
                <a:gd name="T9" fmla="*/ 1008 h 1106"/>
                <a:gd name="T10" fmla="*/ 902 w 1229"/>
                <a:gd name="T11" fmla="*/ 923 h 1106"/>
                <a:gd name="T12" fmla="*/ 919 w 1229"/>
                <a:gd name="T13" fmla="*/ 879 h 1106"/>
                <a:gd name="T14" fmla="*/ 950 w 1229"/>
                <a:gd name="T15" fmla="*/ 785 h 1106"/>
                <a:gd name="T16" fmla="*/ 953 w 1229"/>
                <a:gd name="T17" fmla="*/ 774 h 1106"/>
                <a:gd name="T18" fmla="*/ 910 w 1229"/>
                <a:gd name="T19" fmla="*/ 531 h 1106"/>
                <a:gd name="T20" fmla="*/ 858 w 1229"/>
                <a:gd name="T21" fmla="*/ 471 h 1106"/>
                <a:gd name="T22" fmla="*/ 800 w 1229"/>
                <a:gd name="T23" fmla="*/ 435 h 1106"/>
                <a:gd name="T24" fmla="*/ 659 w 1229"/>
                <a:gd name="T25" fmla="*/ 411 h 1106"/>
                <a:gd name="T26" fmla="*/ 628 w 1229"/>
                <a:gd name="T27" fmla="*/ 414 h 1106"/>
                <a:gd name="T28" fmla="*/ 592 w 1229"/>
                <a:gd name="T29" fmla="*/ 420 h 1106"/>
                <a:gd name="T30" fmla="*/ 547 w 1229"/>
                <a:gd name="T31" fmla="*/ 431 h 1106"/>
                <a:gd name="T32" fmla="*/ 530 w 1229"/>
                <a:gd name="T33" fmla="*/ 436 h 1106"/>
                <a:gd name="T34" fmla="*/ 399 w 1229"/>
                <a:gd name="T35" fmla="*/ 468 h 1106"/>
                <a:gd name="T36" fmla="*/ 244 w 1229"/>
                <a:gd name="T37" fmla="*/ 464 h 1106"/>
                <a:gd name="T38" fmla="*/ 207 w 1229"/>
                <a:gd name="T39" fmla="*/ 451 h 1106"/>
                <a:gd name="T40" fmla="*/ 74 w 1229"/>
                <a:gd name="T41" fmla="*/ 348 h 1106"/>
                <a:gd name="T42" fmla="*/ 55 w 1229"/>
                <a:gd name="T43" fmla="*/ 321 h 1106"/>
                <a:gd name="T44" fmla="*/ 19 w 1229"/>
                <a:gd name="T45" fmla="*/ 244 h 1106"/>
                <a:gd name="T46" fmla="*/ 2 w 1229"/>
                <a:gd name="T47" fmla="*/ 154 h 1106"/>
                <a:gd name="T48" fmla="*/ 13 w 1229"/>
                <a:gd name="T49" fmla="*/ 57 h 1106"/>
                <a:gd name="T50" fmla="*/ 37 w 1229"/>
                <a:gd name="T51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9" h="1106">
                  <a:moveTo>
                    <a:pt x="1229" y="1042"/>
                  </a:moveTo>
                  <a:cubicBezTo>
                    <a:pt x="1222" y="1051"/>
                    <a:pt x="1214" y="1060"/>
                    <a:pt x="1205" y="1067"/>
                  </a:cubicBezTo>
                  <a:cubicBezTo>
                    <a:pt x="1175" y="1091"/>
                    <a:pt x="1133" y="1106"/>
                    <a:pt x="1091" y="1106"/>
                  </a:cubicBezTo>
                  <a:cubicBezTo>
                    <a:pt x="1062" y="1106"/>
                    <a:pt x="1032" y="1100"/>
                    <a:pt x="1003" y="1089"/>
                  </a:cubicBezTo>
                  <a:cubicBezTo>
                    <a:pt x="957" y="1071"/>
                    <a:pt x="921" y="1042"/>
                    <a:pt x="905" y="1008"/>
                  </a:cubicBezTo>
                  <a:cubicBezTo>
                    <a:pt x="893" y="982"/>
                    <a:pt x="892" y="955"/>
                    <a:pt x="902" y="923"/>
                  </a:cubicBezTo>
                  <a:cubicBezTo>
                    <a:pt x="907" y="909"/>
                    <a:pt x="912" y="894"/>
                    <a:pt x="919" y="879"/>
                  </a:cubicBezTo>
                  <a:cubicBezTo>
                    <a:pt x="929" y="851"/>
                    <a:pt x="942" y="819"/>
                    <a:pt x="950" y="785"/>
                  </a:cubicBezTo>
                  <a:cubicBezTo>
                    <a:pt x="951" y="781"/>
                    <a:pt x="952" y="778"/>
                    <a:pt x="953" y="774"/>
                  </a:cubicBezTo>
                  <a:cubicBezTo>
                    <a:pt x="971" y="687"/>
                    <a:pt x="954" y="598"/>
                    <a:pt x="910" y="531"/>
                  </a:cubicBezTo>
                  <a:cubicBezTo>
                    <a:pt x="895" y="508"/>
                    <a:pt x="878" y="488"/>
                    <a:pt x="858" y="471"/>
                  </a:cubicBezTo>
                  <a:cubicBezTo>
                    <a:pt x="841" y="457"/>
                    <a:pt x="821" y="444"/>
                    <a:pt x="800" y="435"/>
                  </a:cubicBezTo>
                  <a:cubicBezTo>
                    <a:pt x="759" y="417"/>
                    <a:pt x="712" y="408"/>
                    <a:pt x="659" y="411"/>
                  </a:cubicBezTo>
                  <a:cubicBezTo>
                    <a:pt x="649" y="412"/>
                    <a:pt x="638" y="413"/>
                    <a:pt x="628" y="414"/>
                  </a:cubicBezTo>
                  <a:cubicBezTo>
                    <a:pt x="616" y="416"/>
                    <a:pt x="604" y="418"/>
                    <a:pt x="592" y="420"/>
                  </a:cubicBezTo>
                  <a:cubicBezTo>
                    <a:pt x="577" y="424"/>
                    <a:pt x="562" y="427"/>
                    <a:pt x="547" y="431"/>
                  </a:cubicBezTo>
                  <a:cubicBezTo>
                    <a:pt x="541" y="433"/>
                    <a:pt x="536" y="434"/>
                    <a:pt x="530" y="436"/>
                  </a:cubicBezTo>
                  <a:cubicBezTo>
                    <a:pt x="483" y="448"/>
                    <a:pt x="440" y="461"/>
                    <a:pt x="399" y="468"/>
                  </a:cubicBezTo>
                  <a:cubicBezTo>
                    <a:pt x="346" y="478"/>
                    <a:pt x="296" y="479"/>
                    <a:pt x="244" y="464"/>
                  </a:cubicBezTo>
                  <a:cubicBezTo>
                    <a:pt x="232" y="461"/>
                    <a:pt x="220" y="457"/>
                    <a:pt x="207" y="451"/>
                  </a:cubicBezTo>
                  <a:cubicBezTo>
                    <a:pt x="155" y="429"/>
                    <a:pt x="109" y="393"/>
                    <a:pt x="74" y="348"/>
                  </a:cubicBezTo>
                  <a:cubicBezTo>
                    <a:pt x="67" y="339"/>
                    <a:pt x="61" y="330"/>
                    <a:pt x="55" y="321"/>
                  </a:cubicBezTo>
                  <a:cubicBezTo>
                    <a:pt x="40" y="297"/>
                    <a:pt x="28" y="271"/>
                    <a:pt x="19" y="244"/>
                  </a:cubicBezTo>
                  <a:cubicBezTo>
                    <a:pt x="9" y="214"/>
                    <a:pt x="3" y="183"/>
                    <a:pt x="2" y="154"/>
                  </a:cubicBezTo>
                  <a:cubicBezTo>
                    <a:pt x="0" y="120"/>
                    <a:pt x="4" y="87"/>
                    <a:pt x="13" y="57"/>
                  </a:cubicBezTo>
                  <a:cubicBezTo>
                    <a:pt x="19" y="37"/>
                    <a:pt x="27" y="18"/>
                    <a:pt x="37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62"/>
            <p:cNvSpPr/>
            <p:nvPr/>
          </p:nvSpPr>
          <p:spPr bwMode="auto">
            <a:xfrm>
              <a:off x="-39687" y="1252538"/>
              <a:ext cx="4673600" cy="4159250"/>
            </a:xfrm>
            <a:custGeom>
              <a:avLst/>
              <a:gdLst>
                <a:gd name="T0" fmla="*/ 1244 w 1244"/>
                <a:gd name="T1" fmla="*/ 1031 h 1107"/>
                <a:gd name="T2" fmla="*/ 1104 w 1244"/>
                <a:gd name="T3" fmla="*/ 1106 h 1107"/>
                <a:gd name="T4" fmla="*/ 1013 w 1244"/>
                <a:gd name="T5" fmla="*/ 1093 h 1107"/>
                <a:gd name="T6" fmla="*/ 912 w 1244"/>
                <a:gd name="T7" fmla="*/ 1014 h 1107"/>
                <a:gd name="T8" fmla="*/ 910 w 1244"/>
                <a:gd name="T9" fmla="*/ 929 h 1107"/>
                <a:gd name="T10" fmla="*/ 927 w 1244"/>
                <a:gd name="T11" fmla="*/ 884 h 1107"/>
                <a:gd name="T12" fmla="*/ 962 w 1244"/>
                <a:gd name="T13" fmla="*/ 779 h 1107"/>
                <a:gd name="T14" fmla="*/ 908 w 1244"/>
                <a:gd name="T15" fmla="*/ 534 h 1107"/>
                <a:gd name="T16" fmla="*/ 784 w 1244"/>
                <a:gd name="T17" fmla="*/ 444 h 1107"/>
                <a:gd name="T18" fmla="*/ 575 w 1244"/>
                <a:gd name="T19" fmla="*/ 442 h 1107"/>
                <a:gd name="T20" fmla="*/ 515 w 1244"/>
                <a:gd name="T21" fmla="*/ 458 h 1107"/>
                <a:gd name="T22" fmla="*/ 235 w 1244"/>
                <a:gd name="T23" fmla="*/ 478 h 1107"/>
                <a:gd name="T24" fmla="*/ 199 w 1244"/>
                <a:gd name="T25" fmla="*/ 463 h 1107"/>
                <a:gd name="T26" fmla="*/ 24 w 1244"/>
                <a:gd name="T27" fmla="*/ 248 h 1107"/>
                <a:gd name="T28" fmla="*/ 64 w 1244"/>
                <a:gd name="T29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4" h="1107">
                  <a:moveTo>
                    <a:pt x="1244" y="1031"/>
                  </a:moveTo>
                  <a:cubicBezTo>
                    <a:pt x="1215" y="1074"/>
                    <a:pt x="1161" y="1103"/>
                    <a:pt x="1104" y="1106"/>
                  </a:cubicBezTo>
                  <a:cubicBezTo>
                    <a:pt x="1074" y="1107"/>
                    <a:pt x="1043" y="1103"/>
                    <a:pt x="1013" y="1093"/>
                  </a:cubicBezTo>
                  <a:cubicBezTo>
                    <a:pt x="965" y="1076"/>
                    <a:pt x="928" y="1048"/>
                    <a:pt x="912" y="1014"/>
                  </a:cubicBezTo>
                  <a:cubicBezTo>
                    <a:pt x="899" y="988"/>
                    <a:pt x="899" y="960"/>
                    <a:pt x="910" y="929"/>
                  </a:cubicBezTo>
                  <a:cubicBezTo>
                    <a:pt x="915" y="915"/>
                    <a:pt x="921" y="900"/>
                    <a:pt x="927" y="884"/>
                  </a:cubicBezTo>
                  <a:cubicBezTo>
                    <a:pt x="940" y="853"/>
                    <a:pt x="955" y="818"/>
                    <a:pt x="962" y="779"/>
                  </a:cubicBezTo>
                  <a:cubicBezTo>
                    <a:pt x="980" y="692"/>
                    <a:pt x="960" y="601"/>
                    <a:pt x="908" y="534"/>
                  </a:cubicBezTo>
                  <a:cubicBezTo>
                    <a:pt x="876" y="491"/>
                    <a:pt x="834" y="461"/>
                    <a:pt x="784" y="444"/>
                  </a:cubicBezTo>
                  <a:cubicBezTo>
                    <a:pt x="723" y="423"/>
                    <a:pt x="653" y="422"/>
                    <a:pt x="575" y="442"/>
                  </a:cubicBezTo>
                  <a:cubicBezTo>
                    <a:pt x="555" y="447"/>
                    <a:pt x="535" y="452"/>
                    <a:pt x="515" y="458"/>
                  </a:cubicBezTo>
                  <a:cubicBezTo>
                    <a:pt x="409" y="486"/>
                    <a:pt x="325" y="509"/>
                    <a:pt x="235" y="478"/>
                  </a:cubicBezTo>
                  <a:cubicBezTo>
                    <a:pt x="223" y="474"/>
                    <a:pt x="211" y="469"/>
                    <a:pt x="199" y="463"/>
                  </a:cubicBezTo>
                  <a:cubicBezTo>
                    <a:pt x="113" y="421"/>
                    <a:pt x="49" y="342"/>
                    <a:pt x="24" y="248"/>
                  </a:cubicBezTo>
                  <a:cubicBezTo>
                    <a:pt x="0" y="160"/>
                    <a:pt x="15" y="72"/>
                    <a:pt x="64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 rot="7897377">
            <a:off x="10293030" y="-2917265"/>
            <a:ext cx="4857035" cy="4460675"/>
            <a:chOff x="-39687" y="-1587"/>
            <a:chExt cx="5894388" cy="5413375"/>
          </a:xfrm>
        </p:grpSpPr>
        <p:sp>
          <p:nvSpPr>
            <p:cNvPr id="22" name="Freeform 246"/>
            <p:cNvSpPr/>
            <p:nvPr/>
          </p:nvSpPr>
          <p:spPr bwMode="auto">
            <a:xfrm>
              <a:off x="482601" y="-1587"/>
              <a:ext cx="5372100" cy="4575175"/>
            </a:xfrm>
            <a:custGeom>
              <a:avLst/>
              <a:gdLst>
                <a:gd name="T0" fmla="*/ 0 w 1430"/>
                <a:gd name="T1" fmla="*/ 0 h 1218"/>
                <a:gd name="T2" fmla="*/ 84 w 1430"/>
                <a:gd name="T3" fmla="*/ 38 h 1218"/>
                <a:gd name="T4" fmla="*/ 206 w 1430"/>
                <a:gd name="T5" fmla="*/ 114 h 1218"/>
                <a:gd name="T6" fmla="*/ 424 w 1430"/>
                <a:gd name="T7" fmla="*/ 239 h 1218"/>
                <a:gd name="T8" fmla="*/ 466 w 1430"/>
                <a:gd name="T9" fmla="*/ 255 h 1218"/>
                <a:gd name="T10" fmla="*/ 956 w 1430"/>
                <a:gd name="T11" fmla="*/ 179 h 1218"/>
                <a:gd name="T12" fmla="*/ 1151 w 1430"/>
                <a:gd name="T13" fmla="*/ 100 h 1218"/>
                <a:gd name="T14" fmla="*/ 1264 w 1430"/>
                <a:gd name="T15" fmla="*/ 107 h 1218"/>
                <a:gd name="T16" fmla="*/ 1304 w 1430"/>
                <a:gd name="T17" fmla="*/ 125 h 1218"/>
                <a:gd name="T18" fmla="*/ 1381 w 1430"/>
                <a:gd name="T19" fmla="*/ 394 h 1218"/>
                <a:gd name="T20" fmla="*/ 1309 w 1430"/>
                <a:gd name="T21" fmla="*/ 488 h 1218"/>
                <a:gd name="T22" fmla="*/ 1175 w 1430"/>
                <a:gd name="T23" fmla="*/ 701 h 1218"/>
                <a:gd name="T24" fmla="*/ 1353 w 1430"/>
                <a:gd name="T25" fmla="*/ 1193 h 1218"/>
                <a:gd name="T26" fmla="*/ 1377 w 1430"/>
                <a:gd name="T27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0" h="1218">
                  <a:moveTo>
                    <a:pt x="0" y="0"/>
                  </a:moveTo>
                  <a:cubicBezTo>
                    <a:pt x="27" y="9"/>
                    <a:pt x="55" y="22"/>
                    <a:pt x="84" y="38"/>
                  </a:cubicBezTo>
                  <a:cubicBezTo>
                    <a:pt x="125" y="60"/>
                    <a:pt x="164" y="86"/>
                    <a:pt x="206" y="114"/>
                  </a:cubicBezTo>
                  <a:cubicBezTo>
                    <a:pt x="274" y="158"/>
                    <a:pt x="344" y="204"/>
                    <a:pt x="424" y="239"/>
                  </a:cubicBezTo>
                  <a:cubicBezTo>
                    <a:pt x="438" y="245"/>
                    <a:pt x="452" y="250"/>
                    <a:pt x="466" y="255"/>
                  </a:cubicBezTo>
                  <a:cubicBezTo>
                    <a:pt x="671" y="325"/>
                    <a:pt x="829" y="244"/>
                    <a:pt x="956" y="179"/>
                  </a:cubicBezTo>
                  <a:cubicBezTo>
                    <a:pt x="1022" y="145"/>
                    <a:pt x="1084" y="113"/>
                    <a:pt x="1151" y="100"/>
                  </a:cubicBezTo>
                  <a:cubicBezTo>
                    <a:pt x="1187" y="92"/>
                    <a:pt x="1228" y="95"/>
                    <a:pt x="1264" y="107"/>
                  </a:cubicBezTo>
                  <a:cubicBezTo>
                    <a:pt x="1278" y="112"/>
                    <a:pt x="1291" y="118"/>
                    <a:pt x="1304" y="125"/>
                  </a:cubicBezTo>
                  <a:cubicBezTo>
                    <a:pt x="1396" y="181"/>
                    <a:pt x="1430" y="299"/>
                    <a:pt x="1381" y="394"/>
                  </a:cubicBezTo>
                  <a:cubicBezTo>
                    <a:pt x="1365" y="425"/>
                    <a:pt x="1338" y="455"/>
                    <a:pt x="1309" y="488"/>
                  </a:cubicBezTo>
                  <a:cubicBezTo>
                    <a:pt x="1259" y="544"/>
                    <a:pt x="1202" y="608"/>
                    <a:pt x="1175" y="701"/>
                  </a:cubicBezTo>
                  <a:cubicBezTo>
                    <a:pt x="1129" y="858"/>
                    <a:pt x="1192" y="1033"/>
                    <a:pt x="1353" y="1193"/>
                  </a:cubicBezTo>
                  <a:cubicBezTo>
                    <a:pt x="1361" y="1202"/>
                    <a:pt x="1369" y="1210"/>
                    <a:pt x="1377" y="1218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7"/>
            <p:cNvSpPr/>
            <p:nvPr/>
          </p:nvSpPr>
          <p:spPr bwMode="auto">
            <a:xfrm>
              <a:off x="468313" y="76201"/>
              <a:ext cx="5122863" cy="4530725"/>
            </a:xfrm>
            <a:custGeom>
              <a:avLst/>
              <a:gdLst>
                <a:gd name="T0" fmla="*/ 1364 w 1364"/>
                <a:gd name="T1" fmla="*/ 1206 h 1206"/>
                <a:gd name="T2" fmla="*/ 1340 w 1364"/>
                <a:gd name="T3" fmla="*/ 1185 h 1206"/>
                <a:gd name="T4" fmla="*/ 1259 w 1364"/>
                <a:gd name="T5" fmla="*/ 1103 h 1206"/>
                <a:gd name="T6" fmla="*/ 1208 w 1364"/>
                <a:gd name="T7" fmla="*/ 1035 h 1206"/>
                <a:gd name="T8" fmla="*/ 1156 w 1364"/>
                <a:gd name="T9" fmla="*/ 924 h 1206"/>
                <a:gd name="T10" fmla="*/ 1141 w 1364"/>
                <a:gd name="T11" fmla="*/ 843 h 1206"/>
                <a:gd name="T12" fmla="*/ 1141 w 1364"/>
                <a:gd name="T13" fmla="*/ 798 h 1206"/>
                <a:gd name="T14" fmla="*/ 1157 w 1364"/>
                <a:gd name="T15" fmla="*/ 706 h 1206"/>
                <a:gd name="T16" fmla="*/ 1160 w 1364"/>
                <a:gd name="T17" fmla="*/ 696 h 1206"/>
                <a:gd name="T18" fmla="*/ 1280 w 1364"/>
                <a:gd name="T19" fmla="*/ 490 h 1206"/>
                <a:gd name="T20" fmla="*/ 1343 w 1364"/>
                <a:gd name="T21" fmla="*/ 399 h 1206"/>
                <a:gd name="T22" fmla="*/ 1360 w 1364"/>
                <a:gd name="T23" fmla="*/ 305 h 1206"/>
                <a:gd name="T24" fmla="*/ 1258 w 1364"/>
                <a:gd name="T25" fmla="*/ 144 h 1206"/>
                <a:gd name="T26" fmla="*/ 1218 w 1364"/>
                <a:gd name="T27" fmla="*/ 127 h 1206"/>
                <a:gd name="T28" fmla="*/ 1170 w 1364"/>
                <a:gd name="T29" fmla="*/ 118 h 1206"/>
                <a:gd name="T30" fmla="*/ 1107 w 1364"/>
                <a:gd name="T31" fmla="*/ 122 h 1206"/>
                <a:gd name="T32" fmla="*/ 1084 w 1364"/>
                <a:gd name="T33" fmla="*/ 127 h 1206"/>
                <a:gd name="T34" fmla="*/ 915 w 1364"/>
                <a:gd name="T35" fmla="*/ 198 h 1206"/>
                <a:gd name="T36" fmla="*/ 719 w 1364"/>
                <a:gd name="T37" fmla="*/ 277 h 1206"/>
                <a:gd name="T38" fmla="*/ 666 w 1364"/>
                <a:gd name="T39" fmla="*/ 287 h 1206"/>
                <a:gd name="T40" fmla="*/ 437 w 1364"/>
                <a:gd name="T41" fmla="*/ 261 h 1206"/>
                <a:gd name="T42" fmla="*/ 396 w 1364"/>
                <a:gd name="T43" fmla="*/ 244 h 1206"/>
                <a:gd name="T44" fmla="*/ 294 w 1364"/>
                <a:gd name="T45" fmla="*/ 187 h 1206"/>
                <a:gd name="T46" fmla="*/ 189 w 1364"/>
                <a:gd name="T47" fmla="*/ 116 h 1206"/>
                <a:gd name="T48" fmla="*/ 76 w 1364"/>
                <a:gd name="T49" fmla="*/ 39 h 1206"/>
                <a:gd name="T50" fmla="*/ 0 w 1364"/>
                <a:gd name="T51" fmla="*/ 0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64" h="1206">
                  <a:moveTo>
                    <a:pt x="1364" y="1206"/>
                  </a:moveTo>
                  <a:cubicBezTo>
                    <a:pt x="1356" y="1199"/>
                    <a:pt x="1348" y="1192"/>
                    <a:pt x="1340" y="1185"/>
                  </a:cubicBezTo>
                  <a:cubicBezTo>
                    <a:pt x="1310" y="1159"/>
                    <a:pt x="1283" y="1132"/>
                    <a:pt x="1259" y="1103"/>
                  </a:cubicBezTo>
                  <a:cubicBezTo>
                    <a:pt x="1240" y="1081"/>
                    <a:pt x="1223" y="1058"/>
                    <a:pt x="1208" y="1035"/>
                  </a:cubicBezTo>
                  <a:cubicBezTo>
                    <a:pt x="1185" y="999"/>
                    <a:pt x="1167" y="961"/>
                    <a:pt x="1156" y="924"/>
                  </a:cubicBezTo>
                  <a:cubicBezTo>
                    <a:pt x="1148" y="897"/>
                    <a:pt x="1143" y="870"/>
                    <a:pt x="1141" y="843"/>
                  </a:cubicBezTo>
                  <a:cubicBezTo>
                    <a:pt x="1141" y="828"/>
                    <a:pt x="1140" y="813"/>
                    <a:pt x="1141" y="798"/>
                  </a:cubicBezTo>
                  <a:cubicBezTo>
                    <a:pt x="1143" y="767"/>
                    <a:pt x="1148" y="737"/>
                    <a:pt x="1157" y="706"/>
                  </a:cubicBezTo>
                  <a:cubicBezTo>
                    <a:pt x="1158" y="703"/>
                    <a:pt x="1159" y="699"/>
                    <a:pt x="1160" y="696"/>
                  </a:cubicBezTo>
                  <a:cubicBezTo>
                    <a:pt x="1188" y="609"/>
                    <a:pt x="1237" y="545"/>
                    <a:pt x="1280" y="490"/>
                  </a:cubicBezTo>
                  <a:cubicBezTo>
                    <a:pt x="1305" y="458"/>
                    <a:pt x="1330" y="429"/>
                    <a:pt x="1343" y="399"/>
                  </a:cubicBezTo>
                  <a:cubicBezTo>
                    <a:pt x="1357" y="369"/>
                    <a:pt x="1362" y="337"/>
                    <a:pt x="1360" y="305"/>
                  </a:cubicBezTo>
                  <a:cubicBezTo>
                    <a:pt x="1355" y="240"/>
                    <a:pt x="1319" y="179"/>
                    <a:pt x="1258" y="144"/>
                  </a:cubicBezTo>
                  <a:cubicBezTo>
                    <a:pt x="1245" y="137"/>
                    <a:pt x="1232" y="132"/>
                    <a:pt x="1218" y="127"/>
                  </a:cubicBezTo>
                  <a:cubicBezTo>
                    <a:pt x="1203" y="122"/>
                    <a:pt x="1186" y="119"/>
                    <a:pt x="1170" y="118"/>
                  </a:cubicBezTo>
                  <a:cubicBezTo>
                    <a:pt x="1149" y="116"/>
                    <a:pt x="1128" y="117"/>
                    <a:pt x="1107" y="122"/>
                  </a:cubicBezTo>
                  <a:cubicBezTo>
                    <a:pt x="1100" y="123"/>
                    <a:pt x="1092" y="125"/>
                    <a:pt x="1084" y="127"/>
                  </a:cubicBezTo>
                  <a:cubicBezTo>
                    <a:pt x="1027" y="143"/>
                    <a:pt x="972" y="170"/>
                    <a:pt x="915" y="198"/>
                  </a:cubicBezTo>
                  <a:cubicBezTo>
                    <a:pt x="857" y="227"/>
                    <a:pt x="792" y="259"/>
                    <a:pt x="719" y="277"/>
                  </a:cubicBezTo>
                  <a:cubicBezTo>
                    <a:pt x="702" y="281"/>
                    <a:pt x="684" y="285"/>
                    <a:pt x="666" y="287"/>
                  </a:cubicBezTo>
                  <a:cubicBezTo>
                    <a:pt x="597" y="297"/>
                    <a:pt x="520" y="292"/>
                    <a:pt x="437" y="261"/>
                  </a:cubicBezTo>
                  <a:cubicBezTo>
                    <a:pt x="424" y="256"/>
                    <a:pt x="410" y="250"/>
                    <a:pt x="396" y="244"/>
                  </a:cubicBezTo>
                  <a:cubicBezTo>
                    <a:pt x="360" y="227"/>
                    <a:pt x="326" y="208"/>
                    <a:pt x="294" y="187"/>
                  </a:cubicBezTo>
                  <a:cubicBezTo>
                    <a:pt x="257" y="164"/>
                    <a:pt x="223" y="140"/>
                    <a:pt x="189" y="116"/>
                  </a:cubicBezTo>
                  <a:cubicBezTo>
                    <a:pt x="150" y="88"/>
                    <a:pt x="114" y="62"/>
                    <a:pt x="76" y="39"/>
                  </a:cubicBezTo>
                  <a:cubicBezTo>
                    <a:pt x="50" y="23"/>
                    <a:pt x="24" y="1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48"/>
            <p:cNvSpPr/>
            <p:nvPr/>
          </p:nvSpPr>
          <p:spPr bwMode="auto">
            <a:xfrm>
              <a:off x="449263" y="155576"/>
              <a:ext cx="5078413" cy="4486275"/>
            </a:xfrm>
            <a:custGeom>
              <a:avLst/>
              <a:gdLst>
                <a:gd name="T0" fmla="*/ 1352 w 1352"/>
                <a:gd name="T1" fmla="*/ 1194 h 1194"/>
                <a:gd name="T2" fmla="*/ 1328 w 1352"/>
                <a:gd name="T3" fmla="*/ 1176 h 1194"/>
                <a:gd name="T4" fmla="*/ 1244 w 1352"/>
                <a:gd name="T5" fmla="*/ 1104 h 1194"/>
                <a:gd name="T6" fmla="*/ 1191 w 1352"/>
                <a:gd name="T7" fmla="*/ 1039 h 1194"/>
                <a:gd name="T8" fmla="*/ 1136 w 1352"/>
                <a:gd name="T9" fmla="*/ 929 h 1194"/>
                <a:gd name="T10" fmla="*/ 1122 w 1352"/>
                <a:gd name="T11" fmla="*/ 849 h 1194"/>
                <a:gd name="T12" fmla="*/ 1123 w 1352"/>
                <a:gd name="T13" fmla="*/ 804 h 1194"/>
                <a:gd name="T14" fmla="*/ 1140 w 1352"/>
                <a:gd name="T15" fmla="*/ 712 h 1194"/>
                <a:gd name="T16" fmla="*/ 1143 w 1352"/>
                <a:gd name="T17" fmla="*/ 701 h 1194"/>
                <a:gd name="T18" fmla="*/ 1251 w 1352"/>
                <a:gd name="T19" fmla="*/ 493 h 1194"/>
                <a:gd name="T20" fmla="*/ 1306 w 1352"/>
                <a:gd name="T21" fmla="*/ 404 h 1194"/>
                <a:gd name="T22" fmla="*/ 1318 w 1352"/>
                <a:gd name="T23" fmla="*/ 314 h 1194"/>
                <a:gd name="T24" fmla="*/ 1212 w 1352"/>
                <a:gd name="T25" fmla="*/ 163 h 1194"/>
                <a:gd name="T26" fmla="*/ 1174 w 1352"/>
                <a:gd name="T27" fmla="*/ 148 h 1194"/>
                <a:gd name="T28" fmla="*/ 1126 w 1352"/>
                <a:gd name="T29" fmla="*/ 139 h 1194"/>
                <a:gd name="T30" fmla="*/ 1065 w 1352"/>
                <a:gd name="T31" fmla="*/ 143 h 1194"/>
                <a:gd name="T32" fmla="*/ 1042 w 1352"/>
                <a:gd name="T33" fmla="*/ 149 h 1194"/>
                <a:gd name="T34" fmla="*/ 876 w 1352"/>
                <a:gd name="T35" fmla="*/ 217 h 1194"/>
                <a:gd name="T36" fmla="*/ 682 w 1352"/>
                <a:gd name="T37" fmla="*/ 290 h 1194"/>
                <a:gd name="T38" fmla="*/ 631 w 1352"/>
                <a:gd name="T39" fmla="*/ 299 h 1194"/>
                <a:gd name="T40" fmla="*/ 409 w 1352"/>
                <a:gd name="T41" fmla="*/ 267 h 1194"/>
                <a:gd name="T42" fmla="*/ 369 w 1352"/>
                <a:gd name="T43" fmla="*/ 249 h 1194"/>
                <a:gd name="T44" fmla="*/ 272 w 1352"/>
                <a:gd name="T45" fmla="*/ 191 h 1194"/>
                <a:gd name="T46" fmla="*/ 174 w 1352"/>
                <a:gd name="T47" fmla="*/ 119 h 1194"/>
                <a:gd name="T48" fmla="*/ 69 w 1352"/>
                <a:gd name="T49" fmla="*/ 40 h 1194"/>
                <a:gd name="T50" fmla="*/ 0 w 1352"/>
                <a:gd name="T51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52" h="1194">
                  <a:moveTo>
                    <a:pt x="1352" y="1194"/>
                  </a:moveTo>
                  <a:cubicBezTo>
                    <a:pt x="1344" y="1188"/>
                    <a:pt x="1336" y="1182"/>
                    <a:pt x="1328" y="1176"/>
                  </a:cubicBezTo>
                  <a:cubicBezTo>
                    <a:pt x="1298" y="1154"/>
                    <a:pt x="1270" y="1130"/>
                    <a:pt x="1244" y="1104"/>
                  </a:cubicBezTo>
                  <a:cubicBezTo>
                    <a:pt x="1225" y="1083"/>
                    <a:pt x="1207" y="1061"/>
                    <a:pt x="1191" y="1039"/>
                  </a:cubicBezTo>
                  <a:cubicBezTo>
                    <a:pt x="1166" y="1004"/>
                    <a:pt x="1147" y="967"/>
                    <a:pt x="1136" y="929"/>
                  </a:cubicBezTo>
                  <a:cubicBezTo>
                    <a:pt x="1127" y="903"/>
                    <a:pt x="1123" y="876"/>
                    <a:pt x="1122" y="849"/>
                  </a:cubicBezTo>
                  <a:cubicBezTo>
                    <a:pt x="1122" y="834"/>
                    <a:pt x="1122" y="819"/>
                    <a:pt x="1123" y="804"/>
                  </a:cubicBezTo>
                  <a:cubicBezTo>
                    <a:pt x="1125" y="773"/>
                    <a:pt x="1131" y="742"/>
                    <a:pt x="1140" y="712"/>
                  </a:cubicBezTo>
                  <a:cubicBezTo>
                    <a:pt x="1141" y="708"/>
                    <a:pt x="1142" y="705"/>
                    <a:pt x="1143" y="701"/>
                  </a:cubicBezTo>
                  <a:cubicBezTo>
                    <a:pt x="1170" y="614"/>
                    <a:pt x="1213" y="548"/>
                    <a:pt x="1251" y="493"/>
                  </a:cubicBezTo>
                  <a:cubicBezTo>
                    <a:pt x="1273" y="461"/>
                    <a:pt x="1295" y="433"/>
                    <a:pt x="1306" y="404"/>
                  </a:cubicBezTo>
                  <a:cubicBezTo>
                    <a:pt x="1317" y="375"/>
                    <a:pt x="1321" y="344"/>
                    <a:pt x="1318" y="314"/>
                  </a:cubicBezTo>
                  <a:cubicBezTo>
                    <a:pt x="1310" y="253"/>
                    <a:pt x="1273" y="195"/>
                    <a:pt x="1212" y="163"/>
                  </a:cubicBezTo>
                  <a:cubicBezTo>
                    <a:pt x="1200" y="157"/>
                    <a:pt x="1187" y="152"/>
                    <a:pt x="1174" y="148"/>
                  </a:cubicBezTo>
                  <a:cubicBezTo>
                    <a:pt x="1159" y="143"/>
                    <a:pt x="1142" y="140"/>
                    <a:pt x="1126" y="139"/>
                  </a:cubicBezTo>
                  <a:cubicBezTo>
                    <a:pt x="1106" y="138"/>
                    <a:pt x="1085" y="139"/>
                    <a:pt x="1065" y="143"/>
                  </a:cubicBezTo>
                  <a:cubicBezTo>
                    <a:pt x="1057" y="145"/>
                    <a:pt x="1050" y="147"/>
                    <a:pt x="1042" y="149"/>
                  </a:cubicBezTo>
                  <a:cubicBezTo>
                    <a:pt x="986" y="164"/>
                    <a:pt x="932" y="191"/>
                    <a:pt x="876" y="217"/>
                  </a:cubicBezTo>
                  <a:cubicBezTo>
                    <a:pt x="818" y="245"/>
                    <a:pt x="754" y="275"/>
                    <a:pt x="682" y="290"/>
                  </a:cubicBezTo>
                  <a:cubicBezTo>
                    <a:pt x="666" y="294"/>
                    <a:pt x="649" y="297"/>
                    <a:pt x="631" y="299"/>
                  </a:cubicBezTo>
                  <a:cubicBezTo>
                    <a:pt x="563" y="306"/>
                    <a:pt x="489" y="299"/>
                    <a:pt x="409" y="267"/>
                  </a:cubicBezTo>
                  <a:cubicBezTo>
                    <a:pt x="396" y="262"/>
                    <a:pt x="382" y="256"/>
                    <a:pt x="369" y="249"/>
                  </a:cubicBezTo>
                  <a:cubicBezTo>
                    <a:pt x="335" y="232"/>
                    <a:pt x="302" y="212"/>
                    <a:pt x="272" y="191"/>
                  </a:cubicBezTo>
                  <a:cubicBezTo>
                    <a:pt x="237" y="168"/>
                    <a:pt x="205" y="143"/>
                    <a:pt x="174" y="119"/>
                  </a:cubicBezTo>
                  <a:cubicBezTo>
                    <a:pt x="137" y="91"/>
                    <a:pt x="103" y="63"/>
                    <a:pt x="69" y="40"/>
                  </a:cubicBezTo>
                  <a:cubicBezTo>
                    <a:pt x="45" y="24"/>
                    <a:pt x="22" y="1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9"/>
            <p:cNvSpPr/>
            <p:nvPr/>
          </p:nvSpPr>
          <p:spPr bwMode="auto">
            <a:xfrm>
              <a:off x="430213" y="234951"/>
              <a:ext cx="5033963" cy="4440238"/>
            </a:xfrm>
            <a:custGeom>
              <a:avLst/>
              <a:gdLst>
                <a:gd name="T0" fmla="*/ 1340 w 1340"/>
                <a:gd name="T1" fmla="*/ 1182 h 1182"/>
                <a:gd name="T2" fmla="*/ 1316 w 1340"/>
                <a:gd name="T3" fmla="*/ 1168 h 1182"/>
                <a:gd name="T4" fmla="*/ 1230 w 1340"/>
                <a:gd name="T5" fmla="*/ 1104 h 1182"/>
                <a:gd name="T6" fmla="*/ 1174 w 1340"/>
                <a:gd name="T7" fmla="*/ 1042 h 1182"/>
                <a:gd name="T8" fmla="*/ 1115 w 1340"/>
                <a:gd name="T9" fmla="*/ 935 h 1182"/>
                <a:gd name="T10" fmla="*/ 1103 w 1340"/>
                <a:gd name="T11" fmla="*/ 854 h 1182"/>
                <a:gd name="T12" fmla="*/ 1105 w 1340"/>
                <a:gd name="T13" fmla="*/ 809 h 1182"/>
                <a:gd name="T14" fmla="*/ 1123 w 1340"/>
                <a:gd name="T15" fmla="*/ 717 h 1182"/>
                <a:gd name="T16" fmla="*/ 1126 w 1340"/>
                <a:gd name="T17" fmla="*/ 707 h 1182"/>
                <a:gd name="T18" fmla="*/ 1222 w 1340"/>
                <a:gd name="T19" fmla="*/ 496 h 1182"/>
                <a:gd name="T20" fmla="*/ 1269 w 1340"/>
                <a:gd name="T21" fmla="*/ 409 h 1182"/>
                <a:gd name="T22" fmla="*/ 1275 w 1340"/>
                <a:gd name="T23" fmla="*/ 323 h 1182"/>
                <a:gd name="T24" fmla="*/ 1167 w 1340"/>
                <a:gd name="T25" fmla="*/ 182 h 1182"/>
                <a:gd name="T26" fmla="*/ 1129 w 1340"/>
                <a:gd name="T27" fmla="*/ 168 h 1182"/>
                <a:gd name="T28" fmla="*/ 1083 w 1340"/>
                <a:gd name="T29" fmla="*/ 161 h 1182"/>
                <a:gd name="T30" fmla="*/ 1023 w 1340"/>
                <a:gd name="T31" fmla="*/ 165 h 1182"/>
                <a:gd name="T32" fmla="*/ 1001 w 1340"/>
                <a:gd name="T33" fmla="*/ 171 h 1182"/>
                <a:gd name="T34" fmla="*/ 837 w 1340"/>
                <a:gd name="T35" fmla="*/ 237 h 1182"/>
                <a:gd name="T36" fmla="*/ 646 w 1340"/>
                <a:gd name="T37" fmla="*/ 304 h 1182"/>
                <a:gd name="T38" fmla="*/ 596 w 1340"/>
                <a:gd name="T39" fmla="*/ 310 h 1182"/>
                <a:gd name="T40" fmla="*/ 381 w 1340"/>
                <a:gd name="T41" fmla="*/ 273 h 1182"/>
                <a:gd name="T42" fmla="*/ 343 w 1340"/>
                <a:gd name="T43" fmla="*/ 255 h 1182"/>
                <a:gd name="T44" fmla="*/ 250 w 1340"/>
                <a:gd name="T45" fmla="*/ 195 h 1182"/>
                <a:gd name="T46" fmla="*/ 158 w 1340"/>
                <a:gd name="T47" fmla="*/ 121 h 1182"/>
                <a:gd name="T48" fmla="*/ 63 w 1340"/>
                <a:gd name="T49" fmla="*/ 41 h 1182"/>
                <a:gd name="T50" fmla="*/ 0 w 1340"/>
                <a:gd name="T51" fmla="*/ 0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40" h="1182">
                  <a:moveTo>
                    <a:pt x="1340" y="1182"/>
                  </a:moveTo>
                  <a:cubicBezTo>
                    <a:pt x="1332" y="1178"/>
                    <a:pt x="1324" y="1173"/>
                    <a:pt x="1316" y="1168"/>
                  </a:cubicBezTo>
                  <a:cubicBezTo>
                    <a:pt x="1286" y="1149"/>
                    <a:pt x="1256" y="1128"/>
                    <a:pt x="1230" y="1104"/>
                  </a:cubicBezTo>
                  <a:cubicBezTo>
                    <a:pt x="1210" y="1085"/>
                    <a:pt x="1191" y="1064"/>
                    <a:pt x="1174" y="1042"/>
                  </a:cubicBezTo>
                  <a:cubicBezTo>
                    <a:pt x="1148" y="1009"/>
                    <a:pt x="1127" y="972"/>
                    <a:pt x="1115" y="935"/>
                  </a:cubicBezTo>
                  <a:cubicBezTo>
                    <a:pt x="1107" y="909"/>
                    <a:pt x="1103" y="882"/>
                    <a:pt x="1103" y="854"/>
                  </a:cubicBezTo>
                  <a:cubicBezTo>
                    <a:pt x="1103" y="839"/>
                    <a:pt x="1103" y="824"/>
                    <a:pt x="1105" y="809"/>
                  </a:cubicBezTo>
                  <a:cubicBezTo>
                    <a:pt x="1108" y="779"/>
                    <a:pt x="1114" y="748"/>
                    <a:pt x="1123" y="717"/>
                  </a:cubicBezTo>
                  <a:cubicBezTo>
                    <a:pt x="1124" y="714"/>
                    <a:pt x="1125" y="710"/>
                    <a:pt x="1126" y="707"/>
                  </a:cubicBezTo>
                  <a:cubicBezTo>
                    <a:pt x="1152" y="620"/>
                    <a:pt x="1190" y="551"/>
                    <a:pt x="1222" y="496"/>
                  </a:cubicBezTo>
                  <a:cubicBezTo>
                    <a:pt x="1241" y="464"/>
                    <a:pt x="1260" y="437"/>
                    <a:pt x="1269" y="409"/>
                  </a:cubicBezTo>
                  <a:cubicBezTo>
                    <a:pt x="1278" y="381"/>
                    <a:pt x="1280" y="352"/>
                    <a:pt x="1275" y="323"/>
                  </a:cubicBezTo>
                  <a:cubicBezTo>
                    <a:pt x="1265" y="265"/>
                    <a:pt x="1227" y="211"/>
                    <a:pt x="1167" y="182"/>
                  </a:cubicBezTo>
                  <a:cubicBezTo>
                    <a:pt x="1155" y="176"/>
                    <a:pt x="1143" y="172"/>
                    <a:pt x="1129" y="168"/>
                  </a:cubicBezTo>
                  <a:cubicBezTo>
                    <a:pt x="1114" y="164"/>
                    <a:pt x="1099" y="162"/>
                    <a:pt x="1083" y="161"/>
                  </a:cubicBezTo>
                  <a:cubicBezTo>
                    <a:pt x="1062" y="160"/>
                    <a:pt x="1042" y="161"/>
                    <a:pt x="1023" y="165"/>
                  </a:cubicBezTo>
                  <a:cubicBezTo>
                    <a:pt x="1015" y="167"/>
                    <a:pt x="1008" y="169"/>
                    <a:pt x="1001" y="171"/>
                  </a:cubicBezTo>
                  <a:cubicBezTo>
                    <a:pt x="945" y="186"/>
                    <a:pt x="892" y="211"/>
                    <a:pt x="837" y="237"/>
                  </a:cubicBezTo>
                  <a:cubicBezTo>
                    <a:pt x="779" y="263"/>
                    <a:pt x="716" y="290"/>
                    <a:pt x="646" y="304"/>
                  </a:cubicBezTo>
                  <a:cubicBezTo>
                    <a:pt x="630" y="307"/>
                    <a:pt x="613" y="309"/>
                    <a:pt x="596" y="310"/>
                  </a:cubicBezTo>
                  <a:cubicBezTo>
                    <a:pt x="529" y="316"/>
                    <a:pt x="457" y="307"/>
                    <a:pt x="381" y="273"/>
                  </a:cubicBezTo>
                  <a:cubicBezTo>
                    <a:pt x="368" y="268"/>
                    <a:pt x="355" y="262"/>
                    <a:pt x="343" y="255"/>
                  </a:cubicBezTo>
                  <a:cubicBezTo>
                    <a:pt x="309" y="237"/>
                    <a:pt x="279" y="217"/>
                    <a:pt x="250" y="195"/>
                  </a:cubicBezTo>
                  <a:cubicBezTo>
                    <a:pt x="217" y="171"/>
                    <a:pt x="187" y="146"/>
                    <a:pt x="158" y="121"/>
                  </a:cubicBezTo>
                  <a:cubicBezTo>
                    <a:pt x="124" y="93"/>
                    <a:pt x="93" y="65"/>
                    <a:pt x="63" y="41"/>
                  </a:cubicBezTo>
                  <a:cubicBezTo>
                    <a:pt x="41" y="24"/>
                    <a:pt x="20" y="11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0"/>
            <p:cNvSpPr/>
            <p:nvPr/>
          </p:nvSpPr>
          <p:spPr bwMode="auto">
            <a:xfrm>
              <a:off x="411163" y="312738"/>
              <a:ext cx="4989513" cy="4400550"/>
            </a:xfrm>
            <a:custGeom>
              <a:avLst/>
              <a:gdLst>
                <a:gd name="T0" fmla="*/ 1328 w 1328"/>
                <a:gd name="T1" fmla="*/ 1171 h 1171"/>
                <a:gd name="T2" fmla="*/ 1304 w 1328"/>
                <a:gd name="T3" fmla="*/ 1159 h 1171"/>
                <a:gd name="T4" fmla="*/ 1216 w 1328"/>
                <a:gd name="T5" fmla="*/ 1104 h 1171"/>
                <a:gd name="T6" fmla="*/ 1157 w 1328"/>
                <a:gd name="T7" fmla="*/ 1046 h 1171"/>
                <a:gd name="T8" fmla="*/ 1095 w 1328"/>
                <a:gd name="T9" fmla="*/ 941 h 1171"/>
                <a:gd name="T10" fmla="*/ 1083 w 1328"/>
                <a:gd name="T11" fmla="*/ 860 h 1171"/>
                <a:gd name="T12" fmla="*/ 1086 w 1328"/>
                <a:gd name="T13" fmla="*/ 815 h 1171"/>
                <a:gd name="T14" fmla="*/ 1106 w 1328"/>
                <a:gd name="T15" fmla="*/ 723 h 1171"/>
                <a:gd name="T16" fmla="*/ 1109 w 1328"/>
                <a:gd name="T17" fmla="*/ 712 h 1171"/>
                <a:gd name="T18" fmla="*/ 1193 w 1328"/>
                <a:gd name="T19" fmla="*/ 499 h 1171"/>
                <a:gd name="T20" fmla="*/ 1232 w 1328"/>
                <a:gd name="T21" fmla="*/ 414 h 1171"/>
                <a:gd name="T22" fmla="*/ 1233 w 1328"/>
                <a:gd name="T23" fmla="*/ 332 h 1171"/>
                <a:gd name="T24" fmla="*/ 1122 w 1328"/>
                <a:gd name="T25" fmla="*/ 201 h 1171"/>
                <a:gd name="T26" fmla="*/ 1085 w 1328"/>
                <a:gd name="T27" fmla="*/ 188 h 1171"/>
                <a:gd name="T28" fmla="*/ 1039 w 1328"/>
                <a:gd name="T29" fmla="*/ 182 h 1171"/>
                <a:gd name="T30" fmla="*/ 980 w 1328"/>
                <a:gd name="T31" fmla="*/ 187 h 1171"/>
                <a:gd name="T32" fmla="*/ 959 w 1328"/>
                <a:gd name="T33" fmla="*/ 193 h 1171"/>
                <a:gd name="T34" fmla="*/ 798 w 1328"/>
                <a:gd name="T35" fmla="*/ 256 h 1171"/>
                <a:gd name="T36" fmla="*/ 610 w 1328"/>
                <a:gd name="T37" fmla="*/ 317 h 1171"/>
                <a:gd name="T38" fmla="*/ 561 w 1328"/>
                <a:gd name="T39" fmla="*/ 322 h 1171"/>
                <a:gd name="T40" fmla="*/ 352 w 1328"/>
                <a:gd name="T41" fmla="*/ 279 h 1171"/>
                <a:gd name="T42" fmla="*/ 316 w 1328"/>
                <a:gd name="T43" fmla="*/ 260 h 1171"/>
                <a:gd name="T44" fmla="*/ 228 w 1328"/>
                <a:gd name="T45" fmla="*/ 199 h 1171"/>
                <a:gd name="T46" fmla="*/ 142 w 1328"/>
                <a:gd name="T47" fmla="*/ 124 h 1171"/>
                <a:gd name="T48" fmla="*/ 56 w 1328"/>
                <a:gd name="T49" fmla="*/ 42 h 1171"/>
                <a:gd name="T50" fmla="*/ 0 w 1328"/>
                <a:gd name="T51" fmla="*/ 0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28" h="1171">
                  <a:moveTo>
                    <a:pt x="1328" y="1171"/>
                  </a:moveTo>
                  <a:cubicBezTo>
                    <a:pt x="1320" y="1167"/>
                    <a:pt x="1312" y="1163"/>
                    <a:pt x="1304" y="1159"/>
                  </a:cubicBezTo>
                  <a:cubicBezTo>
                    <a:pt x="1274" y="1144"/>
                    <a:pt x="1243" y="1126"/>
                    <a:pt x="1216" y="1104"/>
                  </a:cubicBezTo>
                  <a:cubicBezTo>
                    <a:pt x="1195" y="1086"/>
                    <a:pt x="1175" y="1067"/>
                    <a:pt x="1157" y="1046"/>
                  </a:cubicBezTo>
                  <a:cubicBezTo>
                    <a:pt x="1129" y="1014"/>
                    <a:pt x="1108" y="978"/>
                    <a:pt x="1095" y="941"/>
                  </a:cubicBezTo>
                  <a:cubicBezTo>
                    <a:pt x="1086" y="915"/>
                    <a:pt x="1082" y="888"/>
                    <a:pt x="1083" y="860"/>
                  </a:cubicBezTo>
                  <a:cubicBezTo>
                    <a:pt x="1083" y="845"/>
                    <a:pt x="1085" y="830"/>
                    <a:pt x="1086" y="815"/>
                  </a:cubicBezTo>
                  <a:cubicBezTo>
                    <a:pt x="1090" y="785"/>
                    <a:pt x="1097" y="754"/>
                    <a:pt x="1106" y="723"/>
                  </a:cubicBezTo>
                  <a:cubicBezTo>
                    <a:pt x="1107" y="719"/>
                    <a:pt x="1108" y="716"/>
                    <a:pt x="1109" y="712"/>
                  </a:cubicBezTo>
                  <a:cubicBezTo>
                    <a:pt x="1134" y="625"/>
                    <a:pt x="1166" y="554"/>
                    <a:pt x="1193" y="499"/>
                  </a:cubicBezTo>
                  <a:cubicBezTo>
                    <a:pt x="1209" y="468"/>
                    <a:pt x="1225" y="441"/>
                    <a:pt x="1232" y="414"/>
                  </a:cubicBezTo>
                  <a:cubicBezTo>
                    <a:pt x="1239" y="387"/>
                    <a:pt x="1239" y="359"/>
                    <a:pt x="1233" y="332"/>
                  </a:cubicBezTo>
                  <a:cubicBezTo>
                    <a:pt x="1220" y="278"/>
                    <a:pt x="1182" y="228"/>
                    <a:pt x="1122" y="201"/>
                  </a:cubicBezTo>
                  <a:cubicBezTo>
                    <a:pt x="1110" y="196"/>
                    <a:pt x="1098" y="192"/>
                    <a:pt x="1085" y="188"/>
                  </a:cubicBezTo>
                  <a:cubicBezTo>
                    <a:pt x="1070" y="185"/>
                    <a:pt x="1055" y="183"/>
                    <a:pt x="1039" y="182"/>
                  </a:cubicBezTo>
                  <a:cubicBezTo>
                    <a:pt x="1019" y="182"/>
                    <a:pt x="999" y="183"/>
                    <a:pt x="980" y="187"/>
                  </a:cubicBezTo>
                  <a:cubicBezTo>
                    <a:pt x="973" y="189"/>
                    <a:pt x="966" y="191"/>
                    <a:pt x="959" y="193"/>
                  </a:cubicBezTo>
                  <a:cubicBezTo>
                    <a:pt x="903" y="208"/>
                    <a:pt x="851" y="232"/>
                    <a:pt x="798" y="256"/>
                  </a:cubicBezTo>
                  <a:cubicBezTo>
                    <a:pt x="740" y="281"/>
                    <a:pt x="678" y="306"/>
                    <a:pt x="610" y="317"/>
                  </a:cubicBezTo>
                  <a:cubicBezTo>
                    <a:pt x="594" y="319"/>
                    <a:pt x="578" y="321"/>
                    <a:pt x="561" y="322"/>
                  </a:cubicBezTo>
                  <a:cubicBezTo>
                    <a:pt x="495" y="325"/>
                    <a:pt x="425" y="314"/>
                    <a:pt x="352" y="279"/>
                  </a:cubicBezTo>
                  <a:cubicBezTo>
                    <a:pt x="340" y="274"/>
                    <a:pt x="328" y="267"/>
                    <a:pt x="316" y="260"/>
                  </a:cubicBezTo>
                  <a:cubicBezTo>
                    <a:pt x="284" y="242"/>
                    <a:pt x="255" y="221"/>
                    <a:pt x="228" y="199"/>
                  </a:cubicBezTo>
                  <a:cubicBezTo>
                    <a:pt x="197" y="175"/>
                    <a:pt x="169" y="149"/>
                    <a:pt x="142" y="124"/>
                  </a:cubicBezTo>
                  <a:cubicBezTo>
                    <a:pt x="111" y="95"/>
                    <a:pt x="83" y="67"/>
                    <a:pt x="56" y="42"/>
                  </a:cubicBezTo>
                  <a:cubicBezTo>
                    <a:pt x="36" y="25"/>
                    <a:pt x="17" y="11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51"/>
            <p:cNvSpPr/>
            <p:nvPr/>
          </p:nvSpPr>
          <p:spPr bwMode="auto">
            <a:xfrm>
              <a:off x="396876" y="392113"/>
              <a:ext cx="4940300" cy="4354513"/>
            </a:xfrm>
            <a:custGeom>
              <a:avLst/>
              <a:gdLst>
                <a:gd name="T0" fmla="*/ 1315 w 1315"/>
                <a:gd name="T1" fmla="*/ 1159 h 1159"/>
                <a:gd name="T2" fmla="*/ 1291 w 1315"/>
                <a:gd name="T3" fmla="*/ 1151 h 1159"/>
                <a:gd name="T4" fmla="*/ 1200 w 1315"/>
                <a:gd name="T5" fmla="*/ 1104 h 1159"/>
                <a:gd name="T6" fmla="*/ 1139 w 1315"/>
                <a:gd name="T7" fmla="*/ 1050 h 1159"/>
                <a:gd name="T8" fmla="*/ 1074 w 1315"/>
                <a:gd name="T9" fmla="*/ 947 h 1159"/>
                <a:gd name="T10" fmla="*/ 1063 w 1315"/>
                <a:gd name="T11" fmla="*/ 865 h 1159"/>
                <a:gd name="T12" fmla="*/ 1067 w 1315"/>
                <a:gd name="T13" fmla="*/ 821 h 1159"/>
                <a:gd name="T14" fmla="*/ 1087 w 1315"/>
                <a:gd name="T15" fmla="*/ 728 h 1159"/>
                <a:gd name="T16" fmla="*/ 1090 w 1315"/>
                <a:gd name="T17" fmla="*/ 718 h 1159"/>
                <a:gd name="T18" fmla="*/ 1164 w 1315"/>
                <a:gd name="T19" fmla="*/ 501 h 1159"/>
                <a:gd name="T20" fmla="*/ 1194 w 1315"/>
                <a:gd name="T21" fmla="*/ 419 h 1159"/>
                <a:gd name="T22" fmla="*/ 1189 w 1315"/>
                <a:gd name="T23" fmla="*/ 341 h 1159"/>
                <a:gd name="T24" fmla="*/ 1076 w 1315"/>
                <a:gd name="T25" fmla="*/ 220 h 1159"/>
                <a:gd name="T26" fmla="*/ 1039 w 1315"/>
                <a:gd name="T27" fmla="*/ 209 h 1159"/>
                <a:gd name="T28" fmla="*/ 994 w 1315"/>
                <a:gd name="T29" fmla="*/ 204 h 1159"/>
                <a:gd name="T30" fmla="*/ 937 w 1315"/>
                <a:gd name="T31" fmla="*/ 209 h 1159"/>
                <a:gd name="T32" fmla="*/ 916 w 1315"/>
                <a:gd name="T33" fmla="*/ 215 h 1159"/>
                <a:gd name="T34" fmla="*/ 757 w 1315"/>
                <a:gd name="T35" fmla="*/ 275 h 1159"/>
                <a:gd name="T36" fmla="*/ 573 w 1315"/>
                <a:gd name="T37" fmla="*/ 330 h 1159"/>
                <a:gd name="T38" fmla="*/ 525 w 1315"/>
                <a:gd name="T39" fmla="*/ 333 h 1159"/>
                <a:gd name="T40" fmla="*/ 323 w 1315"/>
                <a:gd name="T41" fmla="*/ 285 h 1159"/>
                <a:gd name="T42" fmla="*/ 288 w 1315"/>
                <a:gd name="T43" fmla="*/ 266 h 1159"/>
                <a:gd name="T44" fmla="*/ 205 w 1315"/>
                <a:gd name="T45" fmla="*/ 203 h 1159"/>
                <a:gd name="T46" fmla="*/ 125 w 1315"/>
                <a:gd name="T47" fmla="*/ 126 h 1159"/>
                <a:gd name="T48" fmla="*/ 48 w 1315"/>
                <a:gd name="T49" fmla="*/ 43 h 1159"/>
                <a:gd name="T50" fmla="*/ 0 w 1315"/>
                <a:gd name="T51" fmla="*/ 0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5" h="1159">
                  <a:moveTo>
                    <a:pt x="1315" y="1159"/>
                  </a:moveTo>
                  <a:cubicBezTo>
                    <a:pt x="1307" y="1156"/>
                    <a:pt x="1299" y="1154"/>
                    <a:pt x="1291" y="1151"/>
                  </a:cubicBezTo>
                  <a:cubicBezTo>
                    <a:pt x="1261" y="1140"/>
                    <a:pt x="1229" y="1124"/>
                    <a:pt x="1200" y="1104"/>
                  </a:cubicBezTo>
                  <a:cubicBezTo>
                    <a:pt x="1178" y="1088"/>
                    <a:pt x="1158" y="1070"/>
                    <a:pt x="1139" y="1050"/>
                  </a:cubicBezTo>
                  <a:cubicBezTo>
                    <a:pt x="1109" y="1019"/>
                    <a:pt x="1087" y="984"/>
                    <a:pt x="1074" y="947"/>
                  </a:cubicBezTo>
                  <a:cubicBezTo>
                    <a:pt x="1065" y="921"/>
                    <a:pt x="1061" y="894"/>
                    <a:pt x="1063" y="865"/>
                  </a:cubicBezTo>
                  <a:cubicBezTo>
                    <a:pt x="1063" y="851"/>
                    <a:pt x="1065" y="836"/>
                    <a:pt x="1067" y="821"/>
                  </a:cubicBezTo>
                  <a:cubicBezTo>
                    <a:pt x="1072" y="791"/>
                    <a:pt x="1079" y="760"/>
                    <a:pt x="1087" y="728"/>
                  </a:cubicBezTo>
                  <a:cubicBezTo>
                    <a:pt x="1088" y="725"/>
                    <a:pt x="1089" y="721"/>
                    <a:pt x="1090" y="718"/>
                  </a:cubicBezTo>
                  <a:cubicBezTo>
                    <a:pt x="1115" y="631"/>
                    <a:pt x="1142" y="558"/>
                    <a:pt x="1164" y="501"/>
                  </a:cubicBezTo>
                  <a:cubicBezTo>
                    <a:pt x="1175" y="471"/>
                    <a:pt x="1190" y="445"/>
                    <a:pt x="1194" y="419"/>
                  </a:cubicBezTo>
                  <a:cubicBezTo>
                    <a:pt x="1198" y="393"/>
                    <a:pt x="1197" y="367"/>
                    <a:pt x="1189" y="341"/>
                  </a:cubicBezTo>
                  <a:cubicBezTo>
                    <a:pt x="1174" y="290"/>
                    <a:pt x="1135" y="244"/>
                    <a:pt x="1076" y="220"/>
                  </a:cubicBezTo>
                  <a:cubicBezTo>
                    <a:pt x="1064" y="215"/>
                    <a:pt x="1052" y="211"/>
                    <a:pt x="1039" y="209"/>
                  </a:cubicBezTo>
                  <a:cubicBezTo>
                    <a:pt x="1025" y="206"/>
                    <a:pt x="1010" y="204"/>
                    <a:pt x="994" y="204"/>
                  </a:cubicBezTo>
                  <a:cubicBezTo>
                    <a:pt x="975" y="203"/>
                    <a:pt x="955" y="205"/>
                    <a:pt x="937" y="209"/>
                  </a:cubicBezTo>
                  <a:cubicBezTo>
                    <a:pt x="930" y="211"/>
                    <a:pt x="923" y="213"/>
                    <a:pt x="916" y="215"/>
                  </a:cubicBezTo>
                  <a:cubicBezTo>
                    <a:pt x="861" y="229"/>
                    <a:pt x="810" y="253"/>
                    <a:pt x="757" y="275"/>
                  </a:cubicBezTo>
                  <a:cubicBezTo>
                    <a:pt x="700" y="299"/>
                    <a:pt x="640" y="321"/>
                    <a:pt x="573" y="330"/>
                  </a:cubicBezTo>
                  <a:cubicBezTo>
                    <a:pt x="557" y="332"/>
                    <a:pt x="541" y="333"/>
                    <a:pt x="525" y="333"/>
                  </a:cubicBezTo>
                  <a:cubicBezTo>
                    <a:pt x="460" y="334"/>
                    <a:pt x="392" y="321"/>
                    <a:pt x="323" y="285"/>
                  </a:cubicBezTo>
                  <a:cubicBezTo>
                    <a:pt x="311" y="279"/>
                    <a:pt x="300" y="273"/>
                    <a:pt x="288" y="266"/>
                  </a:cubicBezTo>
                  <a:cubicBezTo>
                    <a:pt x="258" y="247"/>
                    <a:pt x="230" y="225"/>
                    <a:pt x="205" y="203"/>
                  </a:cubicBezTo>
                  <a:cubicBezTo>
                    <a:pt x="176" y="178"/>
                    <a:pt x="150" y="152"/>
                    <a:pt x="125" y="126"/>
                  </a:cubicBezTo>
                  <a:cubicBezTo>
                    <a:pt x="97" y="97"/>
                    <a:pt x="72" y="68"/>
                    <a:pt x="48" y="43"/>
                  </a:cubicBezTo>
                  <a:cubicBezTo>
                    <a:pt x="31" y="26"/>
                    <a:pt x="14" y="12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52"/>
            <p:cNvSpPr/>
            <p:nvPr/>
          </p:nvSpPr>
          <p:spPr bwMode="auto">
            <a:xfrm>
              <a:off x="377826" y="466726"/>
              <a:ext cx="4894263" cy="4313238"/>
            </a:xfrm>
            <a:custGeom>
              <a:avLst/>
              <a:gdLst>
                <a:gd name="T0" fmla="*/ 1303 w 1303"/>
                <a:gd name="T1" fmla="*/ 1148 h 1148"/>
                <a:gd name="T2" fmla="*/ 1279 w 1303"/>
                <a:gd name="T3" fmla="*/ 1143 h 1148"/>
                <a:gd name="T4" fmla="*/ 1186 w 1303"/>
                <a:gd name="T5" fmla="*/ 1105 h 1148"/>
                <a:gd name="T6" fmla="*/ 1122 w 1303"/>
                <a:gd name="T7" fmla="*/ 1055 h 1148"/>
                <a:gd name="T8" fmla="*/ 1054 w 1303"/>
                <a:gd name="T9" fmla="*/ 954 h 1148"/>
                <a:gd name="T10" fmla="*/ 1043 w 1303"/>
                <a:gd name="T11" fmla="*/ 872 h 1148"/>
                <a:gd name="T12" fmla="*/ 1049 w 1303"/>
                <a:gd name="T13" fmla="*/ 827 h 1148"/>
                <a:gd name="T14" fmla="*/ 1070 w 1303"/>
                <a:gd name="T15" fmla="*/ 735 h 1148"/>
                <a:gd name="T16" fmla="*/ 1073 w 1303"/>
                <a:gd name="T17" fmla="*/ 724 h 1148"/>
                <a:gd name="T18" fmla="*/ 1135 w 1303"/>
                <a:gd name="T19" fmla="*/ 505 h 1148"/>
                <a:gd name="T20" fmla="*/ 1157 w 1303"/>
                <a:gd name="T21" fmla="*/ 425 h 1148"/>
                <a:gd name="T22" fmla="*/ 1147 w 1303"/>
                <a:gd name="T23" fmla="*/ 352 h 1148"/>
                <a:gd name="T24" fmla="*/ 1031 w 1303"/>
                <a:gd name="T25" fmla="*/ 240 h 1148"/>
                <a:gd name="T26" fmla="*/ 995 w 1303"/>
                <a:gd name="T27" fmla="*/ 230 h 1148"/>
                <a:gd name="T28" fmla="*/ 951 w 1303"/>
                <a:gd name="T29" fmla="*/ 226 h 1148"/>
                <a:gd name="T30" fmla="*/ 894 w 1303"/>
                <a:gd name="T31" fmla="*/ 232 h 1148"/>
                <a:gd name="T32" fmla="*/ 874 w 1303"/>
                <a:gd name="T33" fmla="*/ 238 h 1148"/>
                <a:gd name="T34" fmla="*/ 718 w 1303"/>
                <a:gd name="T35" fmla="*/ 295 h 1148"/>
                <a:gd name="T36" fmla="*/ 536 w 1303"/>
                <a:gd name="T37" fmla="*/ 344 h 1148"/>
                <a:gd name="T38" fmla="*/ 490 w 1303"/>
                <a:gd name="T39" fmla="*/ 346 h 1148"/>
                <a:gd name="T40" fmla="*/ 295 w 1303"/>
                <a:gd name="T41" fmla="*/ 292 h 1148"/>
                <a:gd name="T42" fmla="*/ 262 w 1303"/>
                <a:gd name="T43" fmla="*/ 272 h 1148"/>
                <a:gd name="T44" fmla="*/ 183 w 1303"/>
                <a:gd name="T45" fmla="*/ 208 h 1148"/>
                <a:gd name="T46" fmla="*/ 110 w 1303"/>
                <a:gd name="T47" fmla="*/ 130 h 1148"/>
                <a:gd name="T48" fmla="*/ 41 w 1303"/>
                <a:gd name="T49" fmla="*/ 46 h 1148"/>
                <a:gd name="T50" fmla="*/ 0 w 1303"/>
                <a:gd name="T51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3" h="1148">
                  <a:moveTo>
                    <a:pt x="1303" y="1148"/>
                  </a:moveTo>
                  <a:cubicBezTo>
                    <a:pt x="1295" y="1147"/>
                    <a:pt x="1287" y="1145"/>
                    <a:pt x="1279" y="1143"/>
                  </a:cubicBezTo>
                  <a:cubicBezTo>
                    <a:pt x="1249" y="1136"/>
                    <a:pt x="1216" y="1123"/>
                    <a:pt x="1186" y="1105"/>
                  </a:cubicBezTo>
                  <a:cubicBezTo>
                    <a:pt x="1163" y="1091"/>
                    <a:pt x="1142" y="1074"/>
                    <a:pt x="1122" y="1055"/>
                  </a:cubicBezTo>
                  <a:cubicBezTo>
                    <a:pt x="1091" y="1025"/>
                    <a:pt x="1067" y="990"/>
                    <a:pt x="1054" y="954"/>
                  </a:cubicBezTo>
                  <a:cubicBezTo>
                    <a:pt x="1044" y="928"/>
                    <a:pt x="1041" y="900"/>
                    <a:pt x="1043" y="872"/>
                  </a:cubicBezTo>
                  <a:cubicBezTo>
                    <a:pt x="1044" y="857"/>
                    <a:pt x="1046" y="842"/>
                    <a:pt x="1049" y="827"/>
                  </a:cubicBezTo>
                  <a:cubicBezTo>
                    <a:pt x="1054" y="797"/>
                    <a:pt x="1062" y="766"/>
                    <a:pt x="1070" y="735"/>
                  </a:cubicBezTo>
                  <a:cubicBezTo>
                    <a:pt x="1071" y="731"/>
                    <a:pt x="1072" y="728"/>
                    <a:pt x="1073" y="724"/>
                  </a:cubicBezTo>
                  <a:cubicBezTo>
                    <a:pt x="1097" y="637"/>
                    <a:pt x="1118" y="563"/>
                    <a:pt x="1135" y="505"/>
                  </a:cubicBezTo>
                  <a:cubicBezTo>
                    <a:pt x="1143" y="475"/>
                    <a:pt x="1155" y="450"/>
                    <a:pt x="1157" y="425"/>
                  </a:cubicBezTo>
                  <a:cubicBezTo>
                    <a:pt x="1159" y="401"/>
                    <a:pt x="1156" y="375"/>
                    <a:pt x="1147" y="352"/>
                  </a:cubicBezTo>
                  <a:cubicBezTo>
                    <a:pt x="1129" y="304"/>
                    <a:pt x="1089" y="261"/>
                    <a:pt x="1031" y="240"/>
                  </a:cubicBezTo>
                  <a:cubicBezTo>
                    <a:pt x="1019" y="236"/>
                    <a:pt x="1007" y="232"/>
                    <a:pt x="995" y="230"/>
                  </a:cubicBezTo>
                  <a:cubicBezTo>
                    <a:pt x="980" y="227"/>
                    <a:pt x="966" y="226"/>
                    <a:pt x="951" y="226"/>
                  </a:cubicBezTo>
                  <a:cubicBezTo>
                    <a:pt x="932" y="226"/>
                    <a:pt x="913" y="228"/>
                    <a:pt x="894" y="232"/>
                  </a:cubicBezTo>
                  <a:cubicBezTo>
                    <a:pt x="887" y="234"/>
                    <a:pt x="881" y="236"/>
                    <a:pt x="874" y="238"/>
                  </a:cubicBezTo>
                  <a:cubicBezTo>
                    <a:pt x="820" y="252"/>
                    <a:pt x="770" y="274"/>
                    <a:pt x="718" y="295"/>
                  </a:cubicBezTo>
                  <a:cubicBezTo>
                    <a:pt x="662" y="318"/>
                    <a:pt x="602" y="338"/>
                    <a:pt x="536" y="344"/>
                  </a:cubicBezTo>
                  <a:cubicBezTo>
                    <a:pt x="521" y="346"/>
                    <a:pt x="506" y="346"/>
                    <a:pt x="490" y="346"/>
                  </a:cubicBezTo>
                  <a:cubicBezTo>
                    <a:pt x="426" y="345"/>
                    <a:pt x="360" y="329"/>
                    <a:pt x="295" y="292"/>
                  </a:cubicBezTo>
                  <a:cubicBezTo>
                    <a:pt x="283" y="286"/>
                    <a:pt x="272" y="279"/>
                    <a:pt x="262" y="272"/>
                  </a:cubicBezTo>
                  <a:cubicBezTo>
                    <a:pt x="233" y="252"/>
                    <a:pt x="207" y="231"/>
                    <a:pt x="183" y="208"/>
                  </a:cubicBezTo>
                  <a:cubicBezTo>
                    <a:pt x="156" y="182"/>
                    <a:pt x="132" y="156"/>
                    <a:pt x="110" y="130"/>
                  </a:cubicBezTo>
                  <a:cubicBezTo>
                    <a:pt x="84" y="100"/>
                    <a:pt x="62" y="71"/>
                    <a:pt x="41" y="46"/>
                  </a:cubicBezTo>
                  <a:cubicBezTo>
                    <a:pt x="26" y="28"/>
                    <a:pt x="12" y="13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53"/>
            <p:cNvSpPr/>
            <p:nvPr/>
          </p:nvSpPr>
          <p:spPr bwMode="auto">
            <a:xfrm>
              <a:off x="358776" y="546101"/>
              <a:ext cx="4849813" cy="4268788"/>
            </a:xfrm>
            <a:custGeom>
              <a:avLst/>
              <a:gdLst>
                <a:gd name="T0" fmla="*/ 1291 w 1291"/>
                <a:gd name="T1" fmla="*/ 1136 h 1136"/>
                <a:gd name="T2" fmla="*/ 1267 w 1291"/>
                <a:gd name="T3" fmla="*/ 1135 h 1136"/>
                <a:gd name="T4" fmla="*/ 1172 w 1291"/>
                <a:gd name="T5" fmla="*/ 1105 h 1136"/>
                <a:gd name="T6" fmla="*/ 1105 w 1291"/>
                <a:gd name="T7" fmla="*/ 1058 h 1136"/>
                <a:gd name="T8" fmla="*/ 1033 w 1291"/>
                <a:gd name="T9" fmla="*/ 960 h 1136"/>
                <a:gd name="T10" fmla="*/ 1024 w 1291"/>
                <a:gd name="T11" fmla="*/ 878 h 1136"/>
                <a:gd name="T12" fmla="*/ 1031 w 1291"/>
                <a:gd name="T13" fmla="*/ 833 h 1136"/>
                <a:gd name="T14" fmla="*/ 1053 w 1291"/>
                <a:gd name="T15" fmla="*/ 740 h 1136"/>
                <a:gd name="T16" fmla="*/ 1056 w 1291"/>
                <a:gd name="T17" fmla="*/ 729 h 1136"/>
                <a:gd name="T18" fmla="*/ 1106 w 1291"/>
                <a:gd name="T19" fmla="*/ 508 h 1136"/>
                <a:gd name="T20" fmla="*/ 1120 w 1291"/>
                <a:gd name="T21" fmla="*/ 430 h 1136"/>
                <a:gd name="T22" fmla="*/ 1105 w 1291"/>
                <a:gd name="T23" fmla="*/ 361 h 1136"/>
                <a:gd name="T24" fmla="*/ 986 w 1291"/>
                <a:gd name="T25" fmla="*/ 259 h 1136"/>
                <a:gd name="T26" fmla="*/ 950 w 1291"/>
                <a:gd name="T27" fmla="*/ 250 h 1136"/>
                <a:gd name="T28" fmla="*/ 907 w 1291"/>
                <a:gd name="T29" fmla="*/ 248 h 1136"/>
                <a:gd name="T30" fmla="*/ 852 w 1291"/>
                <a:gd name="T31" fmla="*/ 254 h 1136"/>
                <a:gd name="T32" fmla="*/ 832 w 1291"/>
                <a:gd name="T33" fmla="*/ 259 h 1136"/>
                <a:gd name="T34" fmla="*/ 679 w 1291"/>
                <a:gd name="T35" fmla="*/ 314 h 1136"/>
                <a:gd name="T36" fmla="*/ 500 w 1291"/>
                <a:gd name="T37" fmla="*/ 357 h 1136"/>
                <a:gd name="T38" fmla="*/ 455 w 1291"/>
                <a:gd name="T39" fmla="*/ 358 h 1136"/>
                <a:gd name="T40" fmla="*/ 266 w 1291"/>
                <a:gd name="T41" fmla="*/ 299 h 1136"/>
                <a:gd name="T42" fmla="*/ 235 w 1291"/>
                <a:gd name="T43" fmla="*/ 277 h 1136"/>
                <a:gd name="T44" fmla="*/ 161 w 1291"/>
                <a:gd name="T45" fmla="*/ 212 h 1136"/>
                <a:gd name="T46" fmla="*/ 94 w 1291"/>
                <a:gd name="T47" fmla="*/ 133 h 1136"/>
                <a:gd name="T48" fmla="*/ 34 w 1291"/>
                <a:gd name="T49" fmla="*/ 47 h 1136"/>
                <a:gd name="T50" fmla="*/ 0 w 1291"/>
                <a:gd name="T51" fmla="*/ 0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1" h="1136">
                  <a:moveTo>
                    <a:pt x="1291" y="1136"/>
                  </a:moveTo>
                  <a:cubicBezTo>
                    <a:pt x="1283" y="1136"/>
                    <a:pt x="1275" y="1136"/>
                    <a:pt x="1267" y="1135"/>
                  </a:cubicBezTo>
                  <a:cubicBezTo>
                    <a:pt x="1237" y="1131"/>
                    <a:pt x="1203" y="1121"/>
                    <a:pt x="1172" y="1105"/>
                  </a:cubicBezTo>
                  <a:cubicBezTo>
                    <a:pt x="1148" y="1092"/>
                    <a:pt x="1126" y="1076"/>
                    <a:pt x="1105" y="1058"/>
                  </a:cubicBezTo>
                  <a:cubicBezTo>
                    <a:pt x="1072" y="1030"/>
                    <a:pt x="1047" y="996"/>
                    <a:pt x="1033" y="960"/>
                  </a:cubicBezTo>
                  <a:cubicBezTo>
                    <a:pt x="1023" y="934"/>
                    <a:pt x="1021" y="906"/>
                    <a:pt x="1024" y="878"/>
                  </a:cubicBezTo>
                  <a:cubicBezTo>
                    <a:pt x="1025" y="863"/>
                    <a:pt x="1028" y="848"/>
                    <a:pt x="1031" y="833"/>
                  </a:cubicBezTo>
                  <a:cubicBezTo>
                    <a:pt x="1036" y="803"/>
                    <a:pt x="1045" y="772"/>
                    <a:pt x="1053" y="740"/>
                  </a:cubicBezTo>
                  <a:cubicBezTo>
                    <a:pt x="1054" y="737"/>
                    <a:pt x="1055" y="733"/>
                    <a:pt x="1056" y="729"/>
                  </a:cubicBezTo>
                  <a:cubicBezTo>
                    <a:pt x="1080" y="643"/>
                    <a:pt x="1095" y="567"/>
                    <a:pt x="1106" y="508"/>
                  </a:cubicBezTo>
                  <a:cubicBezTo>
                    <a:pt x="1112" y="479"/>
                    <a:pt x="1120" y="454"/>
                    <a:pt x="1120" y="430"/>
                  </a:cubicBezTo>
                  <a:cubicBezTo>
                    <a:pt x="1120" y="407"/>
                    <a:pt x="1115" y="383"/>
                    <a:pt x="1105" y="361"/>
                  </a:cubicBezTo>
                  <a:cubicBezTo>
                    <a:pt x="1084" y="316"/>
                    <a:pt x="1043" y="277"/>
                    <a:pt x="986" y="259"/>
                  </a:cubicBezTo>
                  <a:cubicBezTo>
                    <a:pt x="974" y="255"/>
                    <a:pt x="963" y="252"/>
                    <a:pt x="950" y="250"/>
                  </a:cubicBezTo>
                  <a:cubicBezTo>
                    <a:pt x="936" y="248"/>
                    <a:pt x="922" y="247"/>
                    <a:pt x="907" y="248"/>
                  </a:cubicBezTo>
                  <a:cubicBezTo>
                    <a:pt x="888" y="248"/>
                    <a:pt x="870" y="250"/>
                    <a:pt x="852" y="254"/>
                  </a:cubicBezTo>
                  <a:cubicBezTo>
                    <a:pt x="845" y="256"/>
                    <a:pt x="838" y="258"/>
                    <a:pt x="832" y="259"/>
                  </a:cubicBezTo>
                  <a:cubicBezTo>
                    <a:pt x="779" y="274"/>
                    <a:pt x="729" y="295"/>
                    <a:pt x="679" y="314"/>
                  </a:cubicBezTo>
                  <a:cubicBezTo>
                    <a:pt x="623" y="335"/>
                    <a:pt x="564" y="354"/>
                    <a:pt x="500" y="357"/>
                  </a:cubicBezTo>
                  <a:cubicBezTo>
                    <a:pt x="485" y="358"/>
                    <a:pt x="470" y="359"/>
                    <a:pt x="455" y="358"/>
                  </a:cubicBezTo>
                  <a:cubicBezTo>
                    <a:pt x="392" y="354"/>
                    <a:pt x="329" y="336"/>
                    <a:pt x="266" y="299"/>
                  </a:cubicBezTo>
                  <a:cubicBezTo>
                    <a:pt x="256" y="292"/>
                    <a:pt x="245" y="285"/>
                    <a:pt x="235" y="277"/>
                  </a:cubicBezTo>
                  <a:cubicBezTo>
                    <a:pt x="208" y="257"/>
                    <a:pt x="183" y="235"/>
                    <a:pt x="161" y="212"/>
                  </a:cubicBezTo>
                  <a:cubicBezTo>
                    <a:pt x="135" y="186"/>
                    <a:pt x="114" y="159"/>
                    <a:pt x="94" y="133"/>
                  </a:cubicBezTo>
                  <a:cubicBezTo>
                    <a:pt x="71" y="102"/>
                    <a:pt x="52" y="73"/>
                    <a:pt x="34" y="47"/>
                  </a:cubicBezTo>
                  <a:cubicBezTo>
                    <a:pt x="22" y="29"/>
                    <a:pt x="10" y="13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4"/>
            <p:cNvSpPr/>
            <p:nvPr/>
          </p:nvSpPr>
          <p:spPr bwMode="auto">
            <a:xfrm>
              <a:off x="342901" y="625476"/>
              <a:ext cx="4802188" cy="4230688"/>
            </a:xfrm>
            <a:custGeom>
              <a:avLst/>
              <a:gdLst>
                <a:gd name="T0" fmla="*/ 1278 w 1278"/>
                <a:gd name="T1" fmla="*/ 1124 h 1126"/>
                <a:gd name="T2" fmla="*/ 1254 w 1278"/>
                <a:gd name="T3" fmla="*/ 1126 h 1126"/>
                <a:gd name="T4" fmla="*/ 1157 w 1278"/>
                <a:gd name="T5" fmla="*/ 1105 h 1126"/>
                <a:gd name="T6" fmla="*/ 1087 w 1278"/>
                <a:gd name="T7" fmla="*/ 1062 h 1126"/>
                <a:gd name="T8" fmla="*/ 1012 w 1278"/>
                <a:gd name="T9" fmla="*/ 966 h 1126"/>
                <a:gd name="T10" fmla="*/ 1003 w 1278"/>
                <a:gd name="T11" fmla="*/ 883 h 1126"/>
                <a:gd name="T12" fmla="*/ 1011 w 1278"/>
                <a:gd name="T13" fmla="*/ 838 h 1126"/>
                <a:gd name="T14" fmla="*/ 1035 w 1278"/>
                <a:gd name="T15" fmla="*/ 746 h 1126"/>
                <a:gd name="T16" fmla="*/ 1038 w 1278"/>
                <a:gd name="T17" fmla="*/ 735 h 1126"/>
                <a:gd name="T18" fmla="*/ 1076 w 1278"/>
                <a:gd name="T19" fmla="*/ 511 h 1126"/>
                <a:gd name="T20" fmla="*/ 1082 w 1278"/>
                <a:gd name="T21" fmla="*/ 435 h 1126"/>
                <a:gd name="T22" fmla="*/ 1061 w 1278"/>
                <a:gd name="T23" fmla="*/ 370 h 1126"/>
                <a:gd name="T24" fmla="*/ 940 w 1278"/>
                <a:gd name="T25" fmla="*/ 278 h 1126"/>
                <a:gd name="T26" fmla="*/ 905 w 1278"/>
                <a:gd name="T27" fmla="*/ 271 h 1126"/>
                <a:gd name="T28" fmla="*/ 862 w 1278"/>
                <a:gd name="T29" fmla="*/ 269 h 1126"/>
                <a:gd name="T30" fmla="*/ 809 w 1278"/>
                <a:gd name="T31" fmla="*/ 276 h 1126"/>
                <a:gd name="T32" fmla="*/ 789 w 1278"/>
                <a:gd name="T33" fmla="*/ 281 h 1126"/>
                <a:gd name="T34" fmla="*/ 638 w 1278"/>
                <a:gd name="T35" fmla="*/ 333 h 1126"/>
                <a:gd name="T36" fmla="*/ 463 w 1278"/>
                <a:gd name="T37" fmla="*/ 371 h 1126"/>
                <a:gd name="T38" fmla="*/ 418 w 1278"/>
                <a:gd name="T39" fmla="*/ 369 h 1126"/>
                <a:gd name="T40" fmla="*/ 237 w 1278"/>
                <a:gd name="T41" fmla="*/ 305 h 1126"/>
                <a:gd name="T42" fmla="*/ 207 w 1278"/>
                <a:gd name="T43" fmla="*/ 283 h 1126"/>
                <a:gd name="T44" fmla="*/ 138 w 1278"/>
                <a:gd name="T45" fmla="*/ 216 h 1126"/>
                <a:gd name="T46" fmla="*/ 77 w 1278"/>
                <a:gd name="T47" fmla="*/ 135 h 1126"/>
                <a:gd name="T48" fmla="*/ 26 w 1278"/>
                <a:gd name="T49" fmla="*/ 48 h 1126"/>
                <a:gd name="T50" fmla="*/ 0 w 1278"/>
                <a:gd name="T51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78" h="1126">
                  <a:moveTo>
                    <a:pt x="1278" y="1124"/>
                  </a:moveTo>
                  <a:cubicBezTo>
                    <a:pt x="1270" y="1125"/>
                    <a:pt x="1262" y="1126"/>
                    <a:pt x="1254" y="1126"/>
                  </a:cubicBezTo>
                  <a:cubicBezTo>
                    <a:pt x="1224" y="1126"/>
                    <a:pt x="1189" y="1119"/>
                    <a:pt x="1157" y="1105"/>
                  </a:cubicBezTo>
                  <a:cubicBezTo>
                    <a:pt x="1132" y="1094"/>
                    <a:pt x="1109" y="1079"/>
                    <a:pt x="1087" y="1062"/>
                  </a:cubicBezTo>
                  <a:cubicBezTo>
                    <a:pt x="1053" y="1035"/>
                    <a:pt x="1026" y="1002"/>
                    <a:pt x="1012" y="966"/>
                  </a:cubicBezTo>
                  <a:cubicBezTo>
                    <a:pt x="1002" y="940"/>
                    <a:pt x="999" y="912"/>
                    <a:pt x="1003" y="883"/>
                  </a:cubicBezTo>
                  <a:cubicBezTo>
                    <a:pt x="1005" y="869"/>
                    <a:pt x="1008" y="854"/>
                    <a:pt x="1011" y="838"/>
                  </a:cubicBezTo>
                  <a:cubicBezTo>
                    <a:pt x="1018" y="809"/>
                    <a:pt x="1026" y="778"/>
                    <a:pt x="1035" y="746"/>
                  </a:cubicBezTo>
                  <a:cubicBezTo>
                    <a:pt x="1036" y="742"/>
                    <a:pt x="1037" y="739"/>
                    <a:pt x="1038" y="735"/>
                  </a:cubicBezTo>
                  <a:cubicBezTo>
                    <a:pt x="1061" y="648"/>
                    <a:pt x="1071" y="571"/>
                    <a:pt x="1076" y="511"/>
                  </a:cubicBezTo>
                  <a:cubicBezTo>
                    <a:pt x="1079" y="483"/>
                    <a:pt x="1085" y="458"/>
                    <a:pt x="1082" y="435"/>
                  </a:cubicBezTo>
                  <a:cubicBezTo>
                    <a:pt x="1080" y="413"/>
                    <a:pt x="1073" y="391"/>
                    <a:pt x="1061" y="370"/>
                  </a:cubicBezTo>
                  <a:cubicBezTo>
                    <a:pt x="1038" y="329"/>
                    <a:pt x="997" y="294"/>
                    <a:pt x="940" y="278"/>
                  </a:cubicBezTo>
                  <a:cubicBezTo>
                    <a:pt x="929" y="275"/>
                    <a:pt x="917" y="272"/>
                    <a:pt x="905" y="271"/>
                  </a:cubicBezTo>
                  <a:cubicBezTo>
                    <a:pt x="891" y="269"/>
                    <a:pt x="877" y="268"/>
                    <a:pt x="862" y="269"/>
                  </a:cubicBezTo>
                  <a:cubicBezTo>
                    <a:pt x="844" y="270"/>
                    <a:pt x="826" y="272"/>
                    <a:pt x="809" y="276"/>
                  </a:cubicBezTo>
                  <a:cubicBezTo>
                    <a:pt x="802" y="278"/>
                    <a:pt x="795" y="280"/>
                    <a:pt x="789" y="281"/>
                  </a:cubicBezTo>
                  <a:cubicBezTo>
                    <a:pt x="736" y="295"/>
                    <a:pt x="688" y="316"/>
                    <a:pt x="638" y="333"/>
                  </a:cubicBezTo>
                  <a:cubicBezTo>
                    <a:pt x="583" y="353"/>
                    <a:pt x="525" y="369"/>
                    <a:pt x="463" y="371"/>
                  </a:cubicBezTo>
                  <a:cubicBezTo>
                    <a:pt x="448" y="371"/>
                    <a:pt x="433" y="371"/>
                    <a:pt x="418" y="369"/>
                  </a:cubicBezTo>
                  <a:cubicBezTo>
                    <a:pt x="357" y="363"/>
                    <a:pt x="296" y="343"/>
                    <a:pt x="237" y="305"/>
                  </a:cubicBezTo>
                  <a:cubicBezTo>
                    <a:pt x="227" y="298"/>
                    <a:pt x="217" y="290"/>
                    <a:pt x="207" y="283"/>
                  </a:cubicBezTo>
                  <a:cubicBezTo>
                    <a:pt x="181" y="262"/>
                    <a:pt x="158" y="239"/>
                    <a:pt x="138" y="216"/>
                  </a:cubicBezTo>
                  <a:cubicBezTo>
                    <a:pt x="114" y="189"/>
                    <a:pt x="95" y="162"/>
                    <a:pt x="77" y="135"/>
                  </a:cubicBezTo>
                  <a:cubicBezTo>
                    <a:pt x="57" y="104"/>
                    <a:pt x="41" y="74"/>
                    <a:pt x="26" y="48"/>
                  </a:cubicBezTo>
                  <a:cubicBezTo>
                    <a:pt x="16" y="30"/>
                    <a:pt x="7" y="14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5"/>
            <p:cNvSpPr/>
            <p:nvPr/>
          </p:nvSpPr>
          <p:spPr bwMode="auto">
            <a:xfrm>
              <a:off x="325438" y="703263"/>
              <a:ext cx="4756150" cy="4211638"/>
            </a:xfrm>
            <a:custGeom>
              <a:avLst/>
              <a:gdLst>
                <a:gd name="T0" fmla="*/ 1266 w 1266"/>
                <a:gd name="T1" fmla="*/ 1112 h 1121"/>
                <a:gd name="T2" fmla="*/ 1242 w 1266"/>
                <a:gd name="T3" fmla="*/ 1117 h 1121"/>
                <a:gd name="T4" fmla="*/ 1142 w 1266"/>
                <a:gd name="T5" fmla="*/ 1105 h 1121"/>
                <a:gd name="T6" fmla="*/ 1070 w 1266"/>
                <a:gd name="T7" fmla="*/ 1066 h 1121"/>
                <a:gd name="T8" fmla="*/ 992 w 1266"/>
                <a:gd name="T9" fmla="*/ 972 h 1121"/>
                <a:gd name="T10" fmla="*/ 984 w 1266"/>
                <a:gd name="T11" fmla="*/ 889 h 1121"/>
                <a:gd name="T12" fmla="*/ 993 w 1266"/>
                <a:gd name="T13" fmla="*/ 844 h 1121"/>
                <a:gd name="T14" fmla="*/ 1018 w 1266"/>
                <a:gd name="T15" fmla="*/ 751 h 1121"/>
                <a:gd name="T16" fmla="*/ 1021 w 1266"/>
                <a:gd name="T17" fmla="*/ 740 h 1121"/>
                <a:gd name="T18" fmla="*/ 1048 w 1266"/>
                <a:gd name="T19" fmla="*/ 513 h 1121"/>
                <a:gd name="T20" fmla="*/ 1045 w 1266"/>
                <a:gd name="T21" fmla="*/ 440 h 1121"/>
                <a:gd name="T22" fmla="*/ 1019 w 1266"/>
                <a:gd name="T23" fmla="*/ 379 h 1121"/>
                <a:gd name="T24" fmla="*/ 895 w 1266"/>
                <a:gd name="T25" fmla="*/ 297 h 1121"/>
                <a:gd name="T26" fmla="*/ 860 w 1266"/>
                <a:gd name="T27" fmla="*/ 291 h 1121"/>
                <a:gd name="T28" fmla="*/ 819 w 1266"/>
                <a:gd name="T29" fmla="*/ 291 h 1121"/>
                <a:gd name="T30" fmla="*/ 766 w 1266"/>
                <a:gd name="T31" fmla="*/ 298 h 1121"/>
                <a:gd name="T32" fmla="*/ 747 w 1266"/>
                <a:gd name="T33" fmla="*/ 303 h 1121"/>
                <a:gd name="T34" fmla="*/ 599 w 1266"/>
                <a:gd name="T35" fmla="*/ 353 h 1121"/>
                <a:gd name="T36" fmla="*/ 427 w 1266"/>
                <a:gd name="T37" fmla="*/ 384 h 1121"/>
                <a:gd name="T38" fmla="*/ 383 w 1266"/>
                <a:gd name="T39" fmla="*/ 381 h 1121"/>
                <a:gd name="T40" fmla="*/ 209 w 1266"/>
                <a:gd name="T41" fmla="*/ 311 h 1121"/>
                <a:gd name="T42" fmla="*/ 180 w 1266"/>
                <a:gd name="T43" fmla="*/ 288 h 1121"/>
                <a:gd name="T44" fmla="*/ 116 w 1266"/>
                <a:gd name="T45" fmla="*/ 220 h 1121"/>
                <a:gd name="T46" fmla="*/ 61 w 1266"/>
                <a:gd name="T47" fmla="*/ 138 h 1121"/>
                <a:gd name="T48" fmla="*/ 19 w 1266"/>
                <a:gd name="T49" fmla="*/ 49 h 1121"/>
                <a:gd name="T50" fmla="*/ 0 w 1266"/>
                <a:gd name="T5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6" h="1121">
                  <a:moveTo>
                    <a:pt x="1266" y="1112"/>
                  </a:moveTo>
                  <a:cubicBezTo>
                    <a:pt x="1258" y="1115"/>
                    <a:pt x="1250" y="1116"/>
                    <a:pt x="1242" y="1117"/>
                  </a:cubicBezTo>
                  <a:cubicBezTo>
                    <a:pt x="1212" y="1121"/>
                    <a:pt x="1176" y="1117"/>
                    <a:pt x="1142" y="1105"/>
                  </a:cubicBezTo>
                  <a:cubicBezTo>
                    <a:pt x="1117" y="1096"/>
                    <a:pt x="1093" y="1082"/>
                    <a:pt x="1070" y="1066"/>
                  </a:cubicBezTo>
                  <a:cubicBezTo>
                    <a:pt x="1034" y="1040"/>
                    <a:pt x="1006" y="1007"/>
                    <a:pt x="992" y="972"/>
                  </a:cubicBezTo>
                  <a:cubicBezTo>
                    <a:pt x="981" y="945"/>
                    <a:pt x="979" y="918"/>
                    <a:pt x="984" y="889"/>
                  </a:cubicBezTo>
                  <a:cubicBezTo>
                    <a:pt x="986" y="874"/>
                    <a:pt x="989" y="859"/>
                    <a:pt x="993" y="844"/>
                  </a:cubicBezTo>
                  <a:cubicBezTo>
                    <a:pt x="1000" y="815"/>
                    <a:pt x="1009" y="784"/>
                    <a:pt x="1018" y="751"/>
                  </a:cubicBezTo>
                  <a:cubicBezTo>
                    <a:pt x="1019" y="748"/>
                    <a:pt x="1020" y="744"/>
                    <a:pt x="1021" y="740"/>
                  </a:cubicBezTo>
                  <a:cubicBezTo>
                    <a:pt x="1043" y="653"/>
                    <a:pt x="1048" y="575"/>
                    <a:pt x="1048" y="513"/>
                  </a:cubicBezTo>
                  <a:cubicBezTo>
                    <a:pt x="1047" y="486"/>
                    <a:pt x="1050" y="462"/>
                    <a:pt x="1045" y="440"/>
                  </a:cubicBezTo>
                  <a:cubicBezTo>
                    <a:pt x="1040" y="419"/>
                    <a:pt x="1032" y="398"/>
                    <a:pt x="1019" y="379"/>
                  </a:cubicBezTo>
                  <a:cubicBezTo>
                    <a:pt x="993" y="341"/>
                    <a:pt x="951" y="310"/>
                    <a:pt x="895" y="297"/>
                  </a:cubicBezTo>
                  <a:cubicBezTo>
                    <a:pt x="884" y="294"/>
                    <a:pt x="872" y="292"/>
                    <a:pt x="860" y="291"/>
                  </a:cubicBezTo>
                  <a:cubicBezTo>
                    <a:pt x="847" y="290"/>
                    <a:pt x="833" y="290"/>
                    <a:pt x="819" y="291"/>
                  </a:cubicBezTo>
                  <a:cubicBezTo>
                    <a:pt x="801" y="292"/>
                    <a:pt x="783" y="294"/>
                    <a:pt x="766" y="298"/>
                  </a:cubicBezTo>
                  <a:cubicBezTo>
                    <a:pt x="760" y="300"/>
                    <a:pt x="753" y="302"/>
                    <a:pt x="747" y="303"/>
                  </a:cubicBezTo>
                  <a:cubicBezTo>
                    <a:pt x="695" y="317"/>
                    <a:pt x="647" y="336"/>
                    <a:pt x="599" y="353"/>
                  </a:cubicBezTo>
                  <a:cubicBezTo>
                    <a:pt x="544" y="371"/>
                    <a:pt x="488" y="385"/>
                    <a:pt x="427" y="384"/>
                  </a:cubicBezTo>
                  <a:cubicBezTo>
                    <a:pt x="412" y="384"/>
                    <a:pt x="398" y="383"/>
                    <a:pt x="383" y="381"/>
                  </a:cubicBezTo>
                  <a:cubicBezTo>
                    <a:pt x="323" y="372"/>
                    <a:pt x="264" y="350"/>
                    <a:pt x="209" y="311"/>
                  </a:cubicBezTo>
                  <a:cubicBezTo>
                    <a:pt x="199" y="304"/>
                    <a:pt x="190" y="296"/>
                    <a:pt x="180" y="288"/>
                  </a:cubicBezTo>
                  <a:cubicBezTo>
                    <a:pt x="156" y="267"/>
                    <a:pt x="135" y="244"/>
                    <a:pt x="116" y="220"/>
                  </a:cubicBezTo>
                  <a:cubicBezTo>
                    <a:pt x="94" y="192"/>
                    <a:pt x="76" y="165"/>
                    <a:pt x="61" y="138"/>
                  </a:cubicBezTo>
                  <a:cubicBezTo>
                    <a:pt x="44" y="106"/>
                    <a:pt x="31" y="76"/>
                    <a:pt x="19" y="49"/>
                  </a:cubicBezTo>
                  <a:cubicBezTo>
                    <a:pt x="12" y="31"/>
                    <a:pt x="5" y="14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56"/>
            <p:cNvSpPr/>
            <p:nvPr/>
          </p:nvSpPr>
          <p:spPr bwMode="auto">
            <a:xfrm>
              <a:off x="306388" y="782638"/>
              <a:ext cx="4710113" cy="4192588"/>
            </a:xfrm>
            <a:custGeom>
              <a:avLst/>
              <a:gdLst>
                <a:gd name="T0" fmla="*/ 1254 w 1254"/>
                <a:gd name="T1" fmla="*/ 1101 h 1116"/>
                <a:gd name="T2" fmla="*/ 1230 w 1254"/>
                <a:gd name="T3" fmla="*/ 1109 h 1116"/>
                <a:gd name="T4" fmla="*/ 1128 w 1254"/>
                <a:gd name="T5" fmla="*/ 1105 h 1116"/>
                <a:gd name="T6" fmla="*/ 1053 w 1254"/>
                <a:gd name="T7" fmla="*/ 1070 h 1116"/>
                <a:gd name="T8" fmla="*/ 972 w 1254"/>
                <a:gd name="T9" fmla="*/ 977 h 1116"/>
                <a:gd name="T10" fmla="*/ 964 w 1254"/>
                <a:gd name="T11" fmla="*/ 894 h 1116"/>
                <a:gd name="T12" fmla="*/ 975 w 1254"/>
                <a:gd name="T13" fmla="*/ 850 h 1116"/>
                <a:gd name="T14" fmla="*/ 1001 w 1254"/>
                <a:gd name="T15" fmla="*/ 757 h 1116"/>
                <a:gd name="T16" fmla="*/ 1004 w 1254"/>
                <a:gd name="T17" fmla="*/ 746 h 1116"/>
                <a:gd name="T18" fmla="*/ 1019 w 1254"/>
                <a:gd name="T19" fmla="*/ 516 h 1116"/>
                <a:gd name="T20" fmla="*/ 1008 w 1254"/>
                <a:gd name="T21" fmla="*/ 445 h 1116"/>
                <a:gd name="T22" fmla="*/ 976 w 1254"/>
                <a:gd name="T23" fmla="*/ 388 h 1116"/>
                <a:gd name="T24" fmla="*/ 849 w 1254"/>
                <a:gd name="T25" fmla="*/ 316 h 1116"/>
                <a:gd name="T26" fmla="*/ 816 w 1254"/>
                <a:gd name="T27" fmla="*/ 311 h 1116"/>
                <a:gd name="T28" fmla="*/ 775 w 1254"/>
                <a:gd name="T29" fmla="*/ 312 h 1116"/>
                <a:gd name="T30" fmla="*/ 724 w 1254"/>
                <a:gd name="T31" fmla="*/ 320 h 1116"/>
                <a:gd name="T32" fmla="*/ 705 w 1254"/>
                <a:gd name="T33" fmla="*/ 325 h 1116"/>
                <a:gd name="T34" fmla="*/ 560 w 1254"/>
                <a:gd name="T35" fmla="*/ 372 h 1116"/>
                <a:gd name="T36" fmla="*/ 390 w 1254"/>
                <a:gd name="T37" fmla="*/ 397 h 1116"/>
                <a:gd name="T38" fmla="*/ 348 w 1254"/>
                <a:gd name="T39" fmla="*/ 392 h 1116"/>
                <a:gd name="T40" fmla="*/ 180 w 1254"/>
                <a:gd name="T41" fmla="*/ 317 h 1116"/>
                <a:gd name="T42" fmla="*/ 154 w 1254"/>
                <a:gd name="T43" fmla="*/ 293 h 1116"/>
                <a:gd name="T44" fmla="*/ 94 w 1254"/>
                <a:gd name="T45" fmla="*/ 223 h 1116"/>
                <a:gd name="T46" fmla="*/ 45 w 1254"/>
                <a:gd name="T47" fmla="*/ 140 h 1116"/>
                <a:gd name="T48" fmla="*/ 13 w 1254"/>
                <a:gd name="T49" fmla="*/ 50 h 1116"/>
                <a:gd name="T50" fmla="*/ 0 w 1254"/>
                <a:gd name="T51" fmla="*/ 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4" h="1116">
                  <a:moveTo>
                    <a:pt x="1254" y="1101"/>
                  </a:moveTo>
                  <a:cubicBezTo>
                    <a:pt x="1247" y="1104"/>
                    <a:pt x="1238" y="1107"/>
                    <a:pt x="1230" y="1109"/>
                  </a:cubicBezTo>
                  <a:cubicBezTo>
                    <a:pt x="1200" y="1116"/>
                    <a:pt x="1163" y="1115"/>
                    <a:pt x="1128" y="1105"/>
                  </a:cubicBezTo>
                  <a:cubicBezTo>
                    <a:pt x="1102" y="1097"/>
                    <a:pt x="1077" y="1085"/>
                    <a:pt x="1053" y="1070"/>
                  </a:cubicBezTo>
                  <a:cubicBezTo>
                    <a:pt x="1015" y="1045"/>
                    <a:pt x="986" y="1013"/>
                    <a:pt x="972" y="977"/>
                  </a:cubicBezTo>
                  <a:cubicBezTo>
                    <a:pt x="961" y="951"/>
                    <a:pt x="959" y="924"/>
                    <a:pt x="964" y="894"/>
                  </a:cubicBezTo>
                  <a:cubicBezTo>
                    <a:pt x="967" y="880"/>
                    <a:pt x="971" y="865"/>
                    <a:pt x="975" y="850"/>
                  </a:cubicBezTo>
                  <a:cubicBezTo>
                    <a:pt x="983" y="821"/>
                    <a:pt x="992" y="789"/>
                    <a:pt x="1001" y="757"/>
                  </a:cubicBezTo>
                  <a:cubicBezTo>
                    <a:pt x="1002" y="753"/>
                    <a:pt x="1003" y="749"/>
                    <a:pt x="1004" y="746"/>
                  </a:cubicBezTo>
                  <a:cubicBezTo>
                    <a:pt x="1025" y="659"/>
                    <a:pt x="1026" y="580"/>
                    <a:pt x="1019" y="516"/>
                  </a:cubicBezTo>
                  <a:cubicBezTo>
                    <a:pt x="1016" y="490"/>
                    <a:pt x="1016" y="467"/>
                    <a:pt x="1008" y="445"/>
                  </a:cubicBezTo>
                  <a:cubicBezTo>
                    <a:pt x="1001" y="425"/>
                    <a:pt x="991" y="406"/>
                    <a:pt x="976" y="388"/>
                  </a:cubicBezTo>
                  <a:cubicBezTo>
                    <a:pt x="948" y="354"/>
                    <a:pt x="905" y="326"/>
                    <a:pt x="849" y="316"/>
                  </a:cubicBezTo>
                  <a:cubicBezTo>
                    <a:pt x="839" y="313"/>
                    <a:pt x="827" y="312"/>
                    <a:pt x="816" y="311"/>
                  </a:cubicBezTo>
                  <a:cubicBezTo>
                    <a:pt x="802" y="311"/>
                    <a:pt x="789" y="311"/>
                    <a:pt x="775" y="312"/>
                  </a:cubicBezTo>
                  <a:cubicBezTo>
                    <a:pt x="758" y="314"/>
                    <a:pt x="741" y="316"/>
                    <a:pt x="724" y="320"/>
                  </a:cubicBezTo>
                  <a:cubicBezTo>
                    <a:pt x="717" y="322"/>
                    <a:pt x="711" y="323"/>
                    <a:pt x="705" y="325"/>
                  </a:cubicBezTo>
                  <a:cubicBezTo>
                    <a:pt x="654" y="339"/>
                    <a:pt x="607" y="357"/>
                    <a:pt x="560" y="372"/>
                  </a:cubicBezTo>
                  <a:cubicBezTo>
                    <a:pt x="505" y="389"/>
                    <a:pt x="450" y="400"/>
                    <a:pt x="390" y="397"/>
                  </a:cubicBezTo>
                  <a:cubicBezTo>
                    <a:pt x="376" y="396"/>
                    <a:pt x="362" y="395"/>
                    <a:pt x="348" y="392"/>
                  </a:cubicBezTo>
                  <a:cubicBezTo>
                    <a:pt x="289" y="382"/>
                    <a:pt x="232" y="357"/>
                    <a:pt x="180" y="317"/>
                  </a:cubicBezTo>
                  <a:cubicBezTo>
                    <a:pt x="171" y="309"/>
                    <a:pt x="162" y="301"/>
                    <a:pt x="154" y="293"/>
                  </a:cubicBezTo>
                  <a:cubicBezTo>
                    <a:pt x="131" y="272"/>
                    <a:pt x="111" y="248"/>
                    <a:pt x="94" y="223"/>
                  </a:cubicBezTo>
                  <a:cubicBezTo>
                    <a:pt x="74" y="196"/>
                    <a:pt x="58" y="168"/>
                    <a:pt x="45" y="140"/>
                  </a:cubicBezTo>
                  <a:cubicBezTo>
                    <a:pt x="31" y="108"/>
                    <a:pt x="21" y="78"/>
                    <a:pt x="13" y="50"/>
                  </a:cubicBezTo>
                  <a:cubicBezTo>
                    <a:pt x="7" y="31"/>
                    <a:pt x="2" y="15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57"/>
            <p:cNvSpPr/>
            <p:nvPr/>
          </p:nvSpPr>
          <p:spPr bwMode="auto">
            <a:xfrm>
              <a:off x="287338" y="862013"/>
              <a:ext cx="4665663" cy="4181475"/>
            </a:xfrm>
            <a:custGeom>
              <a:avLst/>
              <a:gdLst>
                <a:gd name="T0" fmla="*/ 1242 w 1242"/>
                <a:gd name="T1" fmla="*/ 1089 h 1113"/>
                <a:gd name="T2" fmla="*/ 1218 w 1242"/>
                <a:gd name="T3" fmla="*/ 1100 h 1113"/>
                <a:gd name="T4" fmla="*/ 1114 w 1242"/>
                <a:gd name="T5" fmla="*/ 1105 h 1113"/>
                <a:gd name="T6" fmla="*/ 1036 w 1242"/>
                <a:gd name="T7" fmla="*/ 1073 h 1113"/>
                <a:gd name="T8" fmla="*/ 951 w 1242"/>
                <a:gd name="T9" fmla="*/ 983 h 1113"/>
                <a:gd name="T10" fmla="*/ 945 w 1242"/>
                <a:gd name="T11" fmla="*/ 900 h 1113"/>
                <a:gd name="T12" fmla="*/ 957 w 1242"/>
                <a:gd name="T13" fmla="*/ 855 h 1113"/>
                <a:gd name="T14" fmla="*/ 984 w 1242"/>
                <a:gd name="T15" fmla="*/ 762 h 1113"/>
                <a:gd name="T16" fmla="*/ 986 w 1242"/>
                <a:gd name="T17" fmla="*/ 751 h 1113"/>
                <a:gd name="T18" fmla="*/ 990 w 1242"/>
                <a:gd name="T19" fmla="*/ 519 h 1113"/>
                <a:gd name="T20" fmla="*/ 971 w 1242"/>
                <a:gd name="T21" fmla="*/ 450 h 1113"/>
                <a:gd name="T22" fmla="*/ 934 w 1242"/>
                <a:gd name="T23" fmla="*/ 397 h 1113"/>
                <a:gd name="T24" fmla="*/ 804 w 1242"/>
                <a:gd name="T25" fmla="*/ 334 h 1113"/>
                <a:gd name="T26" fmla="*/ 771 w 1242"/>
                <a:gd name="T27" fmla="*/ 332 h 1113"/>
                <a:gd name="T28" fmla="*/ 732 w 1242"/>
                <a:gd name="T29" fmla="*/ 333 h 1113"/>
                <a:gd name="T30" fmla="*/ 682 w 1242"/>
                <a:gd name="T31" fmla="*/ 342 h 1113"/>
                <a:gd name="T32" fmla="*/ 663 w 1242"/>
                <a:gd name="T33" fmla="*/ 347 h 1113"/>
                <a:gd name="T34" fmla="*/ 521 w 1242"/>
                <a:gd name="T35" fmla="*/ 391 h 1113"/>
                <a:gd name="T36" fmla="*/ 354 w 1242"/>
                <a:gd name="T37" fmla="*/ 410 h 1113"/>
                <a:gd name="T38" fmla="*/ 313 w 1242"/>
                <a:gd name="T39" fmla="*/ 404 h 1113"/>
                <a:gd name="T40" fmla="*/ 152 w 1242"/>
                <a:gd name="T41" fmla="*/ 323 h 1113"/>
                <a:gd name="T42" fmla="*/ 127 w 1242"/>
                <a:gd name="T43" fmla="*/ 299 h 1113"/>
                <a:gd name="T44" fmla="*/ 72 w 1242"/>
                <a:gd name="T45" fmla="*/ 227 h 1113"/>
                <a:gd name="T46" fmla="*/ 30 w 1242"/>
                <a:gd name="T47" fmla="*/ 143 h 1113"/>
                <a:gd name="T48" fmla="*/ 6 w 1242"/>
                <a:gd name="T49" fmla="*/ 51 h 1113"/>
                <a:gd name="T50" fmla="*/ 0 w 1242"/>
                <a:gd name="T51" fmla="*/ 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42" h="1113">
                  <a:moveTo>
                    <a:pt x="1242" y="1089"/>
                  </a:moveTo>
                  <a:cubicBezTo>
                    <a:pt x="1235" y="1093"/>
                    <a:pt x="1227" y="1097"/>
                    <a:pt x="1218" y="1100"/>
                  </a:cubicBezTo>
                  <a:cubicBezTo>
                    <a:pt x="1188" y="1111"/>
                    <a:pt x="1150" y="1113"/>
                    <a:pt x="1114" y="1105"/>
                  </a:cubicBezTo>
                  <a:cubicBezTo>
                    <a:pt x="1087" y="1099"/>
                    <a:pt x="1061" y="1088"/>
                    <a:pt x="1036" y="1073"/>
                  </a:cubicBezTo>
                  <a:cubicBezTo>
                    <a:pt x="997" y="1050"/>
                    <a:pt x="966" y="1018"/>
                    <a:pt x="951" y="983"/>
                  </a:cubicBezTo>
                  <a:cubicBezTo>
                    <a:pt x="940" y="957"/>
                    <a:pt x="938" y="930"/>
                    <a:pt x="945" y="900"/>
                  </a:cubicBezTo>
                  <a:cubicBezTo>
                    <a:pt x="948" y="885"/>
                    <a:pt x="952" y="871"/>
                    <a:pt x="957" y="855"/>
                  </a:cubicBezTo>
                  <a:cubicBezTo>
                    <a:pt x="965" y="826"/>
                    <a:pt x="975" y="795"/>
                    <a:pt x="984" y="762"/>
                  </a:cubicBezTo>
                  <a:cubicBezTo>
                    <a:pt x="985" y="759"/>
                    <a:pt x="985" y="755"/>
                    <a:pt x="986" y="751"/>
                  </a:cubicBezTo>
                  <a:cubicBezTo>
                    <a:pt x="1007" y="664"/>
                    <a:pt x="1004" y="584"/>
                    <a:pt x="990" y="519"/>
                  </a:cubicBezTo>
                  <a:cubicBezTo>
                    <a:pt x="985" y="494"/>
                    <a:pt x="981" y="471"/>
                    <a:pt x="971" y="450"/>
                  </a:cubicBezTo>
                  <a:cubicBezTo>
                    <a:pt x="962" y="431"/>
                    <a:pt x="950" y="413"/>
                    <a:pt x="934" y="397"/>
                  </a:cubicBezTo>
                  <a:cubicBezTo>
                    <a:pt x="903" y="366"/>
                    <a:pt x="859" y="342"/>
                    <a:pt x="804" y="334"/>
                  </a:cubicBezTo>
                  <a:cubicBezTo>
                    <a:pt x="794" y="333"/>
                    <a:pt x="782" y="332"/>
                    <a:pt x="771" y="332"/>
                  </a:cubicBezTo>
                  <a:cubicBezTo>
                    <a:pt x="758" y="331"/>
                    <a:pt x="745" y="332"/>
                    <a:pt x="732" y="333"/>
                  </a:cubicBezTo>
                  <a:cubicBezTo>
                    <a:pt x="715" y="335"/>
                    <a:pt x="698" y="338"/>
                    <a:pt x="682" y="342"/>
                  </a:cubicBezTo>
                  <a:cubicBezTo>
                    <a:pt x="675" y="344"/>
                    <a:pt x="669" y="345"/>
                    <a:pt x="663" y="347"/>
                  </a:cubicBezTo>
                  <a:cubicBezTo>
                    <a:pt x="613" y="361"/>
                    <a:pt x="567" y="378"/>
                    <a:pt x="521" y="391"/>
                  </a:cubicBezTo>
                  <a:cubicBezTo>
                    <a:pt x="467" y="406"/>
                    <a:pt x="412" y="416"/>
                    <a:pt x="354" y="410"/>
                  </a:cubicBezTo>
                  <a:cubicBezTo>
                    <a:pt x="341" y="409"/>
                    <a:pt x="327" y="407"/>
                    <a:pt x="313" y="404"/>
                  </a:cubicBezTo>
                  <a:cubicBezTo>
                    <a:pt x="255" y="391"/>
                    <a:pt x="201" y="364"/>
                    <a:pt x="152" y="323"/>
                  </a:cubicBezTo>
                  <a:cubicBezTo>
                    <a:pt x="143" y="315"/>
                    <a:pt x="135" y="307"/>
                    <a:pt x="127" y="299"/>
                  </a:cubicBezTo>
                  <a:cubicBezTo>
                    <a:pt x="106" y="277"/>
                    <a:pt x="87" y="253"/>
                    <a:pt x="72" y="227"/>
                  </a:cubicBezTo>
                  <a:cubicBezTo>
                    <a:pt x="54" y="199"/>
                    <a:pt x="40" y="171"/>
                    <a:pt x="30" y="143"/>
                  </a:cubicBezTo>
                  <a:cubicBezTo>
                    <a:pt x="18" y="111"/>
                    <a:pt x="10" y="80"/>
                    <a:pt x="6" y="51"/>
                  </a:cubicBezTo>
                  <a:cubicBezTo>
                    <a:pt x="3" y="32"/>
                    <a:pt x="0" y="15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58"/>
            <p:cNvSpPr/>
            <p:nvPr/>
          </p:nvSpPr>
          <p:spPr bwMode="auto">
            <a:xfrm>
              <a:off x="260351" y="941388"/>
              <a:ext cx="4629150" cy="4173538"/>
            </a:xfrm>
            <a:custGeom>
              <a:avLst/>
              <a:gdLst>
                <a:gd name="T0" fmla="*/ 1232 w 1232"/>
                <a:gd name="T1" fmla="*/ 1077 h 1111"/>
                <a:gd name="T2" fmla="*/ 1208 w 1232"/>
                <a:gd name="T3" fmla="*/ 1092 h 1111"/>
                <a:gd name="T4" fmla="*/ 1101 w 1232"/>
                <a:gd name="T5" fmla="*/ 1105 h 1111"/>
                <a:gd name="T6" fmla="*/ 1021 w 1232"/>
                <a:gd name="T7" fmla="*/ 1077 h 1111"/>
                <a:gd name="T8" fmla="*/ 933 w 1232"/>
                <a:gd name="T9" fmla="*/ 989 h 1111"/>
                <a:gd name="T10" fmla="*/ 928 w 1232"/>
                <a:gd name="T11" fmla="*/ 906 h 1111"/>
                <a:gd name="T12" fmla="*/ 940 w 1232"/>
                <a:gd name="T13" fmla="*/ 861 h 1111"/>
                <a:gd name="T14" fmla="*/ 968 w 1232"/>
                <a:gd name="T15" fmla="*/ 768 h 1111"/>
                <a:gd name="T16" fmla="*/ 971 w 1232"/>
                <a:gd name="T17" fmla="*/ 757 h 1111"/>
                <a:gd name="T18" fmla="*/ 963 w 1232"/>
                <a:gd name="T19" fmla="*/ 522 h 1111"/>
                <a:gd name="T20" fmla="*/ 936 w 1232"/>
                <a:gd name="T21" fmla="*/ 455 h 1111"/>
                <a:gd name="T22" fmla="*/ 894 w 1232"/>
                <a:gd name="T23" fmla="*/ 406 h 1111"/>
                <a:gd name="T24" fmla="*/ 761 w 1232"/>
                <a:gd name="T25" fmla="*/ 353 h 1111"/>
                <a:gd name="T26" fmla="*/ 728 w 1232"/>
                <a:gd name="T27" fmla="*/ 352 h 1111"/>
                <a:gd name="T28" fmla="*/ 690 w 1232"/>
                <a:gd name="T29" fmla="*/ 355 h 1111"/>
                <a:gd name="T30" fmla="*/ 641 w 1232"/>
                <a:gd name="T31" fmla="*/ 364 h 1111"/>
                <a:gd name="T32" fmla="*/ 623 w 1232"/>
                <a:gd name="T33" fmla="*/ 369 h 1111"/>
                <a:gd name="T34" fmla="*/ 483 w 1232"/>
                <a:gd name="T35" fmla="*/ 410 h 1111"/>
                <a:gd name="T36" fmla="*/ 320 w 1232"/>
                <a:gd name="T37" fmla="*/ 424 h 1111"/>
                <a:gd name="T38" fmla="*/ 280 w 1232"/>
                <a:gd name="T39" fmla="*/ 416 h 1111"/>
                <a:gd name="T40" fmla="*/ 126 w 1232"/>
                <a:gd name="T41" fmla="*/ 329 h 1111"/>
                <a:gd name="T42" fmla="*/ 102 w 1232"/>
                <a:gd name="T43" fmla="*/ 304 h 1111"/>
                <a:gd name="T44" fmla="*/ 52 w 1232"/>
                <a:gd name="T45" fmla="*/ 231 h 1111"/>
                <a:gd name="T46" fmla="*/ 16 w 1232"/>
                <a:gd name="T47" fmla="*/ 145 h 1111"/>
                <a:gd name="T48" fmla="*/ 1 w 1232"/>
                <a:gd name="T49" fmla="*/ 52 h 1111"/>
                <a:gd name="T50" fmla="*/ 3 w 1232"/>
                <a:gd name="T51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32" h="1111">
                  <a:moveTo>
                    <a:pt x="1232" y="1077"/>
                  </a:moveTo>
                  <a:cubicBezTo>
                    <a:pt x="1225" y="1082"/>
                    <a:pt x="1217" y="1088"/>
                    <a:pt x="1208" y="1092"/>
                  </a:cubicBezTo>
                  <a:cubicBezTo>
                    <a:pt x="1178" y="1106"/>
                    <a:pt x="1139" y="1111"/>
                    <a:pt x="1101" y="1105"/>
                  </a:cubicBezTo>
                  <a:cubicBezTo>
                    <a:pt x="1074" y="1100"/>
                    <a:pt x="1047" y="1091"/>
                    <a:pt x="1021" y="1077"/>
                  </a:cubicBezTo>
                  <a:cubicBezTo>
                    <a:pt x="980" y="1055"/>
                    <a:pt x="948" y="1024"/>
                    <a:pt x="933" y="989"/>
                  </a:cubicBezTo>
                  <a:cubicBezTo>
                    <a:pt x="922" y="963"/>
                    <a:pt x="920" y="936"/>
                    <a:pt x="928" y="906"/>
                  </a:cubicBezTo>
                  <a:cubicBezTo>
                    <a:pt x="931" y="891"/>
                    <a:pt x="935" y="876"/>
                    <a:pt x="940" y="861"/>
                  </a:cubicBezTo>
                  <a:cubicBezTo>
                    <a:pt x="949" y="832"/>
                    <a:pt x="960" y="801"/>
                    <a:pt x="968" y="768"/>
                  </a:cubicBezTo>
                  <a:cubicBezTo>
                    <a:pt x="969" y="764"/>
                    <a:pt x="970" y="760"/>
                    <a:pt x="971" y="757"/>
                  </a:cubicBezTo>
                  <a:cubicBezTo>
                    <a:pt x="991" y="670"/>
                    <a:pt x="984" y="587"/>
                    <a:pt x="963" y="522"/>
                  </a:cubicBezTo>
                  <a:cubicBezTo>
                    <a:pt x="956" y="497"/>
                    <a:pt x="949" y="475"/>
                    <a:pt x="936" y="455"/>
                  </a:cubicBezTo>
                  <a:cubicBezTo>
                    <a:pt x="925" y="438"/>
                    <a:pt x="911" y="421"/>
                    <a:pt x="894" y="406"/>
                  </a:cubicBezTo>
                  <a:cubicBezTo>
                    <a:pt x="860" y="379"/>
                    <a:pt x="816" y="359"/>
                    <a:pt x="761" y="353"/>
                  </a:cubicBezTo>
                  <a:cubicBezTo>
                    <a:pt x="751" y="352"/>
                    <a:pt x="740" y="352"/>
                    <a:pt x="728" y="352"/>
                  </a:cubicBezTo>
                  <a:cubicBezTo>
                    <a:pt x="716" y="352"/>
                    <a:pt x="703" y="353"/>
                    <a:pt x="690" y="355"/>
                  </a:cubicBezTo>
                  <a:cubicBezTo>
                    <a:pt x="673" y="357"/>
                    <a:pt x="657" y="360"/>
                    <a:pt x="641" y="364"/>
                  </a:cubicBezTo>
                  <a:cubicBezTo>
                    <a:pt x="635" y="366"/>
                    <a:pt x="629" y="367"/>
                    <a:pt x="623" y="369"/>
                  </a:cubicBezTo>
                  <a:cubicBezTo>
                    <a:pt x="574" y="382"/>
                    <a:pt x="528" y="398"/>
                    <a:pt x="483" y="410"/>
                  </a:cubicBezTo>
                  <a:cubicBezTo>
                    <a:pt x="430" y="424"/>
                    <a:pt x="377" y="432"/>
                    <a:pt x="320" y="424"/>
                  </a:cubicBezTo>
                  <a:cubicBezTo>
                    <a:pt x="307" y="422"/>
                    <a:pt x="293" y="419"/>
                    <a:pt x="280" y="416"/>
                  </a:cubicBezTo>
                  <a:cubicBezTo>
                    <a:pt x="223" y="400"/>
                    <a:pt x="171" y="371"/>
                    <a:pt x="126" y="329"/>
                  </a:cubicBezTo>
                  <a:cubicBezTo>
                    <a:pt x="117" y="321"/>
                    <a:pt x="110" y="313"/>
                    <a:pt x="102" y="304"/>
                  </a:cubicBezTo>
                  <a:cubicBezTo>
                    <a:pt x="82" y="282"/>
                    <a:pt x="66" y="257"/>
                    <a:pt x="52" y="231"/>
                  </a:cubicBezTo>
                  <a:cubicBezTo>
                    <a:pt x="36" y="203"/>
                    <a:pt x="24" y="174"/>
                    <a:pt x="16" y="145"/>
                  </a:cubicBezTo>
                  <a:cubicBezTo>
                    <a:pt x="6" y="113"/>
                    <a:pt x="2" y="81"/>
                    <a:pt x="1" y="52"/>
                  </a:cubicBezTo>
                  <a:cubicBezTo>
                    <a:pt x="0" y="33"/>
                    <a:pt x="0" y="16"/>
                    <a:pt x="3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59"/>
            <p:cNvSpPr/>
            <p:nvPr/>
          </p:nvSpPr>
          <p:spPr bwMode="auto">
            <a:xfrm>
              <a:off x="212726" y="1019176"/>
              <a:ext cx="4613275" cy="4167188"/>
            </a:xfrm>
            <a:custGeom>
              <a:avLst/>
              <a:gdLst>
                <a:gd name="T0" fmla="*/ 1228 w 1228"/>
                <a:gd name="T1" fmla="*/ 1065 h 1109"/>
                <a:gd name="T2" fmla="*/ 1204 w 1228"/>
                <a:gd name="T3" fmla="*/ 1083 h 1109"/>
                <a:gd name="T4" fmla="*/ 1095 w 1228"/>
                <a:gd name="T5" fmla="*/ 1105 h 1109"/>
                <a:gd name="T6" fmla="*/ 1012 w 1228"/>
                <a:gd name="T7" fmla="*/ 1081 h 1109"/>
                <a:gd name="T8" fmla="*/ 921 w 1228"/>
                <a:gd name="T9" fmla="*/ 995 h 1109"/>
                <a:gd name="T10" fmla="*/ 916 w 1228"/>
                <a:gd name="T11" fmla="*/ 911 h 1109"/>
                <a:gd name="T12" fmla="*/ 930 w 1228"/>
                <a:gd name="T13" fmla="*/ 866 h 1109"/>
                <a:gd name="T14" fmla="*/ 959 w 1228"/>
                <a:gd name="T15" fmla="*/ 773 h 1109"/>
                <a:gd name="T16" fmla="*/ 962 w 1228"/>
                <a:gd name="T17" fmla="*/ 762 h 1109"/>
                <a:gd name="T18" fmla="*/ 943 w 1228"/>
                <a:gd name="T19" fmla="*/ 524 h 1109"/>
                <a:gd name="T20" fmla="*/ 907 w 1228"/>
                <a:gd name="T21" fmla="*/ 460 h 1109"/>
                <a:gd name="T22" fmla="*/ 859 w 1228"/>
                <a:gd name="T23" fmla="*/ 415 h 1109"/>
                <a:gd name="T24" fmla="*/ 724 w 1228"/>
                <a:gd name="T25" fmla="*/ 372 h 1109"/>
                <a:gd name="T26" fmla="*/ 692 w 1228"/>
                <a:gd name="T27" fmla="*/ 372 h 1109"/>
                <a:gd name="T28" fmla="*/ 654 w 1228"/>
                <a:gd name="T29" fmla="*/ 376 h 1109"/>
                <a:gd name="T30" fmla="*/ 607 w 1228"/>
                <a:gd name="T31" fmla="*/ 386 h 1109"/>
                <a:gd name="T32" fmla="*/ 589 w 1228"/>
                <a:gd name="T33" fmla="*/ 391 h 1109"/>
                <a:gd name="T34" fmla="*/ 452 w 1228"/>
                <a:gd name="T35" fmla="*/ 429 h 1109"/>
                <a:gd name="T36" fmla="*/ 292 w 1228"/>
                <a:gd name="T37" fmla="*/ 437 h 1109"/>
                <a:gd name="T38" fmla="*/ 253 w 1228"/>
                <a:gd name="T39" fmla="*/ 427 h 1109"/>
                <a:gd name="T40" fmla="*/ 105 w 1228"/>
                <a:gd name="T41" fmla="*/ 335 h 1109"/>
                <a:gd name="T42" fmla="*/ 84 w 1228"/>
                <a:gd name="T43" fmla="*/ 309 h 1109"/>
                <a:gd name="T44" fmla="*/ 38 w 1228"/>
                <a:gd name="T45" fmla="*/ 235 h 1109"/>
                <a:gd name="T46" fmla="*/ 8 w 1228"/>
                <a:gd name="T47" fmla="*/ 148 h 1109"/>
                <a:gd name="T48" fmla="*/ 2 w 1228"/>
                <a:gd name="T49" fmla="*/ 53 h 1109"/>
                <a:gd name="T50" fmla="*/ 11 w 1228"/>
                <a:gd name="T51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8" h="1109">
                  <a:moveTo>
                    <a:pt x="1228" y="1065"/>
                  </a:moveTo>
                  <a:cubicBezTo>
                    <a:pt x="1221" y="1072"/>
                    <a:pt x="1213" y="1078"/>
                    <a:pt x="1204" y="1083"/>
                  </a:cubicBezTo>
                  <a:cubicBezTo>
                    <a:pt x="1174" y="1101"/>
                    <a:pt x="1134" y="1109"/>
                    <a:pt x="1095" y="1105"/>
                  </a:cubicBezTo>
                  <a:cubicBezTo>
                    <a:pt x="1067" y="1102"/>
                    <a:pt x="1039" y="1093"/>
                    <a:pt x="1012" y="1081"/>
                  </a:cubicBezTo>
                  <a:cubicBezTo>
                    <a:pt x="969" y="1060"/>
                    <a:pt x="936" y="1030"/>
                    <a:pt x="921" y="995"/>
                  </a:cubicBezTo>
                  <a:cubicBezTo>
                    <a:pt x="909" y="969"/>
                    <a:pt x="908" y="942"/>
                    <a:pt x="916" y="911"/>
                  </a:cubicBezTo>
                  <a:cubicBezTo>
                    <a:pt x="920" y="897"/>
                    <a:pt x="925" y="882"/>
                    <a:pt x="930" y="866"/>
                  </a:cubicBezTo>
                  <a:cubicBezTo>
                    <a:pt x="940" y="838"/>
                    <a:pt x="951" y="807"/>
                    <a:pt x="959" y="773"/>
                  </a:cubicBezTo>
                  <a:cubicBezTo>
                    <a:pt x="960" y="769"/>
                    <a:pt x="961" y="766"/>
                    <a:pt x="962" y="762"/>
                  </a:cubicBezTo>
                  <a:cubicBezTo>
                    <a:pt x="982" y="675"/>
                    <a:pt x="971" y="591"/>
                    <a:pt x="943" y="524"/>
                  </a:cubicBezTo>
                  <a:cubicBezTo>
                    <a:pt x="932" y="500"/>
                    <a:pt x="922" y="479"/>
                    <a:pt x="907" y="460"/>
                  </a:cubicBezTo>
                  <a:cubicBezTo>
                    <a:pt x="894" y="444"/>
                    <a:pt x="878" y="428"/>
                    <a:pt x="859" y="415"/>
                  </a:cubicBezTo>
                  <a:cubicBezTo>
                    <a:pt x="823" y="391"/>
                    <a:pt x="778" y="375"/>
                    <a:pt x="724" y="372"/>
                  </a:cubicBezTo>
                  <a:cubicBezTo>
                    <a:pt x="714" y="372"/>
                    <a:pt x="703" y="372"/>
                    <a:pt x="692" y="372"/>
                  </a:cubicBezTo>
                  <a:cubicBezTo>
                    <a:pt x="680" y="373"/>
                    <a:pt x="667" y="374"/>
                    <a:pt x="654" y="376"/>
                  </a:cubicBezTo>
                  <a:cubicBezTo>
                    <a:pt x="638" y="379"/>
                    <a:pt x="622" y="382"/>
                    <a:pt x="607" y="386"/>
                  </a:cubicBezTo>
                  <a:cubicBezTo>
                    <a:pt x="601" y="388"/>
                    <a:pt x="595" y="389"/>
                    <a:pt x="589" y="391"/>
                  </a:cubicBezTo>
                  <a:cubicBezTo>
                    <a:pt x="540" y="404"/>
                    <a:pt x="496" y="419"/>
                    <a:pt x="452" y="429"/>
                  </a:cubicBezTo>
                  <a:cubicBezTo>
                    <a:pt x="399" y="442"/>
                    <a:pt x="347" y="447"/>
                    <a:pt x="292" y="437"/>
                  </a:cubicBezTo>
                  <a:cubicBezTo>
                    <a:pt x="279" y="435"/>
                    <a:pt x="266" y="431"/>
                    <a:pt x="253" y="427"/>
                  </a:cubicBezTo>
                  <a:cubicBezTo>
                    <a:pt x="197" y="409"/>
                    <a:pt x="147" y="378"/>
                    <a:pt x="105" y="335"/>
                  </a:cubicBezTo>
                  <a:cubicBezTo>
                    <a:pt x="98" y="327"/>
                    <a:pt x="90" y="318"/>
                    <a:pt x="84" y="309"/>
                  </a:cubicBezTo>
                  <a:cubicBezTo>
                    <a:pt x="65" y="286"/>
                    <a:pt x="50" y="261"/>
                    <a:pt x="38" y="235"/>
                  </a:cubicBezTo>
                  <a:cubicBezTo>
                    <a:pt x="24" y="206"/>
                    <a:pt x="14" y="177"/>
                    <a:pt x="8" y="148"/>
                  </a:cubicBezTo>
                  <a:cubicBezTo>
                    <a:pt x="1" y="115"/>
                    <a:pt x="0" y="83"/>
                    <a:pt x="2" y="53"/>
                  </a:cubicBezTo>
                  <a:cubicBezTo>
                    <a:pt x="3" y="34"/>
                    <a:pt x="6" y="16"/>
                    <a:pt x="11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60"/>
            <p:cNvSpPr/>
            <p:nvPr/>
          </p:nvSpPr>
          <p:spPr bwMode="auto">
            <a:xfrm>
              <a:off x="147638" y="1098551"/>
              <a:ext cx="4613275" cy="4159250"/>
            </a:xfrm>
            <a:custGeom>
              <a:avLst/>
              <a:gdLst>
                <a:gd name="T0" fmla="*/ 1228 w 1228"/>
                <a:gd name="T1" fmla="*/ 1053 h 1107"/>
                <a:gd name="T2" fmla="*/ 1204 w 1228"/>
                <a:gd name="T3" fmla="*/ 1075 h 1107"/>
                <a:gd name="T4" fmla="*/ 1093 w 1228"/>
                <a:gd name="T5" fmla="*/ 1105 h 1107"/>
                <a:gd name="T6" fmla="*/ 1007 w 1228"/>
                <a:gd name="T7" fmla="*/ 1084 h 1107"/>
                <a:gd name="T8" fmla="*/ 912 w 1228"/>
                <a:gd name="T9" fmla="*/ 1001 h 1107"/>
                <a:gd name="T10" fmla="*/ 909 w 1228"/>
                <a:gd name="T11" fmla="*/ 917 h 1107"/>
                <a:gd name="T12" fmla="*/ 924 w 1228"/>
                <a:gd name="T13" fmla="*/ 872 h 1107"/>
                <a:gd name="T14" fmla="*/ 954 w 1228"/>
                <a:gd name="T15" fmla="*/ 779 h 1107"/>
                <a:gd name="T16" fmla="*/ 957 w 1228"/>
                <a:gd name="T17" fmla="*/ 767 h 1107"/>
                <a:gd name="T18" fmla="*/ 926 w 1228"/>
                <a:gd name="T19" fmla="*/ 527 h 1107"/>
                <a:gd name="T20" fmla="*/ 882 w 1228"/>
                <a:gd name="T21" fmla="*/ 465 h 1107"/>
                <a:gd name="T22" fmla="*/ 829 w 1228"/>
                <a:gd name="T23" fmla="*/ 425 h 1107"/>
                <a:gd name="T24" fmla="*/ 691 w 1228"/>
                <a:gd name="T25" fmla="*/ 391 h 1107"/>
                <a:gd name="T26" fmla="*/ 659 w 1228"/>
                <a:gd name="T27" fmla="*/ 393 h 1107"/>
                <a:gd name="T28" fmla="*/ 623 w 1228"/>
                <a:gd name="T29" fmla="*/ 398 h 1107"/>
                <a:gd name="T30" fmla="*/ 576 w 1228"/>
                <a:gd name="T31" fmla="*/ 408 h 1107"/>
                <a:gd name="T32" fmla="*/ 559 w 1228"/>
                <a:gd name="T33" fmla="*/ 413 h 1107"/>
                <a:gd name="T34" fmla="*/ 425 w 1228"/>
                <a:gd name="T35" fmla="*/ 448 h 1107"/>
                <a:gd name="T36" fmla="*/ 267 w 1228"/>
                <a:gd name="T37" fmla="*/ 450 h 1107"/>
                <a:gd name="T38" fmla="*/ 229 w 1228"/>
                <a:gd name="T39" fmla="*/ 439 h 1107"/>
                <a:gd name="T40" fmla="*/ 89 w 1228"/>
                <a:gd name="T41" fmla="*/ 341 h 1107"/>
                <a:gd name="T42" fmla="*/ 69 w 1228"/>
                <a:gd name="T43" fmla="*/ 315 h 1107"/>
                <a:gd name="T44" fmla="*/ 28 w 1228"/>
                <a:gd name="T45" fmla="*/ 239 h 1107"/>
                <a:gd name="T46" fmla="*/ 4 w 1228"/>
                <a:gd name="T47" fmla="*/ 150 h 1107"/>
                <a:gd name="T48" fmla="*/ 7 w 1228"/>
                <a:gd name="T49" fmla="*/ 54 h 1107"/>
                <a:gd name="T50" fmla="*/ 23 w 1228"/>
                <a:gd name="T51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8" h="1107">
                  <a:moveTo>
                    <a:pt x="1228" y="1053"/>
                  </a:moveTo>
                  <a:cubicBezTo>
                    <a:pt x="1221" y="1061"/>
                    <a:pt x="1213" y="1068"/>
                    <a:pt x="1204" y="1075"/>
                  </a:cubicBezTo>
                  <a:cubicBezTo>
                    <a:pt x="1174" y="1095"/>
                    <a:pt x="1133" y="1107"/>
                    <a:pt x="1093" y="1105"/>
                  </a:cubicBezTo>
                  <a:cubicBezTo>
                    <a:pt x="1064" y="1103"/>
                    <a:pt x="1035" y="1096"/>
                    <a:pt x="1007" y="1084"/>
                  </a:cubicBezTo>
                  <a:cubicBezTo>
                    <a:pt x="963" y="1065"/>
                    <a:pt x="928" y="1035"/>
                    <a:pt x="912" y="1001"/>
                  </a:cubicBezTo>
                  <a:cubicBezTo>
                    <a:pt x="901" y="975"/>
                    <a:pt x="899" y="948"/>
                    <a:pt x="909" y="917"/>
                  </a:cubicBezTo>
                  <a:cubicBezTo>
                    <a:pt x="913" y="902"/>
                    <a:pt x="918" y="888"/>
                    <a:pt x="924" y="872"/>
                  </a:cubicBezTo>
                  <a:cubicBezTo>
                    <a:pt x="934" y="844"/>
                    <a:pt x="946" y="813"/>
                    <a:pt x="954" y="779"/>
                  </a:cubicBezTo>
                  <a:cubicBezTo>
                    <a:pt x="955" y="775"/>
                    <a:pt x="956" y="771"/>
                    <a:pt x="957" y="767"/>
                  </a:cubicBezTo>
                  <a:cubicBezTo>
                    <a:pt x="976" y="681"/>
                    <a:pt x="962" y="594"/>
                    <a:pt x="926" y="527"/>
                  </a:cubicBezTo>
                  <a:cubicBezTo>
                    <a:pt x="913" y="504"/>
                    <a:pt x="900" y="483"/>
                    <a:pt x="882" y="465"/>
                  </a:cubicBezTo>
                  <a:cubicBezTo>
                    <a:pt x="867" y="450"/>
                    <a:pt x="849" y="436"/>
                    <a:pt x="829" y="425"/>
                  </a:cubicBezTo>
                  <a:cubicBezTo>
                    <a:pt x="791" y="403"/>
                    <a:pt x="744" y="391"/>
                    <a:pt x="691" y="391"/>
                  </a:cubicBezTo>
                  <a:cubicBezTo>
                    <a:pt x="681" y="391"/>
                    <a:pt x="670" y="392"/>
                    <a:pt x="659" y="393"/>
                  </a:cubicBezTo>
                  <a:cubicBezTo>
                    <a:pt x="647" y="394"/>
                    <a:pt x="635" y="395"/>
                    <a:pt x="623" y="398"/>
                  </a:cubicBezTo>
                  <a:cubicBezTo>
                    <a:pt x="607" y="401"/>
                    <a:pt x="591" y="404"/>
                    <a:pt x="576" y="408"/>
                  </a:cubicBezTo>
                  <a:cubicBezTo>
                    <a:pt x="570" y="410"/>
                    <a:pt x="565" y="411"/>
                    <a:pt x="559" y="413"/>
                  </a:cubicBezTo>
                  <a:cubicBezTo>
                    <a:pt x="511" y="426"/>
                    <a:pt x="467" y="439"/>
                    <a:pt x="425" y="448"/>
                  </a:cubicBezTo>
                  <a:cubicBezTo>
                    <a:pt x="372" y="459"/>
                    <a:pt x="321" y="463"/>
                    <a:pt x="267" y="450"/>
                  </a:cubicBezTo>
                  <a:cubicBezTo>
                    <a:pt x="255" y="447"/>
                    <a:pt x="242" y="443"/>
                    <a:pt x="229" y="439"/>
                  </a:cubicBezTo>
                  <a:cubicBezTo>
                    <a:pt x="176" y="419"/>
                    <a:pt x="128" y="385"/>
                    <a:pt x="89" y="341"/>
                  </a:cubicBezTo>
                  <a:cubicBezTo>
                    <a:pt x="82" y="332"/>
                    <a:pt x="75" y="324"/>
                    <a:pt x="69" y="315"/>
                  </a:cubicBezTo>
                  <a:cubicBezTo>
                    <a:pt x="52" y="291"/>
                    <a:pt x="38" y="266"/>
                    <a:pt x="28" y="239"/>
                  </a:cubicBezTo>
                  <a:cubicBezTo>
                    <a:pt x="16" y="209"/>
                    <a:pt x="8" y="180"/>
                    <a:pt x="4" y="150"/>
                  </a:cubicBezTo>
                  <a:cubicBezTo>
                    <a:pt x="0" y="117"/>
                    <a:pt x="2" y="85"/>
                    <a:pt x="7" y="54"/>
                  </a:cubicBezTo>
                  <a:cubicBezTo>
                    <a:pt x="11" y="35"/>
                    <a:pt x="16" y="17"/>
                    <a:pt x="23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61"/>
            <p:cNvSpPr/>
            <p:nvPr/>
          </p:nvSpPr>
          <p:spPr bwMode="auto">
            <a:xfrm>
              <a:off x="80963" y="1173163"/>
              <a:ext cx="4616450" cy="4156075"/>
            </a:xfrm>
            <a:custGeom>
              <a:avLst/>
              <a:gdLst>
                <a:gd name="T0" fmla="*/ 1229 w 1229"/>
                <a:gd name="T1" fmla="*/ 1042 h 1106"/>
                <a:gd name="T2" fmla="*/ 1205 w 1229"/>
                <a:gd name="T3" fmla="*/ 1067 h 1106"/>
                <a:gd name="T4" fmla="*/ 1091 w 1229"/>
                <a:gd name="T5" fmla="*/ 1106 h 1106"/>
                <a:gd name="T6" fmla="*/ 1003 w 1229"/>
                <a:gd name="T7" fmla="*/ 1089 h 1106"/>
                <a:gd name="T8" fmla="*/ 905 w 1229"/>
                <a:gd name="T9" fmla="*/ 1008 h 1106"/>
                <a:gd name="T10" fmla="*/ 902 w 1229"/>
                <a:gd name="T11" fmla="*/ 923 h 1106"/>
                <a:gd name="T12" fmla="*/ 919 w 1229"/>
                <a:gd name="T13" fmla="*/ 879 h 1106"/>
                <a:gd name="T14" fmla="*/ 950 w 1229"/>
                <a:gd name="T15" fmla="*/ 785 h 1106"/>
                <a:gd name="T16" fmla="*/ 953 w 1229"/>
                <a:gd name="T17" fmla="*/ 774 h 1106"/>
                <a:gd name="T18" fmla="*/ 910 w 1229"/>
                <a:gd name="T19" fmla="*/ 531 h 1106"/>
                <a:gd name="T20" fmla="*/ 858 w 1229"/>
                <a:gd name="T21" fmla="*/ 471 h 1106"/>
                <a:gd name="T22" fmla="*/ 800 w 1229"/>
                <a:gd name="T23" fmla="*/ 435 h 1106"/>
                <a:gd name="T24" fmla="*/ 659 w 1229"/>
                <a:gd name="T25" fmla="*/ 411 h 1106"/>
                <a:gd name="T26" fmla="*/ 628 w 1229"/>
                <a:gd name="T27" fmla="*/ 414 h 1106"/>
                <a:gd name="T28" fmla="*/ 592 w 1229"/>
                <a:gd name="T29" fmla="*/ 420 h 1106"/>
                <a:gd name="T30" fmla="*/ 547 w 1229"/>
                <a:gd name="T31" fmla="*/ 431 h 1106"/>
                <a:gd name="T32" fmla="*/ 530 w 1229"/>
                <a:gd name="T33" fmla="*/ 436 h 1106"/>
                <a:gd name="T34" fmla="*/ 399 w 1229"/>
                <a:gd name="T35" fmla="*/ 468 h 1106"/>
                <a:gd name="T36" fmla="*/ 244 w 1229"/>
                <a:gd name="T37" fmla="*/ 464 h 1106"/>
                <a:gd name="T38" fmla="*/ 207 w 1229"/>
                <a:gd name="T39" fmla="*/ 451 h 1106"/>
                <a:gd name="T40" fmla="*/ 74 w 1229"/>
                <a:gd name="T41" fmla="*/ 348 h 1106"/>
                <a:gd name="T42" fmla="*/ 55 w 1229"/>
                <a:gd name="T43" fmla="*/ 321 h 1106"/>
                <a:gd name="T44" fmla="*/ 19 w 1229"/>
                <a:gd name="T45" fmla="*/ 244 h 1106"/>
                <a:gd name="T46" fmla="*/ 2 w 1229"/>
                <a:gd name="T47" fmla="*/ 154 h 1106"/>
                <a:gd name="T48" fmla="*/ 13 w 1229"/>
                <a:gd name="T49" fmla="*/ 57 h 1106"/>
                <a:gd name="T50" fmla="*/ 37 w 1229"/>
                <a:gd name="T51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9" h="1106">
                  <a:moveTo>
                    <a:pt x="1229" y="1042"/>
                  </a:moveTo>
                  <a:cubicBezTo>
                    <a:pt x="1222" y="1051"/>
                    <a:pt x="1214" y="1060"/>
                    <a:pt x="1205" y="1067"/>
                  </a:cubicBezTo>
                  <a:cubicBezTo>
                    <a:pt x="1175" y="1091"/>
                    <a:pt x="1133" y="1106"/>
                    <a:pt x="1091" y="1106"/>
                  </a:cubicBezTo>
                  <a:cubicBezTo>
                    <a:pt x="1062" y="1106"/>
                    <a:pt x="1032" y="1100"/>
                    <a:pt x="1003" y="1089"/>
                  </a:cubicBezTo>
                  <a:cubicBezTo>
                    <a:pt x="957" y="1071"/>
                    <a:pt x="921" y="1042"/>
                    <a:pt x="905" y="1008"/>
                  </a:cubicBezTo>
                  <a:cubicBezTo>
                    <a:pt x="893" y="982"/>
                    <a:pt x="892" y="955"/>
                    <a:pt x="902" y="923"/>
                  </a:cubicBezTo>
                  <a:cubicBezTo>
                    <a:pt x="907" y="909"/>
                    <a:pt x="912" y="894"/>
                    <a:pt x="919" y="879"/>
                  </a:cubicBezTo>
                  <a:cubicBezTo>
                    <a:pt x="929" y="851"/>
                    <a:pt x="942" y="819"/>
                    <a:pt x="950" y="785"/>
                  </a:cubicBezTo>
                  <a:cubicBezTo>
                    <a:pt x="951" y="781"/>
                    <a:pt x="952" y="778"/>
                    <a:pt x="953" y="774"/>
                  </a:cubicBezTo>
                  <a:cubicBezTo>
                    <a:pt x="971" y="687"/>
                    <a:pt x="954" y="598"/>
                    <a:pt x="910" y="531"/>
                  </a:cubicBezTo>
                  <a:cubicBezTo>
                    <a:pt x="895" y="508"/>
                    <a:pt x="878" y="488"/>
                    <a:pt x="858" y="471"/>
                  </a:cubicBezTo>
                  <a:cubicBezTo>
                    <a:pt x="841" y="457"/>
                    <a:pt x="821" y="444"/>
                    <a:pt x="800" y="435"/>
                  </a:cubicBezTo>
                  <a:cubicBezTo>
                    <a:pt x="759" y="417"/>
                    <a:pt x="712" y="408"/>
                    <a:pt x="659" y="411"/>
                  </a:cubicBezTo>
                  <a:cubicBezTo>
                    <a:pt x="649" y="412"/>
                    <a:pt x="638" y="413"/>
                    <a:pt x="628" y="414"/>
                  </a:cubicBezTo>
                  <a:cubicBezTo>
                    <a:pt x="616" y="416"/>
                    <a:pt x="604" y="418"/>
                    <a:pt x="592" y="420"/>
                  </a:cubicBezTo>
                  <a:cubicBezTo>
                    <a:pt x="577" y="424"/>
                    <a:pt x="562" y="427"/>
                    <a:pt x="547" y="431"/>
                  </a:cubicBezTo>
                  <a:cubicBezTo>
                    <a:pt x="541" y="433"/>
                    <a:pt x="536" y="434"/>
                    <a:pt x="530" y="436"/>
                  </a:cubicBezTo>
                  <a:cubicBezTo>
                    <a:pt x="483" y="448"/>
                    <a:pt x="440" y="461"/>
                    <a:pt x="399" y="468"/>
                  </a:cubicBezTo>
                  <a:cubicBezTo>
                    <a:pt x="346" y="478"/>
                    <a:pt x="296" y="479"/>
                    <a:pt x="244" y="464"/>
                  </a:cubicBezTo>
                  <a:cubicBezTo>
                    <a:pt x="232" y="461"/>
                    <a:pt x="220" y="457"/>
                    <a:pt x="207" y="451"/>
                  </a:cubicBezTo>
                  <a:cubicBezTo>
                    <a:pt x="155" y="429"/>
                    <a:pt x="109" y="393"/>
                    <a:pt x="74" y="348"/>
                  </a:cubicBezTo>
                  <a:cubicBezTo>
                    <a:pt x="67" y="339"/>
                    <a:pt x="61" y="330"/>
                    <a:pt x="55" y="321"/>
                  </a:cubicBezTo>
                  <a:cubicBezTo>
                    <a:pt x="40" y="297"/>
                    <a:pt x="28" y="271"/>
                    <a:pt x="19" y="244"/>
                  </a:cubicBezTo>
                  <a:cubicBezTo>
                    <a:pt x="9" y="214"/>
                    <a:pt x="3" y="183"/>
                    <a:pt x="2" y="154"/>
                  </a:cubicBezTo>
                  <a:cubicBezTo>
                    <a:pt x="0" y="120"/>
                    <a:pt x="4" y="87"/>
                    <a:pt x="13" y="57"/>
                  </a:cubicBezTo>
                  <a:cubicBezTo>
                    <a:pt x="19" y="37"/>
                    <a:pt x="27" y="18"/>
                    <a:pt x="37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62"/>
            <p:cNvSpPr/>
            <p:nvPr/>
          </p:nvSpPr>
          <p:spPr bwMode="auto">
            <a:xfrm>
              <a:off x="-39687" y="1252538"/>
              <a:ext cx="4673600" cy="4159250"/>
            </a:xfrm>
            <a:custGeom>
              <a:avLst/>
              <a:gdLst>
                <a:gd name="T0" fmla="*/ 1244 w 1244"/>
                <a:gd name="T1" fmla="*/ 1031 h 1107"/>
                <a:gd name="T2" fmla="*/ 1104 w 1244"/>
                <a:gd name="T3" fmla="*/ 1106 h 1107"/>
                <a:gd name="T4" fmla="*/ 1013 w 1244"/>
                <a:gd name="T5" fmla="*/ 1093 h 1107"/>
                <a:gd name="T6" fmla="*/ 912 w 1244"/>
                <a:gd name="T7" fmla="*/ 1014 h 1107"/>
                <a:gd name="T8" fmla="*/ 910 w 1244"/>
                <a:gd name="T9" fmla="*/ 929 h 1107"/>
                <a:gd name="T10" fmla="*/ 927 w 1244"/>
                <a:gd name="T11" fmla="*/ 884 h 1107"/>
                <a:gd name="T12" fmla="*/ 962 w 1244"/>
                <a:gd name="T13" fmla="*/ 779 h 1107"/>
                <a:gd name="T14" fmla="*/ 908 w 1244"/>
                <a:gd name="T15" fmla="*/ 534 h 1107"/>
                <a:gd name="T16" fmla="*/ 784 w 1244"/>
                <a:gd name="T17" fmla="*/ 444 h 1107"/>
                <a:gd name="T18" fmla="*/ 575 w 1244"/>
                <a:gd name="T19" fmla="*/ 442 h 1107"/>
                <a:gd name="T20" fmla="*/ 515 w 1244"/>
                <a:gd name="T21" fmla="*/ 458 h 1107"/>
                <a:gd name="T22" fmla="*/ 235 w 1244"/>
                <a:gd name="T23" fmla="*/ 478 h 1107"/>
                <a:gd name="T24" fmla="*/ 199 w 1244"/>
                <a:gd name="T25" fmla="*/ 463 h 1107"/>
                <a:gd name="T26" fmla="*/ 24 w 1244"/>
                <a:gd name="T27" fmla="*/ 248 h 1107"/>
                <a:gd name="T28" fmla="*/ 64 w 1244"/>
                <a:gd name="T29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4" h="1107">
                  <a:moveTo>
                    <a:pt x="1244" y="1031"/>
                  </a:moveTo>
                  <a:cubicBezTo>
                    <a:pt x="1215" y="1074"/>
                    <a:pt x="1161" y="1103"/>
                    <a:pt x="1104" y="1106"/>
                  </a:cubicBezTo>
                  <a:cubicBezTo>
                    <a:pt x="1074" y="1107"/>
                    <a:pt x="1043" y="1103"/>
                    <a:pt x="1013" y="1093"/>
                  </a:cubicBezTo>
                  <a:cubicBezTo>
                    <a:pt x="965" y="1076"/>
                    <a:pt x="928" y="1048"/>
                    <a:pt x="912" y="1014"/>
                  </a:cubicBezTo>
                  <a:cubicBezTo>
                    <a:pt x="899" y="988"/>
                    <a:pt x="899" y="960"/>
                    <a:pt x="910" y="929"/>
                  </a:cubicBezTo>
                  <a:cubicBezTo>
                    <a:pt x="915" y="915"/>
                    <a:pt x="921" y="900"/>
                    <a:pt x="927" y="884"/>
                  </a:cubicBezTo>
                  <a:cubicBezTo>
                    <a:pt x="940" y="853"/>
                    <a:pt x="955" y="818"/>
                    <a:pt x="962" y="779"/>
                  </a:cubicBezTo>
                  <a:cubicBezTo>
                    <a:pt x="980" y="692"/>
                    <a:pt x="960" y="601"/>
                    <a:pt x="908" y="534"/>
                  </a:cubicBezTo>
                  <a:cubicBezTo>
                    <a:pt x="876" y="491"/>
                    <a:pt x="834" y="461"/>
                    <a:pt x="784" y="444"/>
                  </a:cubicBezTo>
                  <a:cubicBezTo>
                    <a:pt x="723" y="423"/>
                    <a:pt x="653" y="422"/>
                    <a:pt x="575" y="442"/>
                  </a:cubicBezTo>
                  <a:cubicBezTo>
                    <a:pt x="555" y="447"/>
                    <a:pt x="535" y="452"/>
                    <a:pt x="515" y="458"/>
                  </a:cubicBezTo>
                  <a:cubicBezTo>
                    <a:pt x="409" y="486"/>
                    <a:pt x="325" y="509"/>
                    <a:pt x="235" y="478"/>
                  </a:cubicBezTo>
                  <a:cubicBezTo>
                    <a:pt x="223" y="474"/>
                    <a:pt x="211" y="469"/>
                    <a:pt x="199" y="463"/>
                  </a:cubicBezTo>
                  <a:cubicBezTo>
                    <a:pt x="113" y="421"/>
                    <a:pt x="49" y="342"/>
                    <a:pt x="24" y="248"/>
                  </a:cubicBezTo>
                  <a:cubicBezTo>
                    <a:pt x="0" y="160"/>
                    <a:pt x="15" y="72"/>
                    <a:pt x="64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 userDrawn="1"/>
        </p:nvSpPr>
        <p:spPr>
          <a:xfrm>
            <a:off x="1621894" y="-634912"/>
            <a:ext cx="1567884" cy="1567884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240"/>
          <p:cNvSpPr/>
          <p:nvPr userDrawn="1"/>
        </p:nvSpPr>
        <p:spPr bwMode="auto">
          <a:xfrm rot="3625268">
            <a:off x="-4396028" y="4271747"/>
            <a:ext cx="10008269" cy="6465619"/>
          </a:xfrm>
          <a:custGeom>
            <a:avLst/>
            <a:gdLst>
              <a:gd name="T0" fmla="*/ 132 w 1732"/>
              <a:gd name="T1" fmla="*/ 400 h 1118"/>
              <a:gd name="T2" fmla="*/ 125 w 1732"/>
              <a:gd name="T3" fmla="*/ 410 h 1118"/>
              <a:gd name="T4" fmla="*/ 333 w 1732"/>
              <a:gd name="T5" fmla="*/ 928 h 1118"/>
              <a:gd name="T6" fmla="*/ 620 w 1732"/>
              <a:gd name="T7" fmla="*/ 924 h 1118"/>
              <a:gd name="T8" fmla="*/ 811 w 1732"/>
              <a:gd name="T9" fmla="*/ 696 h 1118"/>
              <a:gd name="T10" fmla="*/ 1115 w 1732"/>
              <a:gd name="T11" fmla="*/ 706 h 1118"/>
              <a:gd name="T12" fmla="*/ 1201 w 1732"/>
              <a:gd name="T13" fmla="*/ 918 h 1118"/>
              <a:gd name="T14" fmla="*/ 1383 w 1732"/>
              <a:gd name="T15" fmla="*/ 1098 h 1118"/>
              <a:gd name="T16" fmla="*/ 1680 w 1732"/>
              <a:gd name="T17" fmla="*/ 798 h 1118"/>
              <a:gd name="T18" fmla="*/ 1532 w 1732"/>
              <a:gd name="T19" fmla="*/ 643 h 1118"/>
              <a:gd name="T20" fmla="*/ 1274 w 1732"/>
              <a:gd name="T21" fmla="*/ 582 h 1118"/>
              <a:gd name="T22" fmla="*/ 1116 w 1732"/>
              <a:gd name="T23" fmla="*/ 470 h 1118"/>
              <a:gd name="T24" fmla="*/ 1173 w 1732"/>
              <a:gd name="T25" fmla="*/ 278 h 1118"/>
              <a:gd name="T26" fmla="*/ 1140 w 1732"/>
              <a:gd name="T27" fmla="*/ 86 h 1118"/>
              <a:gd name="T28" fmla="*/ 901 w 1732"/>
              <a:gd name="T29" fmla="*/ 66 h 1118"/>
              <a:gd name="T30" fmla="*/ 800 w 1732"/>
              <a:gd name="T31" fmla="*/ 289 h 1118"/>
              <a:gd name="T32" fmla="*/ 698 w 1732"/>
              <a:gd name="T33" fmla="*/ 355 h 1118"/>
              <a:gd name="T34" fmla="*/ 626 w 1732"/>
              <a:gd name="T35" fmla="*/ 337 h 1118"/>
              <a:gd name="T36" fmla="*/ 357 w 1732"/>
              <a:gd name="T37" fmla="*/ 256 h 1118"/>
              <a:gd name="T38" fmla="*/ 132 w 1732"/>
              <a:gd name="T39" fmla="*/ 400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32" h="1118">
                <a:moveTo>
                  <a:pt x="132" y="400"/>
                </a:moveTo>
                <a:cubicBezTo>
                  <a:pt x="130" y="403"/>
                  <a:pt x="127" y="407"/>
                  <a:pt x="125" y="410"/>
                </a:cubicBezTo>
                <a:cubicBezTo>
                  <a:pt x="0" y="613"/>
                  <a:pt x="130" y="844"/>
                  <a:pt x="333" y="928"/>
                </a:cubicBezTo>
                <a:cubicBezTo>
                  <a:pt x="424" y="965"/>
                  <a:pt x="532" y="975"/>
                  <a:pt x="620" y="924"/>
                </a:cubicBezTo>
                <a:cubicBezTo>
                  <a:pt x="710" y="872"/>
                  <a:pt x="741" y="767"/>
                  <a:pt x="811" y="696"/>
                </a:cubicBezTo>
                <a:cubicBezTo>
                  <a:pt x="894" y="611"/>
                  <a:pt x="1036" y="614"/>
                  <a:pt x="1115" y="706"/>
                </a:cubicBezTo>
                <a:cubicBezTo>
                  <a:pt x="1165" y="764"/>
                  <a:pt x="1179" y="845"/>
                  <a:pt x="1201" y="918"/>
                </a:cubicBezTo>
                <a:cubicBezTo>
                  <a:pt x="1229" y="1013"/>
                  <a:pt x="1281" y="1085"/>
                  <a:pt x="1383" y="1098"/>
                </a:cubicBezTo>
                <a:cubicBezTo>
                  <a:pt x="1544" y="1118"/>
                  <a:pt x="1732" y="973"/>
                  <a:pt x="1680" y="798"/>
                </a:cubicBezTo>
                <a:cubicBezTo>
                  <a:pt x="1659" y="728"/>
                  <a:pt x="1599" y="674"/>
                  <a:pt x="1532" y="643"/>
                </a:cubicBezTo>
                <a:cubicBezTo>
                  <a:pt x="1453" y="607"/>
                  <a:pt x="1358" y="605"/>
                  <a:pt x="1274" y="582"/>
                </a:cubicBezTo>
                <a:cubicBezTo>
                  <a:pt x="1216" y="566"/>
                  <a:pt x="1140" y="531"/>
                  <a:pt x="1116" y="470"/>
                </a:cubicBezTo>
                <a:cubicBezTo>
                  <a:pt x="1088" y="398"/>
                  <a:pt x="1149" y="340"/>
                  <a:pt x="1173" y="278"/>
                </a:cubicBezTo>
                <a:cubicBezTo>
                  <a:pt x="1196" y="214"/>
                  <a:pt x="1185" y="137"/>
                  <a:pt x="1140" y="86"/>
                </a:cubicBezTo>
                <a:cubicBezTo>
                  <a:pt x="1083" y="23"/>
                  <a:pt x="964" y="0"/>
                  <a:pt x="901" y="66"/>
                </a:cubicBezTo>
                <a:cubicBezTo>
                  <a:pt x="842" y="129"/>
                  <a:pt x="845" y="220"/>
                  <a:pt x="800" y="289"/>
                </a:cubicBezTo>
                <a:cubicBezTo>
                  <a:pt x="778" y="325"/>
                  <a:pt x="740" y="354"/>
                  <a:pt x="698" y="355"/>
                </a:cubicBezTo>
                <a:cubicBezTo>
                  <a:pt x="673" y="356"/>
                  <a:pt x="649" y="348"/>
                  <a:pt x="626" y="337"/>
                </a:cubicBezTo>
                <a:cubicBezTo>
                  <a:pt x="529" y="290"/>
                  <a:pt x="471" y="235"/>
                  <a:pt x="357" y="256"/>
                </a:cubicBezTo>
                <a:cubicBezTo>
                  <a:pt x="267" y="272"/>
                  <a:pt x="183" y="324"/>
                  <a:pt x="132" y="400"/>
                </a:cubicBezTo>
                <a:close/>
              </a:path>
            </a:pathLst>
          </a:custGeom>
          <a:solidFill>
            <a:srgbClr val="416E8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241"/>
          <p:cNvSpPr/>
          <p:nvPr userDrawn="1"/>
        </p:nvSpPr>
        <p:spPr bwMode="auto">
          <a:xfrm rot="9336810">
            <a:off x="538063" y="5573491"/>
            <a:ext cx="2189896" cy="1383867"/>
          </a:xfrm>
          <a:custGeom>
            <a:avLst/>
            <a:gdLst>
              <a:gd name="T0" fmla="*/ 366 w 437"/>
              <a:gd name="T1" fmla="*/ 213 h 276"/>
              <a:gd name="T2" fmla="*/ 173 w 437"/>
              <a:gd name="T3" fmla="*/ 257 h 276"/>
              <a:gd name="T4" fmla="*/ 37 w 437"/>
              <a:gd name="T5" fmla="*/ 61 h 276"/>
              <a:gd name="T6" fmla="*/ 173 w 437"/>
              <a:gd name="T7" fmla="*/ 24 h 276"/>
              <a:gd name="T8" fmla="*/ 271 w 437"/>
              <a:gd name="T9" fmla="*/ 38 h 276"/>
              <a:gd name="T10" fmla="*/ 373 w 437"/>
              <a:gd name="T11" fmla="*/ 38 h 276"/>
              <a:gd name="T12" fmla="*/ 410 w 437"/>
              <a:gd name="T13" fmla="*/ 54 h 276"/>
              <a:gd name="T14" fmla="*/ 420 w 437"/>
              <a:gd name="T15" fmla="*/ 155 h 276"/>
              <a:gd name="T16" fmla="*/ 366 w 437"/>
              <a:gd name="T17" fmla="*/ 21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7" h="276">
                <a:moveTo>
                  <a:pt x="366" y="213"/>
                </a:moveTo>
                <a:cubicBezTo>
                  <a:pt x="311" y="255"/>
                  <a:pt x="242" y="276"/>
                  <a:pt x="173" y="257"/>
                </a:cubicBezTo>
                <a:cubicBezTo>
                  <a:pt x="95" y="236"/>
                  <a:pt x="0" y="149"/>
                  <a:pt x="37" y="61"/>
                </a:cubicBezTo>
                <a:cubicBezTo>
                  <a:pt x="63" y="0"/>
                  <a:pt x="121" y="11"/>
                  <a:pt x="173" y="24"/>
                </a:cubicBezTo>
                <a:cubicBezTo>
                  <a:pt x="205" y="31"/>
                  <a:pt x="237" y="40"/>
                  <a:pt x="271" y="38"/>
                </a:cubicBezTo>
                <a:cubicBezTo>
                  <a:pt x="305" y="37"/>
                  <a:pt x="339" y="32"/>
                  <a:pt x="373" y="38"/>
                </a:cubicBezTo>
                <a:cubicBezTo>
                  <a:pt x="386" y="41"/>
                  <a:pt x="400" y="45"/>
                  <a:pt x="410" y="54"/>
                </a:cubicBezTo>
                <a:cubicBezTo>
                  <a:pt x="437" y="78"/>
                  <a:pt x="437" y="125"/>
                  <a:pt x="420" y="155"/>
                </a:cubicBezTo>
                <a:cubicBezTo>
                  <a:pt x="407" y="177"/>
                  <a:pt x="388" y="196"/>
                  <a:pt x="366" y="213"/>
                </a:cubicBezTo>
                <a:close/>
              </a:path>
            </a:pathLst>
          </a:custGeom>
          <a:solidFill>
            <a:srgbClr val="D9989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 rot="10800000">
            <a:off x="-1857379" y="3222940"/>
            <a:ext cx="7177966" cy="6592206"/>
            <a:chOff x="-39687" y="-1587"/>
            <a:chExt cx="5894388" cy="5413375"/>
          </a:xfrm>
        </p:grpSpPr>
        <p:sp>
          <p:nvSpPr>
            <p:cNvPr id="6" name="Freeform 246"/>
            <p:cNvSpPr/>
            <p:nvPr/>
          </p:nvSpPr>
          <p:spPr bwMode="auto">
            <a:xfrm>
              <a:off x="482601" y="-1587"/>
              <a:ext cx="5372100" cy="4575175"/>
            </a:xfrm>
            <a:custGeom>
              <a:avLst/>
              <a:gdLst>
                <a:gd name="T0" fmla="*/ 0 w 1430"/>
                <a:gd name="T1" fmla="*/ 0 h 1218"/>
                <a:gd name="T2" fmla="*/ 84 w 1430"/>
                <a:gd name="T3" fmla="*/ 38 h 1218"/>
                <a:gd name="T4" fmla="*/ 206 w 1430"/>
                <a:gd name="T5" fmla="*/ 114 h 1218"/>
                <a:gd name="T6" fmla="*/ 424 w 1430"/>
                <a:gd name="T7" fmla="*/ 239 h 1218"/>
                <a:gd name="T8" fmla="*/ 466 w 1430"/>
                <a:gd name="T9" fmla="*/ 255 h 1218"/>
                <a:gd name="T10" fmla="*/ 956 w 1430"/>
                <a:gd name="T11" fmla="*/ 179 h 1218"/>
                <a:gd name="T12" fmla="*/ 1151 w 1430"/>
                <a:gd name="T13" fmla="*/ 100 h 1218"/>
                <a:gd name="T14" fmla="*/ 1264 w 1430"/>
                <a:gd name="T15" fmla="*/ 107 h 1218"/>
                <a:gd name="T16" fmla="*/ 1304 w 1430"/>
                <a:gd name="T17" fmla="*/ 125 h 1218"/>
                <a:gd name="T18" fmla="*/ 1381 w 1430"/>
                <a:gd name="T19" fmla="*/ 394 h 1218"/>
                <a:gd name="T20" fmla="*/ 1309 w 1430"/>
                <a:gd name="T21" fmla="*/ 488 h 1218"/>
                <a:gd name="T22" fmla="*/ 1175 w 1430"/>
                <a:gd name="T23" fmla="*/ 701 h 1218"/>
                <a:gd name="T24" fmla="*/ 1353 w 1430"/>
                <a:gd name="T25" fmla="*/ 1193 h 1218"/>
                <a:gd name="T26" fmla="*/ 1377 w 1430"/>
                <a:gd name="T27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0" h="1218">
                  <a:moveTo>
                    <a:pt x="0" y="0"/>
                  </a:moveTo>
                  <a:cubicBezTo>
                    <a:pt x="27" y="9"/>
                    <a:pt x="55" y="22"/>
                    <a:pt x="84" y="38"/>
                  </a:cubicBezTo>
                  <a:cubicBezTo>
                    <a:pt x="125" y="60"/>
                    <a:pt x="164" y="86"/>
                    <a:pt x="206" y="114"/>
                  </a:cubicBezTo>
                  <a:cubicBezTo>
                    <a:pt x="274" y="158"/>
                    <a:pt x="344" y="204"/>
                    <a:pt x="424" y="239"/>
                  </a:cubicBezTo>
                  <a:cubicBezTo>
                    <a:pt x="438" y="245"/>
                    <a:pt x="452" y="250"/>
                    <a:pt x="466" y="255"/>
                  </a:cubicBezTo>
                  <a:cubicBezTo>
                    <a:pt x="671" y="325"/>
                    <a:pt x="829" y="244"/>
                    <a:pt x="956" y="179"/>
                  </a:cubicBezTo>
                  <a:cubicBezTo>
                    <a:pt x="1022" y="145"/>
                    <a:pt x="1084" y="113"/>
                    <a:pt x="1151" y="100"/>
                  </a:cubicBezTo>
                  <a:cubicBezTo>
                    <a:pt x="1187" y="92"/>
                    <a:pt x="1228" y="95"/>
                    <a:pt x="1264" y="107"/>
                  </a:cubicBezTo>
                  <a:cubicBezTo>
                    <a:pt x="1278" y="112"/>
                    <a:pt x="1291" y="118"/>
                    <a:pt x="1304" y="125"/>
                  </a:cubicBezTo>
                  <a:cubicBezTo>
                    <a:pt x="1396" y="181"/>
                    <a:pt x="1430" y="299"/>
                    <a:pt x="1381" y="394"/>
                  </a:cubicBezTo>
                  <a:cubicBezTo>
                    <a:pt x="1365" y="425"/>
                    <a:pt x="1338" y="455"/>
                    <a:pt x="1309" y="488"/>
                  </a:cubicBezTo>
                  <a:cubicBezTo>
                    <a:pt x="1259" y="544"/>
                    <a:pt x="1202" y="608"/>
                    <a:pt x="1175" y="701"/>
                  </a:cubicBezTo>
                  <a:cubicBezTo>
                    <a:pt x="1129" y="858"/>
                    <a:pt x="1192" y="1033"/>
                    <a:pt x="1353" y="1193"/>
                  </a:cubicBezTo>
                  <a:cubicBezTo>
                    <a:pt x="1361" y="1202"/>
                    <a:pt x="1369" y="1210"/>
                    <a:pt x="1377" y="1218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247"/>
            <p:cNvSpPr/>
            <p:nvPr/>
          </p:nvSpPr>
          <p:spPr bwMode="auto">
            <a:xfrm>
              <a:off x="468313" y="76201"/>
              <a:ext cx="5122863" cy="4530725"/>
            </a:xfrm>
            <a:custGeom>
              <a:avLst/>
              <a:gdLst>
                <a:gd name="T0" fmla="*/ 1364 w 1364"/>
                <a:gd name="T1" fmla="*/ 1206 h 1206"/>
                <a:gd name="T2" fmla="*/ 1340 w 1364"/>
                <a:gd name="T3" fmla="*/ 1185 h 1206"/>
                <a:gd name="T4" fmla="*/ 1259 w 1364"/>
                <a:gd name="T5" fmla="*/ 1103 h 1206"/>
                <a:gd name="T6" fmla="*/ 1208 w 1364"/>
                <a:gd name="T7" fmla="*/ 1035 h 1206"/>
                <a:gd name="T8" fmla="*/ 1156 w 1364"/>
                <a:gd name="T9" fmla="*/ 924 h 1206"/>
                <a:gd name="T10" fmla="*/ 1141 w 1364"/>
                <a:gd name="T11" fmla="*/ 843 h 1206"/>
                <a:gd name="T12" fmla="*/ 1141 w 1364"/>
                <a:gd name="T13" fmla="*/ 798 h 1206"/>
                <a:gd name="T14" fmla="*/ 1157 w 1364"/>
                <a:gd name="T15" fmla="*/ 706 h 1206"/>
                <a:gd name="T16" fmla="*/ 1160 w 1364"/>
                <a:gd name="T17" fmla="*/ 696 h 1206"/>
                <a:gd name="T18" fmla="*/ 1280 w 1364"/>
                <a:gd name="T19" fmla="*/ 490 h 1206"/>
                <a:gd name="T20" fmla="*/ 1343 w 1364"/>
                <a:gd name="T21" fmla="*/ 399 h 1206"/>
                <a:gd name="T22" fmla="*/ 1360 w 1364"/>
                <a:gd name="T23" fmla="*/ 305 h 1206"/>
                <a:gd name="T24" fmla="*/ 1258 w 1364"/>
                <a:gd name="T25" fmla="*/ 144 h 1206"/>
                <a:gd name="T26" fmla="*/ 1218 w 1364"/>
                <a:gd name="T27" fmla="*/ 127 h 1206"/>
                <a:gd name="T28" fmla="*/ 1170 w 1364"/>
                <a:gd name="T29" fmla="*/ 118 h 1206"/>
                <a:gd name="T30" fmla="*/ 1107 w 1364"/>
                <a:gd name="T31" fmla="*/ 122 h 1206"/>
                <a:gd name="T32" fmla="*/ 1084 w 1364"/>
                <a:gd name="T33" fmla="*/ 127 h 1206"/>
                <a:gd name="T34" fmla="*/ 915 w 1364"/>
                <a:gd name="T35" fmla="*/ 198 h 1206"/>
                <a:gd name="T36" fmla="*/ 719 w 1364"/>
                <a:gd name="T37" fmla="*/ 277 h 1206"/>
                <a:gd name="T38" fmla="*/ 666 w 1364"/>
                <a:gd name="T39" fmla="*/ 287 h 1206"/>
                <a:gd name="T40" fmla="*/ 437 w 1364"/>
                <a:gd name="T41" fmla="*/ 261 h 1206"/>
                <a:gd name="T42" fmla="*/ 396 w 1364"/>
                <a:gd name="T43" fmla="*/ 244 h 1206"/>
                <a:gd name="T44" fmla="*/ 294 w 1364"/>
                <a:gd name="T45" fmla="*/ 187 h 1206"/>
                <a:gd name="T46" fmla="*/ 189 w 1364"/>
                <a:gd name="T47" fmla="*/ 116 h 1206"/>
                <a:gd name="T48" fmla="*/ 76 w 1364"/>
                <a:gd name="T49" fmla="*/ 39 h 1206"/>
                <a:gd name="T50" fmla="*/ 0 w 1364"/>
                <a:gd name="T51" fmla="*/ 0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64" h="1206">
                  <a:moveTo>
                    <a:pt x="1364" y="1206"/>
                  </a:moveTo>
                  <a:cubicBezTo>
                    <a:pt x="1356" y="1199"/>
                    <a:pt x="1348" y="1192"/>
                    <a:pt x="1340" y="1185"/>
                  </a:cubicBezTo>
                  <a:cubicBezTo>
                    <a:pt x="1310" y="1159"/>
                    <a:pt x="1283" y="1132"/>
                    <a:pt x="1259" y="1103"/>
                  </a:cubicBezTo>
                  <a:cubicBezTo>
                    <a:pt x="1240" y="1081"/>
                    <a:pt x="1223" y="1058"/>
                    <a:pt x="1208" y="1035"/>
                  </a:cubicBezTo>
                  <a:cubicBezTo>
                    <a:pt x="1185" y="999"/>
                    <a:pt x="1167" y="961"/>
                    <a:pt x="1156" y="924"/>
                  </a:cubicBezTo>
                  <a:cubicBezTo>
                    <a:pt x="1148" y="897"/>
                    <a:pt x="1143" y="870"/>
                    <a:pt x="1141" y="843"/>
                  </a:cubicBezTo>
                  <a:cubicBezTo>
                    <a:pt x="1141" y="828"/>
                    <a:pt x="1140" y="813"/>
                    <a:pt x="1141" y="798"/>
                  </a:cubicBezTo>
                  <a:cubicBezTo>
                    <a:pt x="1143" y="767"/>
                    <a:pt x="1148" y="737"/>
                    <a:pt x="1157" y="706"/>
                  </a:cubicBezTo>
                  <a:cubicBezTo>
                    <a:pt x="1158" y="703"/>
                    <a:pt x="1159" y="699"/>
                    <a:pt x="1160" y="696"/>
                  </a:cubicBezTo>
                  <a:cubicBezTo>
                    <a:pt x="1188" y="609"/>
                    <a:pt x="1237" y="545"/>
                    <a:pt x="1280" y="490"/>
                  </a:cubicBezTo>
                  <a:cubicBezTo>
                    <a:pt x="1305" y="458"/>
                    <a:pt x="1330" y="429"/>
                    <a:pt x="1343" y="399"/>
                  </a:cubicBezTo>
                  <a:cubicBezTo>
                    <a:pt x="1357" y="369"/>
                    <a:pt x="1362" y="337"/>
                    <a:pt x="1360" y="305"/>
                  </a:cubicBezTo>
                  <a:cubicBezTo>
                    <a:pt x="1355" y="240"/>
                    <a:pt x="1319" y="179"/>
                    <a:pt x="1258" y="144"/>
                  </a:cubicBezTo>
                  <a:cubicBezTo>
                    <a:pt x="1245" y="137"/>
                    <a:pt x="1232" y="132"/>
                    <a:pt x="1218" y="127"/>
                  </a:cubicBezTo>
                  <a:cubicBezTo>
                    <a:pt x="1203" y="122"/>
                    <a:pt x="1186" y="119"/>
                    <a:pt x="1170" y="118"/>
                  </a:cubicBezTo>
                  <a:cubicBezTo>
                    <a:pt x="1149" y="116"/>
                    <a:pt x="1128" y="117"/>
                    <a:pt x="1107" y="122"/>
                  </a:cubicBezTo>
                  <a:cubicBezTo>
                    <a:pt x="1100" y="123"/>
                    <a:pt x="1092" y="125"/>
                    <a:pt x="1084" y="127"/>
                  </a:cubicBezTo>
                  <a:cubicBezTo>
                    <a:pt x="1027" y="143"/>
                    <a:pt x="972" y="170"/>
                    <a:pt x="915" y="198"/>
                  </a:cubicBezTo>
                  <a:cubicBezTo>
                    <a:pt x="857" y="227"/>
                    <a:pt x="792" y="259"/>
                    <a:pt x="719" y="277"/>
                  </a:cubicBezTo>
                  <a:cubicBezTo>
                    <a:pt x="702" y="281"/>
                    <a:pt x="684" y="285"/>
                    <a:pt x="666" y="287"/>
                  </a:cubicBezTo>
                  <a:cubicBezTo>
                    <a:pt x="597" y="297"/>
                    <a:pt x="520" y="292"/>
                    <a:pt x="437" y="261"/>
                  </a:cubicBezTo>
                  <a:cubicBezTo>
                    <a:pt x="424" y="256"/>
                    <a:pt x="410" y="250"/>
                    <a:pt x="396" y="244"/>
                  </a:cubicBezTo>
                  <a:cubicBezTo>
                    <a:pt x="360" y="227"/>
                    <a:pt x="326" y="208"/>
                    <a:pt x="294" y="187"/>
                  </a:cubicBezTo>
                  <a:cubicBezTo>
                    <a:pt x="257" y="164"/>
                    <a:pt x="223" y="140"/>
                    <a:pt x="189" y="116"/>
                  </a:cubicBezTo>
                  <a:cubicBezTo>
                    <a:pt x="150" y="88"/>
                    <a:pt x="114" y="62"/>
                    <a:pt x="76" y="39"/>
                  </a:cubicBezTo>
                  <a:cubicBezTo>
                    <a:pt x="50" y="23"/>
                    <a:pt x="24" y="1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248"/>
            <p:cNvSpPr/>
            <p:nvPr/>
          </p:nvSpPr>
          <p:spPr bwMode="auto">
            <a:xfrm>
              <a:off x="449263" y="155576"/>
              <a:ext cx="5078413" cy="4486275"/>
            </a:xfrm>
            <a:custGeom>
              <a:avLst/>
              <a:gdLst>
                <a:gd name="T0" fmla="*/ 1352 w 1352"/>
                <a:gd name="T1" fmla="*/ 1194 h 1194"/>
                <a:gd name="T2" fmla="*/ 1328 w 1352"/>
                <a:gd name="T3" fmla="*/ 1176 h 1194"/>
                <a:gd name="T4" fmla="*/ 1244 w 1352"/>
                <a:gd name="T5" fmla="*/ 1104 h 1194"/>
                <a:gd name="T6" fmla="*/ 1191 w 1352"/>
                <a:gd name="T7" fmla="*/ 1039 h 1194"/>
                <a:gd name="T8" fmla="*/ 1136 w 1352"/>
                <a:gd name="T9" fmla="*/ 929 h 1194"/>
                <a:gd name="T10" fmla="*/ 1122 w 1352"/>
                <a:gd name="T11" fmla="*/ 849 h 1194"/>
                <a:gd name="T12" fmla="*/ 1123 w 1352"/>
                <a:gd name="T13" fmla="*/ 804 h 1194"/>
                <a:gd name="T14" fmla="*/ 1140 w 1352"/>
                <a:gd name="T15" fmla="*/ 712 h 1194"/>
                <a:gd name="T16" fmla="*/ 1143 w 1352"/>
                <a:gd name="T17" fmla="*/ 701 h 1194"/>
                <a:gd name="T18" fmla="*/ 1251 w 1352"/>
                <a:gd name="T19" fmla="*/ 493 h 1194"/>
                <a:gd name="T20" fmla="*/ 1306 w 1352"/>
                <a:gd name="T21" fmla="*/ 404 h 1194"/>
                <a:gd name="T22" fmla="*/ 1318 w 1352"/>
                <a:gd name="T23" fmla="*/ 314 h 1194"/>
                <a:gd name="T24" fmla="*/ 1212 w 1352"/>
                <a:gd name="T25" fmla="*/ 163 h 1194"/>
                <a:gd name="T26" fmla="*/ 1174 w 1352"/>
                <a:gd name="T27" fmla="*/ 148 h 1194"/>
                <a:gd name="T28" fmla="*/ 1126 w 1352"/>
                <a:gd name="T29" fmla="*/ 139 h 1194"/>
                <a:gd name="T30" fmla="*/ 1065 w 1352"/>
                <a:gd name="T31" fmla="*/ 143 h 1194"/>
                <a:gd name="T32" fmla="*/ 1042 w 1352"/>
                <a:gd name="T33" fmla="*/ 149 h 1194"/>
                <a:gd name="T34" fmla="*/ 876 w 1352"/>
                <a:gd name="T35" fmla="*/ 217 h 1194"/>
                <a:gd name="T36" fmla="*/ 682 w 1352"/>
                <a:gd name="T37" fmla="*/ 290 h 1194"/>
                <a:gd name="T38" fmla="*/ 631 w 1352"/>
                <a:gd name="T39" fmla="*/ 299 h 1194"/>
                <a:gd name="T40" fmla="*/ 409 w 1352"/>
                <a:gd name="T41" fmla="*/ 267 h 1194"/>
                <a:gd name="T42" fmla="*/ 369 w 1352"/>
                <a:gd name="T43" fmla="*/ 249 h 1194"/>
                <a:gd name="T44" fmla="*/ 272 w 1352"/>
                <a:gd name="T45" fmla="*/ 191 h 1194"/>
                <a:gd name="T46" fmla="*/ 174 w 1352"/>
                <a:gd name="T47" fmla="*/ 119 h 1194"/>
                <a:gd name="T48" fmla="*/ 69 w 1352"/>
                <a:gd name="T49" fmla="*/ 40 h 1194"/>
                <a:gd name="T50" fmla="*/ 0 w 1352"/>
                <a:gd name="T51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52" h="1194">
                  <a:moveTo>
                    <a:pt x="1352" y="1194"/>
                  </a:moveTo>
                  <a:cubicBezTo>
                    <a:pt x="1344" y="1188"/>
                    <a:pt x="1336" y="1182"/>
                    <a:pt x="1328" y="1176"/>
                  </a:cubicBezTo>
                  <a:cubicBezTo>
                    <a:pt x="1298" y="1154"/>
                    <a:pt x="1270" y="1130"/>
                    <a:pt x="1244" y="1104"/>
                  </a:cubicBezTo>
                  <a:cubicBezTo>
                    <a:pt x="1225" y="1083"/>
                    <a:pt x="1207" y="1061"/>
                    <a:pt x="1191" y="1039"/>
                  </a:cubicBezTo>
                  <a:cubicBezTo>
                    <a:pt x="1166" y="1004"/>
                    <a:pt x="1147" y="967"/>
                    <a:pt x="1136" y="929"/>
                  </a:cubicBezTo>
                  <a:cubicBezTo>
                    <a:pt x="1127" y="903"/>
                    <a:pt x="1123" y="876"/>
                    <a:pt x="1122" y="849"/>
                  </a:cubicBezTo>
                  <a:cubicBezTo>
                    <a:pt x="1122" y="834"/>
                    <a:pt x="1122" y="819"/>
                    <a:pt x="1123" y="804"/>
                  </a:cubicBezTo>
                  <a:cubicBezTo>
                    <a:pt x="1125" y="773"/>
                    <a:pt x="1131" y="742"/>
                    <a:pt x="1140" y="712"/>
                  </a:cubicBezTo>
                  <a:cubicBezTo>
                    <a:pt x="1141" y="708"/>
                    <a:pt x="1142" y="705"/>
                    <a:pt x="1143" y="701"/>
                  </a:cubicBezTo>
                  <a:cubicBezTo>
                    <a:pt x="1170" y="614"/>
                    <a:pt x="1213" y="548"/>
                    <a:pt x="1251" y="493"/>
                  </a:cubicBezTo>
                  <a:cubicBezTo>
                    <a:pt x="1273" y="461"/>
                    <a:pt x="1295" y="433"/>
                    <a:pt x="1306" y="404"/>
                  </a:cubicBezTo>
                  <a:cubicBezTo>
                    <a:pt x="1317" y="375"/>
                    <a:pt x="1321" y="344"/>
                    <a:pt x="1318" y="314"/>
                  </a:cubicBezTo>
                  <a:cubicBezTo>
                    <a:pt x="1310" y="253"/>
                    <a:pt x="1273" y="195"/>
                    <a:pt x="1212" y="163"/>
                  </a:cubicBezTo>
                  <a:cubicBezTo>
                    <a:pt x="1200" y="157"/>
                    <a:pt x="1187" y="152"/>
                    <a:pt x="1174" y="148"/>
                  </a:cubicBezTo>
                  <a:cubicBezTo>
                    <a:pt x="1159" y="143"/>
                    <a:pt x="1142" y="140"/>
                    <a:pt x="1126" y="139"/>
                  </a:cubicBezTo>
                  <a:cubicBezTo>
                    <a:pt x="1106" y="138"/>
                    <a:pt x="1085" y="139"/>
                    <a:pt x="1065" y="143"/>
                  </a:cubicBezTo>
                  <a:cubicBezTo>
                    <a:pt x="1057" y="145"/>
                    <a:pt x="1050" y="147"/>
                    <a:pt x="1042" y="149"/>
                  </a:cubicBezTo>
                  <a:cubicBezTo>
                    <a:pt x="986" y="164"/>
                    <a:pt x="932" y="191"/>
                    <a:pt x="876" y="217"/>
                  </a:cubicBezTo>
                  <a:cubicBezTo>
                    <a:pt x="818" y="245"/>
                    <a:pt x="754" y="275"/>
                    <a:pt x="682" y="290"/>
                  </a:cubicBezTo>
                  <a:cubicBezTo>
                    <a:pt x="666" y="294"/>
                    <a:pt x="649" y="297"/>
                    <a:pt x="631" y="299"/>
                  </a:cubicBezTo>
                  <a:cubicBezTo>
                    <a:pt x="563" y="306"/>
                    <a:pt x="489" y="299"/>
                    <a:pt x="409" y="267"/>
                  </a:cubicBezTo>
                  <a:cubicBezTo>
                    <a:pt x="396" y="262"/>
                    <a:pt x="382" y="256"/>
                    <a:pt x="369" y="249"/>
                  </a:cubicBezTo>
                  <a:cubicBezTo>
                    <a:pt x="335" y="232"/>
                    <a:pt x="302" y="212"/>
                    <a:pt x="272" y="191"/>
                  </a:cubicBezTo>
                  <a:cubicBezTo>
                    <a:pt x="237" y="168"/>
                    <a:pt x="205" y="143"/>
                    <a:pt x="174" y="119"/>
                  </a:cubicBezTo>
                  <a:cubicBezTo>
                    <a:pt x="137" y="91"/>
                    <a:pt x="103" y="63"/>
                    <a:pt x="69" y="40"/>
                  </a:cubicBezTo>
                  <a:cubicBezTo>
                    <a:pt x="45" y="24"/>
                    <a:pt x="22" y="1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249"/>
            <p:cNvSpPr/>
            <p:nvPr/>
          </p:nvSpPr>
          <p:spPr bwMode="auto">
            <a:xfrm>
              <a:off x="430213" y="234951"/>
              <a:ext cx="5033963" cy="4440238"/>
            </a:xfrm>
            <a:custGeom>
              <a:avLst/>
              <a:gdLst>
                <a:gd name="T0" fmla="*/ 1340 w 1340"/>
                <a:gd name="T1" fmla="*/ 1182 h 1182"/>
                <a:gd name="T2" fmla="*/ 1316 w 1340"/>
                <a:gd name="T3" fmla="*/ 1168 h 1182"/>
                <a:gd name="T4" fmla="*/ 1230 w 1340"/>
                <a:gd name="T5" fmla="*/ 1104 h 1182"/>
                <a:gd name="T6" fmla="*/ 1174 w 1340"/>
                <a:gd name="T7" fmla="*/ 1042 h 1182"/>
                <a:gd name="T8" fmla="*/ 1115 w 1340"/>
                <a:gd name="T9" fmla="*/ 935 h 1182"/>
                <a:gd name="T10" fmla="*/ 1103 w 1340"/>
                <a:gd name="T11" fmla="*/ 854 h 1182"/>
                <a:gd name="T12" fmla="*/ 1105 w 1340"/>
                <a:gd name="T13" fmla="*/ 809 h 1182"/>
                <a:gd name="T14" fmla="*/ 1123 w 1340"/>
                <a:gd name="T15" fmla="*/ 717 h 1182"/>
                <a:gd name="T16" fmla="*/ 1126 w 1340"/>
                <a:gd name="T17" fmla="*/ 707 h 1182"/>
                <a:gd name="T18" fmla="*/ 1222 w 1340"/>
                <a:gd name="T19" fmla="*/ 496 h 1182"/>
                <a:gd name="T20" fmla="*/ 1269 w 1340"/>
                <a:gd name="T21" fmla="*/ 409 h 1182"/>
                <a:gd name="T22" fmla="*/ 1275 w 1340"/>
                <a:gd name="T23" fmla="*/ 323 h 1182"/>
                <a:gd name="T24" fmla="*/ 1167 w 1340"/>
                <a:gd name="T25" fmla="*/ 182 h 1182"/>
                <a:gd name="T26" fmla="*/ 1129 w 1340"/>
                <a:gd name="T27" fmla="*/ 168 h 1182"/>
                <a:gd name="T28" fmla="*/ 1083 w 1340"/>
                <a:gd name="T29" fmla="*/ 161 h 1182"/>
                <a:gd name="T30" fmla="*/ 1023 w 1340"/>
                <a:gd name="T31" fmla="*/ 165 h 1182"/>
                <a:gd name="T32" fmla="*/ 1001 w 1340"/>
                <a:gd name="T33" fmla="*/ 171 h 1182"/>
                <a:gd name="T34" fmla="*/ 837 w 1340"/>
                <a:gd name="T35" fmla="*/ 237 h 1182"/>
                <a:gd name="T36" fmla="*/ 646 w 1340"/>
                <a:gd name="T37" fmla="*/ 304 h 1182"/>
                <a:gd name="T38" fmla="*/ 596 w 1340"/>
                <a:gd name="T39" fmla="*/ 310 h 1182"/>
                <a:gd name="T40" fmla="*/ 381 w 1340"/>
                <a:gd name="T41" fmla="*/ 273 h 1182"/>
                <a:gd name="T42" fmla="*/ 343 w 1340"/>
                <a:gd name="T43" fmla="*/ 255 h 1182"/>
                <a:gd name="T44" fmla="*/ 250 w 1340"/>
                <a:gd name="T45" fmla="*/ 195 h 1182"/>
                <a:gd name="T46" fmla="*/ 158 w 1340"/>
                <a:gd name="T47" fmla="*/ 121 h 1182"/>
                <a:gd name="T48" fmla="*/ 63 w 1340"/>
                <a:gd name="T49" fmla="*/ 41 h 1182"/>
                <a:gd name="T50" fmla="*/ 0 w 1340"/>
                <a:gd name="T51" fmla="*/ 0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40" h="1182">
                  <a:moveTo>
                    <a:pt x="1340" y="1182"/>
                  </a:moveTo>
                  <a:cubicBezTo>
                    <a:pt x="1332" y="1178"/>
                    <a:pt x="1324" y="1173"/>
                    <a:pt x="1316" y="1168"/>
                  </a:cubicBezTo>
                  <a:cubicBezTo>
                    <a:pt x="1286" y="1149"/>
                    <a:pt x="1256" y="1128"/>
                    <a:pt x="1230" y="1104"/>
                  </a:cubicBezTo>
                  <a:cubicBezTo>
                    <a:pt x="1210" y="1085"/>
                    <a:pt x="1191" y="1064"/>
                    <a:pt x="1174" y="1042"/>
                  </a:cubicBezTo>
                  <a:cubicBezTo>
                    <a:pt x="1148" y="1009"/>
                    <a:pt x="1127" y="972"/>
                    <a:pt x="1115" y="935"/>
                  </a:cubicBezTo>
                  <a:cubicBezTo>
                    <a:pt x="1107" y="909"/>
                    <a:pt x="1103" y="882"/>
                    <a:pt x="1103" y="854"/>
                  </a:cubicBezTo>
                  <a:cubicBezTo>
                    <a:pt x="1103" y="839"/>
                    <a:pt x="1103" y="824"/>
                    <a:pt x="1105" y="809"/>
                  </a:cubicBezTo>
                  <a:cubicBezTo>
                    <a:pt x="1108" y="779"/>
                    <a:pt x="1114" y="748"/>
                    <a:pt x="1123" y="717"/>
                  </a:cubicBezTo>
                  <a:cubicBezTo>
                    <a:pt x="1124" y="714"/>
                    <a:pt x="1125" y="710"/>
                    <a:pt x="1126" y="707"/>
                  </a:cubicBezTo>
                  <a:cubicBezTo>
                    <a:pt x="1152" y="620"/>
                    <a:pt x="1190" y="551"/>
                    <a:pt x="1222" y="496"/>
                  </a:cubicBezTo>
                  <a:cubicBezTo>
                    <a:pt x="1241" y="464"/>
                    <a:pt x="1260" y="437"/>
                    <a:pt x="1269" y="409"/>
                  </a:cubicBezTo>
                  <a:cubicBezTo>
                    <a:pt x="1278" y="381"/>
                    <a:pt x="1280" y="352"/>
                    <a:pt x="1275" y="323"/>
                  </a:cubicBezTo>
                  <a:cubicBezTo>
                    <a:pt x="1265" y="265"/>
                    <a:pt x="1227" y="211"/>
                    <a:pt x="1167" y="182"/>
                  </a:cubicBezTo>
                  <a:cubicBezTo>
                    <a:pt x="1155" y="176"/>
                    <a:pt x="1143" y="172"/>
                    <a:pt x="1129" y="168"/>
                  </a:cubicBezTo>
                  <a:cubicBezTo>
                    <a:pt x="1114" y="164"/>
                    <a:pt x="1099" y="162"/>
                    <a:pt x="1083" y="161"/>
                  </a:cubicBezTo>
                  <a:cubicBezTo>
                    <a:pt x="1062" y="160"/>
                    <a:pt x="1042" y="161"/>
                    <a:pt x="1023" y="165"/>
                  </a:cubicBezTo>
                  <a:cubicBezTo>
                    <a:pt x="1015" y="167"/>
                    <a:pt x="1008" y="169"/>
                    <a:pt x="1001" y="171"/>
                  </a:cubicBezTo>
                  <a:cubicBezTo>
                    <a:pt x="945" y="186"/>
                    <a:pt x="892" y="211"/>
                    <a:pt x="837" y="237"/>
                  </a:cubicBezTo>
                  <a:cubicBezTo>
                    <a:pt x="779" y="263"/>
                    <a:pt x="716" y="290"/>
                    <a:pt x="646" y="304"/>
                  </a:cubicBezTo>
                  <a:cubicBezTo>
                    <a:pt x="630" y="307"/>
                    <a:pt x="613" y="309"/>
                    <a:pt x="596" y="310"/>
                  </a:cubicBezTo>
                  <a:cubicBezTo>
                    <a:pt x="529" y="316"/>
                    <a:pt x="457" y="307"/>
                    <a:pt x="381" y="273"/>
                  </a:cubicBezTo>
                  <a:cubicBezTo>
                    <a:pt x="368" y="268"/>
                    <a:pt x="355" y="262"/>
                    <a:pt x="343" y="255"/>
                  </a:cubicBezTo>
                  <a:cubicBezTo>
                    <a:pt x="309" y="237"/>
                    <a:pt x="279" y="217"/>
                    <a:pt x="250" y="195"/>
                  </a:cubicBezTo>
                  <a:cubicBezTo>
                    <a:pt x="217" y="171"/>
                    <a:pt x="187" y="146"/>
                    <a:pt x="158" y="121"/>
                  </a:cubicBezTo>
                  <a:cubicBezTo>
                    <a:pt x="124" y="93"/>
                    <a:pt x="93" y="65"/>
                    <a:pt x="63" y="41"/>
                  </a:cubicBezTo>
                  <a:cubicBezTo>
                    <a:pt x="41" y="24"/>
                    <a:pt x="20" y="11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250"/>
            <p:cNvSpPr/>
            <p:nvPr/>
          </p:nvSpPr>
          <p:spPr bwMode="auto">
            <a:xfrm>
              <a:off x="411163" y="312738"/>
              <a:ext cx="4989513" cy="4400550"/>
            </a:xfrm>
            <a:custGeom>
              <a:avLst/>
              <a:gdLst>
                <a:gd name="T0" fmla="*/ 1328 w 1328"/>
                <a:gd name="T1" fmla="*/ 1171 h 1171"/>
                <a:gd name="T2" fmla="*/ 1304 w 1328"/>
                <a:gd name="T3" fmla="*/ 1159 h 1171"/>
                <a:gd name="T4" fmla="*/ 1216 w 1328"/>
                <a:gd name="T5" fmla="*/ 1104 h 1171"/>
                <a:gd name="T6" fmla="*/ 1157 w 1328"/>
                <a:gd name="T7" fmla="*/ 1046 h 1171"/>
                <a:gd name="T8" fmla="*/ 1095 w 1328"/>
                <a:gd name="T9" fmla="*/ 941 h 1171"/>
                <a:gd name="T10" fmla="*/ 1083 w 1328"/>
                <a:gd name="T11" fmla="*/ 860 h 1171"/>
                <a:gd name="T12" fmla="*/ 1086 w 1328"/>
                <a:gd name="T13" fmla="*/ 815 h 1171"/>
                <a:gd name="T14" fmla="*/ 1106 w 1328"/>
                <a:gd name="T15" fmla="*/ 723 h 1171"/>
                <a:gd name="T16" fmla="*/ 1109 w 1328"/>
                <a:gd name="T17" fmla="*/ 712 h 1171"/>
                <a:gd name="T18" fmla="*/ 1193 w 1328"/>
                <a:gd name="T19" fmla="*/ 499 h 1171"/>
                <a:gd name="T20" fmla="*/ 1232 w 1328"/>
                <a:gd name="T21" fmla="*/ 414 h 1171"/>
                <a:gd name="T22" fmla="*/ 1233 w 1328"/>
                <a:gd name="T23" fmla="*/ 332 h 1171"/>
                <a:gd name="T24" fmla="*/ 1122 w 1328"/>
                <a:gd name="T25" fmla="*/ 201 h 1171"/>
                <a:gd name="T26" fmla="*/ 1085 w 1328"/>
                <a:gd name="T27" fmla="*/ 188 h 1171"/>
                <a:gd name="T28" fmla="*/ 1039 w 1328"/>
                <a:gd name="T29" fmla="*/ 182 h 1171"/>
                <a:gd name="T30" fmla="*/ 980 w 1328"/>
                <a:gd name="T31" fmla="*/ 187 h 1171"/>
                <a:gd name="T32" fmla="*/ 959 w 1328"/>
                <a:gd name="T33" fmla="*/ 193 h 1171"/>
                <a:gd name="T34" fmla="*/ 798 w 1328"/>
                <a:gd name="T35" fmla="*/ 256 h 1171"/>
                <a:gd name="T36" fmla="*/ 610 w 1328"/>
                <a:gd name="T37" fmla="*/ 317 h 1171"/>
                <a:gd name="T38" fmla="*/ 561 w 1328"/>
                <a:gd name="T39" fmla="*/ 322 h 1171"/>
                <a:gd name="T40" fmla="*/ 352 w 1328"/>
                <a:gd name="T41" fmla="*/ 279 h 1171"/>
                <a:gd name="T42" fmla="*/ 316 w 1328"/>
                <a:gd name="T43" fmla="*/ 260 h 1171"/>
                <a:gd name="T44" fmla="*/ 228 w 1328"/>
                <a:gd name="T45" fmla="*/ 199 h 1171"/>
                <a:gd name="T46" fmla="*/ 142 w 1328"/>
                <a:gd name="T47" fmla="*/ 124 h 1171"/>
                <a:gd name="T48" fmla="*/ 56 w 1328"/>
                <a:gd name="T49" fmla="*/ 42 h 1171"/>
                <a:gd name="T50" fmla="*/ 0 w 1328"/>
                <a:gd name="T51" fmla="*/ 0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28" h="1171">
                  <a:moveTo>
                    <a:pt x="1328" y="1171"/>
                  </a:moveTo>
                  <a:cubicBezTo>
                    <a:pt x="1320" y="1167"/>
                    <a:pt x="1312" y="1163"/>
                    <a:pt x="1304" y="1159"/>
                  </a:cubicBezTo>
                  <a:cubicBezTo>
                    <a:pt x="1274" y="1144"/>
                    <a:pt x="1243" y="1126"/>
                    <a:pt x="1216" y="1104"/>
                  </a:cubicBezTo>
                  <a:cubicBezTo>
                    <a:pt x="1195" y="1086"/>
                    <a:pt x="1175" y="1067"/>
                    <a:pt x="1157" y="1046"/>
                  </a:cubicBezTo>
                  <a:cubicBezTo>
                    <a:pt x="1129" y="1014"/>
                    <a:pt x="1108" y="978"/>
                    <a:pt x="1095" y="941"/>
                  </a:cubicBezTo>
                  <a:cubicBezTo>
                    <a:pt x="1086" y="915"/>
                    <a:pt x="1082" y="888"/>
                    <a:pt x="1083" y="860"/>
                  </a:cubicBezTo>
                  <a:cubicBezTo>
                    <a:pt x="1083" y="845"/>
                    <a:pt x="1085" y="830"/>
                    <a:pt x="1086" y="815"/>
                  </a:cubicBezTo>
                  <a:cubicBezTo>
                    <a:pt x="1090" y="785"/>
                    <a:pt x="1097" y="754"/>
                    <a:pt x="1106" y="723"/>
                  </a:cubicBezTo>
                  <a:cubicBezTo>
                    <a:pt x="1107" y="719"/>
                    <a:pt x="1108" y="716"/>
                    <a:pt x="1109" y="712"/>
                  </a:cubicBezTo>
                  <a:cubicBezTo>
                    <a:pt x="1134" y="625"/>
                    <a:pt x="1166" y="554"/>
                    <a:pt x="1193" y="499"/>
                  </a:cubicBezTo>
                  <a:cubicBezTo>
                    <a:pt x="1209" y="468"/>
                    <a:pt x="1225" y="441"/>
                    <a:pt x="1232" y="414"/>
                  </a:cubicBezTo>
                  <a:cubicBezTo>
                    <a:pt x="1239" y="387"/>
                    <a:pt x="1239" y="359"/>
                    <a:pt x="1233" y="332"/>
                  </a:cubicBezTo>
                  <a:cubicBezTo>
                    <a:pt x="1220" y="278"/>
                    <a:pt x="1182" y="228"/>
                    <a:pt x="1122" y="201"/>
                  </a:cubicBezTo>
                  <a:cubicBezTo>
                    <a:pt x="1110" y="196"/>
                    <a:pt x="1098" y="192"/>
                    <a:pt x="1085" y="188"/>
                  </a:cubicBezTo>
                  <a:cubicBezTo>
                    <a:pt x="1070" y="185"/>
                    <a:pt x="1055" y="183"/>
                    <a:pt x="1039" y="182"/>
                  </a:cubicBezTo>
                  <a:cubicBezTo>
                    <a:pt x="1019" y="182"/>
                    <a:pt x="999" y="183"/>
                    <a:pt x="980" y="187"/>
                  </a:cubicBezTo>
                  <a:cubicBezTo>
                    <a:pt x="973" y="189"/>
                    <a:pt x="966" y="191"/>
                    <a:pt x="959" y="193"/>
                  </a:cubicBezTo>
                  <a:cubicBezTo>
                    <a:pt x="903" y="208"/>
                    <a:pt x="851" y="232"/>
                    <a:pt x="798" y="256"/>
                  </a:cubicBezTo>
                  <a:cubicBezTo>
                    <a:pt x="740" y="281"/>
                    <a:pt x="678" y="306"/>
                    <a:pt x="610" y="317"/>
                  </a:cubicBezTo>
                  <a:cubicBezTo>
                    <a:pt x="594" y="319"/>
                    <a:pt x="578" y="321"/>
                    <a:pt x="561" y="322"/>
                  </a:cubicBezTo>
                  <a:cubicBezTo>
                    <a:pt x="495" y="325"/>
                    <a:pt x="425" y="314"/>
                    <a:pt x="352" y="279"/>
                  </a:cubicBezTo>
                  <a:cubicBezTo>
                    <a:pt x="340" y="274"/>
                    <a:pt x="328" y="267"/>
                    <a:pt x="316" y="260"/>
                  </a:cubicBezTo>
                  <a:cubicBezTo>
                    <a:pt x="284" y="242"/>
                    <a:pt x="255" y="221"/>
                    <a:pt x="228" y="199"/>
                  </a:cubicBezTo>
                  <a:cubicBezTo>
                    <a:pt x="197" y="175"/>
                    <a:pt x="169" y="149"/>
                    <a:pt x="142" y="124"/>
                  </a:cubicBezTo>
                  <a:cubicBezTo>
                    <a:pt x="111" y="95"/>
                    <a:pt x="83" y="67"/>
                    <a:pt x="56" y="42"/>
                  </a:cubicBezTo>
                  <a:cubicBezTo>
                    <a:pt x="36" y="25"/>
                    <a:pt x="17" y="11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251"/>
            <p:cNvSpPr/>
            <p:nvPr/>
          </p:nvSpPr>
          <p:spPr bwMode="auto">
            <a:xfrm>
              <a:off x="396876" y="392113"/>
              <a:ext cx="4940300" cy="4354513"/>
            </a:xfrm>
            <a:custGeom>
              <a:avLst/>
              <a:gdLst>
                <a:gd name="T0" fmla="*/ 1315 w 1315"/>
                <a:gd name="T1" fmla="*/ 1159 h 1159"/>
                <a:gd name="T2" fmla="*/ 1291 w 1315"/>
                <a:gd name="T3" fmla="*/ 1151 h 1159"/>
                <a:gd name="T4" fmla="*/ 1200 w 1315"/>
                <a:gd name="T5" fmla="*/ 1104 h 1159"/>
                <a:gd name="T6" fmla="*/ 1139 w 1315"/>
                <a:gd name="T7" fmla="*/ 1050 h 1159"/>
                <a:gd name="T8" fmla="*/ 1074 w 1315"/>
                <a:gd name="T9" fmla="*/ 947 h 1159"/>
                <a:gd name="T10" fmla="*/ 1063 w 1315"/>
                <a:gd name="T11" fmla="*/ 865 h 1159"/>
                <a:gd name="T12" fmla="*/ 1067 w 1315"/>
                <a:gd name="T13" fmla="*/ 821 h 1159"/>
                <a:gd name="T14" fmla="*/ 1087 w 1315"/>
                <a:gd name="T15" fmla="*/ 728 h 1159"/>
                <a:gd name="T16" fmla="*/ 1090 w 1315"/>
                <a:gd name="T17" fmla="*/ 718 h 1159"/>
                <a:gd name="T18" fmla="*/ 1164 w 1315"/>
                <a:gd name="T19" fmla="*/ 501 h 1159"/>
                <a:gd name="T20" fmla="*/ 1194 w 1315"/>
                <a:gd name="T21" fmla="*/ 419 h 1159"/>
                <a:gd name="T22" fmla="*/ 1189 w 1315"/>
                <a:gd name="T23" fmla="*/ 341 h 1159"/>
                <a:gd name="T24" fmla="*/ 1076 w 1315"/>
                <a:gd name="T25" fmla="*/ 220 h 1159"/>
                <a:gd name="T26" fmla="*/ 1039 w 1315"/>
                <a:gd name="T27" fmla="*/ 209 h 1159"/>
                <a:gd name="T28" fmla="*/ 994 w 1315"/>
                <a:gd name="T29" fmla="*/ 204 h 1159"/>
                <a:gd name="T30" fmla="*/ 937 w 1315"/>
                <a:gd name="T31" fmla="*/ 209 h 1159"/>
                <a:gd name="T32" fmla="*/ 916 w 1315"/>
                <a:gd name="T33" fmla="*/ 215 h 1159"/>
                <a:gd name="T34" fmla="*/ 757 w 1315"/>
                <a:gd name="T35" fmla="*/ 275 h 1159"/>
                <a:gd name="T36" fmla="*/ 573 w 1315"/>
                <a:gd name="T37" fmla="*/ 330 h 1159"/>
                <a:gd name="T38" fmla="*/ 525 w 1315"/>
                <a:gd name="T39" fmla="*/ 333 h 1159"/>
                <a:gd name="T40" fmla="*/ 323 w 1315"/>
                <a:gd name="T41" fmla="*/ 285 h 1159"/>
                <a:gd name="T42" fmla="*/ 288 w 1315"/>
                <a:gd name="T43" fmla="*/ 266 h 1159"/>
                <a:gd name="T44" fmla="*/ 205 w 1315"/>
                <a:gd name="T45" fmla="*/ 203 h 1159"/>
                <a:gd name="T46" fmla="*/ 125 w 1315"/>
                <a:gd name="T47" fmla="*/ 126 h 1159"/>
                <a:gd name="T48" fmla="*/ 48 w 1315"/>
                <a:gd name="T49" fmla="*/ 43 h 1159"/>
                <a:gd name="T50" fmla="*/ 0 w 1315"/>
                <a:gd name="T51" fmla="*/ 0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5" h="1159">
                  <a:moveTo>
                    <a:pt x="1315" y="1159"/>
                  </a:moveTo>
                  <a:cubicBezTo>
                    <a:pt x="1307" y="1156"/>
                    <a:pt x="1299" y="1154"/>
                    <a:pt x="1291" y="1151"/>
                  </a:cubicBezTo>
                  <a:cubicBezTo>
                    <a:pt x="1261" y="1140"/>
                    <a:pt x="1229" y="1124"/>
                    <a:pt x="1200" y="1104"/>
                  </a:cubicBezTo>
                  <a:cubicBezTo>
                    <a:pt x="1178" y="1088"/>
                    <a:pt x="1158" y="1070"/>
                    <a:pt x="1139" y="1050"/>
                  </a:cubicBezTo>
                  <a:cubicBezTo>
                    <a:pt x="1109" y="1019"/>
                    <a:pt x="1087" y="984"/>
                    <a:pt x="1074" y="947"/>
                  </a:cubicBezTo>
                  <a:cubicBezTo>
                    <a:pt x="1065" y="921"/>
                    <a:pt x="1061" y="894"/>
                    <a:pt x="1063" y="865"/>
                  </a:cubicBezTo>
                  <a:cubicBezTo>
                    <a:pt x="1063" y="851"/>
                    <a:pt x="1065" y="836"/>
                    <a:pt x="1067" y="821"/>
                  </a:cubicBezTo>
                  <a:cubicBezTo>
                    <a:pt x="1072" y="791"/>
                    <a:pt x="1079" y="760"/>
                    <a:pt x="1087" y="728"/>
                  </a:cubicBezTo>
                  <a:cubicBezTo>
                    <a:pt x="1088" y="725"/>
                    <a:pt x="1089" y="721"/>
                    <a:pt x="1090" y="718"/>
                  </a:cubicBezTo>
                  <a:cubicBezTo>
                    <a:pt x="1115" y="631"/>
                    <a:pt x="1142" y="558"/>
                    <a:pt x="1164" y="501"/>
                  </a:cubicBezTo>
                  <a:cubicBezTo>
                    <a:pt x="1175" y="471"/>
                    <a:pt x="1190" y="445"/>
                    <a:pt x="1194" y="419"/>
                  </a:cubicBezTo>
                  <a:cubicBezTo>
                    <a:pt x="1198" y="393"/>
                    <a:pt x="1197" y="367"/>
                    <a:pt x="1189" y="341"/>
                  </a:cubicBezTo>
                  <a:cubicBezTo>
                    <a:pt x="1174" y="290"/>
                    <a:pt x="1135" y="244"/>
                    <a:pt x="1076" y="220"/>
                  </a:cubicBezTo>
                  <a:cubicBezTo>
                    <a:pt x="1064" y="215"/>
                    <a:pt x="1052" y="211"/>
                    <a:pt x="1039" y="209"/>
                  </a:cubicBezTo>
                  <a:cubicBezTo>
                    <a:pt x="1025" y="206"/>
                    <a:pt x="1010" y="204"/>
                    <a:pt x="994" y="204"/>
                  </a:cubicBezTo>
                  <a:cubicBezTo>
                    <a:pt x="975" y="203"/>
                    <a:pt x="955" y="205"/>
                    <a:pt x="937" y="209"/>
                  </a:cubicBezTo>
                  <a:cubicBezTo>
                    <a:pt x="930" y="211"/>
                    <a:pt x="923" y="213"/>
                    <a:pt x="916" y="215"/>
                  </a:cubicBezTo>
                  <a:cubicBezTo>
                    <a:pt x="861" y="229"/>
                    <a:pt x="810" y="253"/>
                    <a:pt x="757" y="275"/>
                  </a:cubicBezTo>
                  <a:cubicBezTo>
                    <a:pt x="700" y="299"/>
                    <a:pt x="640" y="321"/>
                    <a:pt x="573" y="330"/>
                  </a:cubicBezTo>
                  <a:cubicBezTo>
                    <a:pt x="557" y="332"/>
                    <a:pt x="541" y="333"/>
                    <a:pt x="525" y="333"/>
                  </a:cubicBezTo>
                  <a:cubicBezTo>
                    <a:pt x="460" y="334"/>
                    <a:pt x="392" y="321"/>
                    <a:pt x="323" y="285"/>
                  </a:cubicBezTo>
                  <a:cubicBezTo>
                    <a:pt x="311" y="279"/>
                    <a:pt x="300" y="273"/>
                    <a:pt x="288" y="266"/>
                  </a:cubicBezTo>
                  <a:cubicBezTo>
                    <a:pt x="258" y="247"/>
                    <a:pt x="230" y="225"/>
                    <a:pt x="205" y="203"/>
                  </a:cubicBezTo>
                  <a:cubicBezTo>
                    <a:pt x="176" y="178"/>
                    <a:pt x="150" y="152"/>
                    <a:pt x="125" y="126"/>
                  </a:cubicBezTo>
                  <a:cubicBezTo>
                    <a:pt x="97" y="97"/>
                    <a:pt x="72" y="68"/>
                    <a:pt x="48" y="43"/>
                  </a:cubicBezTo>
                  <a:cubicBezTo>
                    <a:pt x="31" y="26"/>
                    <a:pt x="14" y="12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52"/>
            <p:cNvSpPr/>
            <p:nvPr/>
          </p:nvSpPr>
          <p:spPr bwMode="auto">
            <a:xfrm>
              <a:off x="377826" y="466726"/>
              <a:ext cx="4894263" cy="4313238"/>
            </a:xfrm>
            <a:custGeom>
              <a:avLst/>
              <a:gdLst>
                <a:gd name="T0" fmla="*/ 1303 w 1303"/>
                <a:gd name="T1" fmla="*/ 1148 h 1148"/>
                <a:gd name="T2" fmla="*/ 1279 w 1303"/>
                <a:gd name="T3" fmla="*/ 1143 h 1148"/>
                <a:gd name="T4" fmla="*/ 1186 w 1303"/>
                <a:gd name="T5" fmla="*/ 1105 h 1148"/>
                <a:gd name="T6" fmla="*/ 1122 w 1303"/>
                <a:gd name="T7" fmla="*/ 1055 h 1148"/>
                <a:gd name="T8" fmla="*/ 1054 w 1303"/>
                <a:gd name="T9" fmla="*/ 954 h 1148"/>
                <a:gd name="T10" fmla="*/ 1043 w 1303"/>
                <a:gd name="T11" fmla="*/ 872 h 1148"/>
                <a:gd name="T12" fmla="*/ 1049 w 1303"/>
                <a:gd name="T13" fmla="*/ 827 h 1148"/>
                <a:gd name="T14" fmla="*/ 1070 w 1303"/>
                <a:gd name="T15" fmla="*/ 735 h 1148"/>
                <a:gd name="T16" fmla="*/ 1073 w 1303"/>
                <a:gd name="T17" fmla="*/ 724 h 1148"/>
                <a:gd name="T18" fmla="*/ 1135 w 1303"/>
                <a:gd name="T19" fmla="*/ 505 h 1148"/>
                <a:gd name="T20" fmla="*/ 1157 w 1303"/>
                <a:gd name="T21" fmla="*/ 425 h 1148"/>
                <a:gd name="T22" fmla="*/ 1147 w 1303"/>
                <a:gd name="T23" fmla="*/ 352 h 1148"/>
                <a:gd name="T24" fmla="*/ 1031 w 1303"/>
                <a:gd name="T25" fmla="*/ 240 h 1148"/>
                <a:gd name="T26" fmla="*/ 995 w 1303"/>
                <a:gd name="T27" fmla="*/ 230 h 1148"/>
                <a:gd name="T28" fmla="*/ 951 w 1303"/>
                <a:gd name="T29" fmla="*/ 226 h 1148"/>
                <a:gd name="T30" fmla="*/ 894 w 1303"/>
                <a:gd name="T31" fmla="*/ 232 h 1148"/>
                <a:gd name="T32" fmla="*/ 874 w 1303"/>
                <a:gd name="T33" fmla="*/ 238 h 1148"/>
                <a:gd name="T34" fmla="*/ 718 w 1303"/>
                <a:gd name="T35" fmla="*/ 295 h 1148"/>
                <a:gd name="T36" fmla="*/ 536 w 1303"/>
                <a:gd name="T37" fmla="*/ 344 h 1148"/>
                <a:gd name="T38" fmla="*/ 490 w 1303"/>
                <a:gd name="T39" fmla="*/ 346 h 1148"/>
                <a:gd name="T40" fmla="*/ 295 w 1303"/>
                <a:gd name="T41" fmla="*/ 292 h 1148"/>
                <a:gd name="T42" fmla="*/ 262 w 1303"/>
                <a:gd name="T43" fmla="*/ 272 h 1148"/>
                <a:gd name="T44" fmla="*/ 183 w 1303"/>
                <a:gd name="T45" fmla="*/ 208 h 1148"/>
                <a:gd name="T46" fmla="*/ 110 w 1303"/>
                <a:gd name="T47" fmla="*/ 130 h 1148"/>
                <a:gd name="T48" fmla="*/ 41 w 1303"/>
                <a:gd name="T49" fmla="*/ 46 h 1148"/>
                <a:gd name="T50" fmla="*/ 0 w 1303"/>
                <a:gd name="T51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3" h="1148">
                  <a:moveTo>
                    <a:pt x="1303" y="1148"/>
                  </a:moveTo>
                  <a:cubicBezTo>
                    <a:pt x="1295" y="1147"/>
                    <a:pt x="1287" y="1145"/>
                    <a:pt x="1279" y="1143"/>
                  </a:cubicBezTo>
                  <a:cubicBezTo>
                    <a:pt x="1249" y="1136"/>
                    <a:pt x="1216" y="1123"/>
                    <a:pt x="1186" y="1105"/>
                  </a:cubicBezTo>
                  <a:cubicBezTo>
                    <a:pt x="1163" y="1091"/>
                    <a:pt x="1142" y="1074"/>
                    <a:pt x="1122" y="1055"/>
                  </a:cubicBezTo>
                  <a:cubicBezTo>
                    <a:pt x="1091" y="1025"/>
                    <a:pt x="1067" y="990"/>
                    <a:pt x="1054" y="954"/>
                  </a:cubicBezTo>
                  <a:cubicBezTo>
                    <a:pt x="1044" y="928"/>
                    <a:pt x="1041" y="900"/>
                    <a:pt x="1043" y="872"/>
                  </a:cubicBezTo>
                  <a:cubicBezTo>
                    <a:pt x="1044" y="857"/>
                    <a:pt x="1046" y="842"/>
                    <a:pt x="1049" y="827"/>
                  </a:cubicBezTo>
                  <a:cubicBezTo>
                    <a:pt x="1054" y="797"/>
                    <a:pt x="1062" y="766"/>
                    <a:pt x="1070" y="735"/>
                  </a:cubicBezTo>
                  <a:cubicBezTo>
                    <a:pt x="1071" y="731"/>
                    <a:pt x="1072" y="728"/>
                    <a:pt x="1073" y="724"/>
                  </a:cubicBezTo>
                  <a:cubicBezTo>
                    <a:pt x="1097" y="637"/>
                    <a:pt x="1118" y="563"/>
                    <a:pt x="1135" y="505"/>
                  </a:cubicBezTo>
                  <a:cubicBezTo>
                    <a:pt x="1143" y="475"/>
                    <a:pt x="1155" y="450"/>
                    <a:pt x="1157" y="425"/>
                  </a:cubicBezTo>
                  <a:cubicBezTo>
                    <a:pt x="1159" y="401"/>
                    <a:pt x="1156" y="375"/>
                    <a:pt x="1147" y="352"/>
                  </a:cubicBezTo>
                  <a:cubicBezTo>
                    <a:pt x="1129" y="304"/>
                    <a:pt x="1089" y="261"/>
                    <a:pt x="1031" y="240"/>
                  </a:cubicBezTo>
                  <a:cubicBezTo>
                    <a:pt x="1019" y="236"/>
                    <a:pt x="1007" y="232"/>
                    <a:pt x="995" y="230"/>
                  </a:cubicBezTo>
                  <a:cubicBezTo>
                    <a:pt x="980" y="227"/>
                    <a:pt x="966" y="226"/>
                    <a:pt x="951" y="226"/>
                  </a:cubicBezTo>
                  <a:cubicBezTo>
                    <a:pt x="932" y="226"/>
                    <a:pt x="913" y="228"/>
                    <a:pt x="894" y="232"/>
                  </a:cubicBezTo>
                  <a:cubicBezTo>
                    <a:pt x="887" y="234"/>
                    <a:pt x="881" y="236"/>
                    <a:pt x="874" y="238"/>
                  </a:cubicBezTo>
                  <a:cubicBezTo>
                    <a:pt x="820" y="252"/>
                    <a:pt x="770" y="274"/>
                    <a:pt x="718" y="295"/>
                  </a:cubicBezTo>
                  <a:cubicBezTo>
                    <a:pt x="662" y="318"/>
                    <a:pt x="602" y="338"/>
                    <a:pt x="536" y="344"/>
                  </a:cubicBezTo>
                  <a:cubicBezTo>
                    <a:pt x="521" y="346"/>
                    <a:pt x="506" y="346"/>
                    <a:pt x="490" y="346"/>
                  </a:cubicBezTo>
                  <a:cubicBezTo>
                    <a:pt x="426" y="345"/>
                    <a:pt x="360" y="329"/>
                    <a:pt x="295" y="292"/>
                  </a:cubicBezTo>
                  <a:cubicBezTo>
                    <a:pt x="283" y="286"/>
                    <a:pt x="272" y="279"/>
                    <a:pt x="262" y="272"/>
                  </a:cubicBezTo>
                  <a:cubicBezTo>
                    <a:pt x="233" y="252"/>
                    <a:pt x="207" y="231"/>
                    <a:pt x="183" y="208"/>
                  </a:cubicBezTo>
                  <a:cubicBezTo>
                    <a:pt x="156" y="182"/>
                    <a:pt x="132" y="156"/>
                    <a:pt x="110" y="130"/>
                  </a:cubicBezTo>
                  <a:cubicBezTo>
                    <a:pt x="84" y="100"/>
                    <a:pt x="62" y="71"/>
                    <a:pt x="41" y="46"/>
                  </a:cubicBezTo>
                  <a:cubicBezTo>
                    <a:pt x="26" y="28"/>
                    <a:pt x="12" y="13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53"/>
            <p:cNvSpPr/>
            <p:nvPr/>
          </p:nvSpPr>
          <p:spPr bwMode="auto">
            <a:xfrm>
              <a:off x="358776" y="546101"/>
              <a:ext cx="4849813" cy="4268788"/>
            </a:xfrm>
            <a:custGeom>
              <a:avLst/>
              <a:gdLst>
                <a:gd name="T0" fmla="*/ 1291 w 1291"/>
                <a:gd name="T1" fmla="*/ 1136 h 1136"/>
                <a:gd name="T2" fmla="*/ 1267 w 1291"/>
                <a:gd name="T3" fmla="*/ 1135 h 1136"/>
                <a:gd name="T4" fmla="*/ 1172 w 1291"/>
                <a:gd name="T5" fmla="*/ 1105 h 1136"/>
                <a:gd name="T6" fmla="*/ 1105 w 1291"/>
                <a:gd name="T7" fmla="*/ 1058 h 1136"/>
                <a:gd name="T8" fmla="*/ 1033 w 1291"/>
                <a:gd name="T9" fmla="*/ 960 h 1136"/>
                <a:gd name="T10" fmla="*/ 1024 w 1291"/>
                <a:gd name="T11" fmla="*/ 878 h 1136"/>
                <a:gd name="T12" fmla="*/ 1031 w 1291"/>
                <a:gd name="T13" fmla="*/ 833 h 1136"/>
                <a:gd name="T14" fmla="*/ 1053 w 1291"/>
                <a:gd name="T15" fmla="*/ 740 h 1136"/>
                <a:gd name="T16" fmla="*/ 1056 w 1291"/>
                <a:gd name="T17" fmla="*/ 729 h 1136"/>
                <a:gd name="T18" fmla="*/ 1106 w 1291"/>
                <a:gd name="T19" fmla="*/ 508 h 1136"/>
                <a:gd name="T20" fmla="*/ 1120 w 1291"/>
                <a:gd name="T21" fmla="*/ 430 h 1136"/>
                <a:gd name="T22" fmla="*/ 1105 w 1291"/>
                <a:gd name="T23" fmla="*/ 361 h 1136"/>
                <a:gd name="T24" fmla="*/ 986 w 1291"/>
                <a:gd name="T25" fmla="*/ 259 h 1136"/>
                <a:gd name="T26" fmla="*/ 950 w 1291"/>
                <a:gd name="T27" fmla="*/ 250 h 1136"/>
                <a:gd name="T28" fmla="*/ 907 w 1291"/>
                <a:gd name="T29" fmla="*/ 248 h 1136"/>
                <a:gd name="T30" fmla="*/ 852 w 1291"/>
                <a:gd name="T31" fmla="*/ 254 h 1136"/>
                <a:gd name="T32" fmla="*/ 832 w 1291"/>
                <a:gd name="T33" fmla="*/ 259 h 1136"/>
                <a:gd name="T34" fmla="*/ 679 w 1291"/>
                <a:gd name="T35" fmla="*/ 314 h 1136"/>
                <a:gd name="T36" fmla="*/ 500 w 1291"/>
                <a:gd name="T37" fmla="*/ 357 h 1136"/>
                <a:gd name="T38" fmla="*/ 455 w 1291"/>
                <a:gd name="T39" fmla="*/ 358 h 1136"/>
                <a:gd name="T40" fmla="*/ 266 w 1291"/>
                <a:gd name="T41" fmla="*/ 299 h 1136"/>
                <a:gd name="T42" fmla="*/ 235 w 1291"/>
                <a:gd name="T43" fmla="*/ 277 h 1136"/>
                <a:gd name="T44" fmla="*/ 161 w 1291"/>
                <a:gd name="T45" fmla="*/ 212 h 1136"/>
                <a:gd name="T46" fmla="*/ 94 w 1291"/>
                <a:gd name="T47" fmla="*/ 133 h 1136"/>
                <a:gd name="T48" fmla="*/ 34 w 1291"/>
                <a:gd name="T49" fmla="*/ 47 h 1136"/>
                <a:gd name="T50" fmla="*/ 0 w 1291"/>
                <a:gd name="T51" fmla="*/ 0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1" h="1136">
                  <a:moveTo>
                    <a:pt x="1291" y="1136"/>
                  </a:moveTo>
                  <a:cubicBezTo>
                    <a:pt x="1283" y="1136"/>
                    <a:pt x="1275" y="1136"/>
                    <a:pt x="1267" y="1135"/>
                  </a:cubicBezTo>
                  <a:cubicBezTo>
                    <a:pt x="1237" y="1131"/>
                    <a:pt x="1203" y="1121"/>
                    <a:pt x="1172" y="1105"/>
                  </a:cubicBezTo>
                  <a:cubicBezTo>
                    <a:pt x="1148" y="1092"/>
                    <a:pt x="1126" y="1076"/>
                    <a:pt x="1105" y="1058"/>
                  </a:cubicBezTo>
                  <a:cubicBezTo>
                    <a:pt x="1072" y="1030"/>
                    <a:pt x="1047" y="996"/>
                    <a:pt x="1033" y="960"/>
                  </a:cubicBezTo>
                  <a:cubicBezTo>
                    <a:pt x="1023" y="934"/>
                    <a:pt x="1021" y="906"/>
                    <a:pt x="1024" y="878"/>
                  </a:cubicBezTo>
                  <a:cubicBezTo>
                    <a:pt x="1025" y="863"/>
                    <a:pt x="1028" y="848"/>
                    <a:pt x="1031" y="833"/>
                  </a:cubicBezTo>
                  <a:cubicBezTo>
                    <a:pt x="1036" y="803"/>
                    <a:pt x="1045" y="772"/>
                    <a:pt x="1053" y="740"/>
                  </a:cubicBezTo>
                  <a:cubicBezTo>
                    <a:pt x="1054" y="737"/>
                    <a:pt x="1055" y="733"/>
                    <a:pt x="1056" y="729"/>
                  </a:cubicBezTo>
                  <a:cubicBezTo>
                    <a:pt x="1080" y="643"/>
                    <a:pt x="1095" y="567"/>
                    <a:pt x="1106" y="508"/>
                  </a:cubicBezTo>
                  <a:cubicBezTo>
                    <a:pt x="1112" y="479"/>
                    <a:pt x="1120" y="454"/>
                    <a:pt x="1120" y="430"/>
                  </a:cubicBezTo>
                  <a:cubicBezTo>
                    <a:pt x="1120" y="407"/>
                    <a:pt x="1115" y="383"/>
                    <a:pt x="1105" y="361"/>
                  </a:cubicBezTo>
                  <a:cubicBezTo>
                    <a:pt x="1084" y="316"/>
                    <a:pt x="1043" y="277"/>
                    <a:pt x="986" y="259"/>
                  </a:cubicBezTo>
                  <a:cubicBezTo>
                    <a:pt x="974" y="255"/>
                    <a:pt x="963" y="252"/>
                    <a:pt x="950" y="250"/>
                  </a:cubicBezTo>
                  <a:cubicBezTo>
                    <a:pt x="936" y="248"/>
                    <a:pt x="922" y="247"/>
                    <a:pt x="907" y="248"/>
                  </a:cubicBezTo>
                  <a:cubicBezTo>
                    <a:pt x="888" y="248"/>
                    <a:pt x="870" y="250"/>
                    <a:pt x="852" y="254"/>
                  </a:cubicBezTo>
                  <a:cubicBezTo>
                    <a:pt x="845" y="256"/>
                    <a:pt x="838" y="258"/>
                    <a:pt x="832" y="259"/>
                  </a:cubicBezTo>
                  <a:cubicBezTo>
                    <a:pt x="779" y="274"/>
                    <a:pt x="729" y="295"/>
                    <a:pt x="679" y="314"/>
                  </a:cubicBezTo>
                  <a:cubicBezTo>
                    <a:pt x="623" y="335"/>
                    <a:pt x="564" y="354"/>
                    <a:pt x="500" y="357"/>
                  </a:cubicBezTo>
                  <a:cubicBezTo>
                    <a:pt x="485" y="358"/>
                    <a:pt x="470" y="359"/>
                    <a:pt x="455" y="358"/>
                  </a:cubicBezTo>
                  <a:cubicBezTo>
                    <a:pt x="392" y="354"/>
                    <a:pt x="329" y="336"/>
                    <a:pt x="266" y="299"/>
                  </a:cubicBezTo>
                  <a:cubicBezTo>
                    <a:pt x="256" y="292"/>
                    <a:pt x="245" y="285"/>
                    <a:pt x="235" y="277"/>
                  </a:cubicBezTo>
                  <a:cubicBezTo>
                    <a:pt x="208" y="257"/>
                    <a:pt x="183" y="235"/>
                    <a:pt x="161" y="212"/>
                  </a:cubicBezTo>
                  <a:cubicBezTo>
                    <a:pt x="135" y="186"/>
                    <a:pt x="114" y="159"/>
                    <a:pt x="94" y="133"/>
                  </a:cubicBezTo>
                  <a:cubicBezTo>
                    <a:pt x="71" y="102"/>
                    <a:pt x="52" y="73"/>
                    <a:pt x="34" y="47"/>
                  </a:cubicBezTo>
                  <a:cubicBezTo>
                    <a:pt x="22" y="29"/>
                    <a:pt x="10" y="13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54"/>
            <p:cNvSpPr/>
            <p:nvPr/>
          </p:nvSpPr>
          <p:spPr bwMode="auto">
            <a:xfrm>
              <a:off x="342901" y="625476"/>
              <a:ext cx="4802188" cy="4230688"/>
            </a:xfrm>
            <a:custGeom>
              <a:avLst/>
              <a:gdLst>
                <a:gd name="T0" fmla="*/ 1278 w 1278"/>
                <a:gd name="T1" fmla="*/ 1124 h 1126"/>
                <a:gd name="T2" fmla="*/ 1254 w 1278"/>
                <a:gd name="T3" fmla="*/ 1126 h 1126"/>
                <a:gd name="T4" fmla="*/ 1157 w 1278"/>
                <a:gd name="T5" fmla="*/ 1105 h 1126"/>
                <a:gd name="T6" fmla="*/ 1087 w 1278"/>
                <a:gd name="T7" fmla="*/ 1062 h 1126"/>
                <a:gd name="T8" fmla="*/ 1012 w 1278"/>
                <a:gd name="T9" fmla="*/ 966 h 1126"/>
                <a:gd name="T10" fmla="*/ 1003 w 1278"/>
                <a:gd name="T11" fmla="*/ 883 h 1126"/>
                <a:gd name="T12" fmla="*/ 1011 w 1278"/>
                <a:gd name="T13" fmla="*/ 838 h 1126"/>
                <a:gd name="T14" fmla="*/ 1035 w 1278"/>
                <a:gd name="T15" fmla="*/ 746 h 1126"/>
                <a:gd name="T16" fmla="*/ 1038 w 1278"/>
                <a:gd name="T17" fmla="*/ 735 h 1126"/>
                <a:gd name="T18" fmla="*/ 1076 w 1278"/>
                <a:gd name="T19" fmla="*/ 511 h 1126"/>
                <a:gd name="T20" fmla="*/ 1082 w 1278"/>
                <a:gd name="T21" fmla="*/ 435 h 1126"/>
                <a:gd name="T22" fmla="*/ 1061 w 1278"/>
                <a:gd name="T23" fmla="*/ 370 h 1126"/>
                <a:gd name="T24" fmla="*/ 940 w 1278"/>
                <a:gd name="T25" fmla="*/ 278 h 1126"/>
                <a:gd name="T26" fmla="*/ 905 w 1278"/>
                <a:gd name="T27" fmla="*/ 271 h 1126"/>
                <a:gd name="T28" fmla="*/ 862 w 1278"/>
                <a:gd name="T29" fmla="*/ 269 h 1126"/>
                <a:gd name="T30" fmla="*/ 809 w 1278"/>
                <a:gd name="T31" fmla="*/ 276 h 1126"/>
                <a:gd name="T32" fmla="*/ 789 w 1278"/>
                <a:gd name="T33" fmla="*/ 281 h 1126"/>
                <a:gd name="T34" fmla="*/ 638 w 1278"/>
                <a:gd name="T35" fmla="*/ 333 h 1126"/>
                <a:gd name="T36" fmla="*/ 463 w 1278"/>
                <a:gd name="T37" fmla="*/ 371 h 1126"/>
                <a:gd name="T38" fmla="*/ 418 w 1278"/>
                <a:gd name="T39" fmla="*/ 369 h 1126"/>
                <a:gd name="T40" fmla="*/ 237 w 1278"/>
                <a:gd name="T41" fmla="*/ 305 h 1126"/>
                <a:gd name="T42" fmla="*/ 207 w 1278"/>
                <a:gd name="T43" fmla="*/ 283 h 1126"/>
                <a:gd name="T44" fmla="*/ 138 w 1278"/>
                <a:gd name="T45" fmla="*/ 216 h 1126"/>
                <a:gd name="T46" fmla="*/ 77 w 1278"/>
                <a:gd name="T47" fmla="*/ 135 h 1126"/>
                <a:gd name="T48" fmla="*/ 26 w 1278"/>
                <a:gd name="T49" fmla="*/ 48 h 1126"/>
                <a:gd name="T50" fmla="*/ 0 w 1278"/>
                <a:gd name="T51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78" h="1126">
                  <a:moveTo>
                    <a:pt x="1278" y="1124"/>
                  </a:moveTo>
                  <a:cubicBezTo>
                    <a:pt x="1270" y="1125"/>
                    <a:pt x="1262" y="1126"/>
                    <a:pt x="1254" y="1126"/>
                  </a:cubicBezTo>
                  <a:cubicBezTo>
                    <a:pt x="1224" y="1126"/>
                    <a:pt x="1189" y="1119"/>
                    <a:pt x="1157" y="1105"/>
                  </a:cubicBezTo>
                  <a:cubicBezTo>
                    <a:pt x="1132" y="1094"/>
                    <a:pt x="1109" y="1079"/>
                    <a:pt x="1087" y="1062"/>
                  </a:cubicBezTo>
                  <a:cubicBezTo>
                    <a:pt x="1053" y="1035"/>
                    <a:pt x="1026" y="1002"/>
                    <a:pt x="1012" y="966"/>
                  </a:cubicBezTo>
                  <a:cubicBezTo>
                    <a:pt x="1002" y="940"/>
                    <a:pt x="999" y="912"/>
                    <a:pt x="1003" y="883"/>
                  </a:cubicBezTo>
                  <a:cubicBezTo>
                    <a:pt x="1005" y="869"/>
                    <a:pt x="1008" y="854"/>
                    <a:pt x="1011" y="838"/>
                  </a:cubicBezTo>
                  <a:cubicBezTo>
                    <a:pt x="1018" y="809"/>
                    <a:pt x="1026" y="778"/>
                    <a:pt x="1035" y="746"/>
                  </a:cubicBezTo>
                  <a:cubicBezTo>
                    <a:pt x="1036" y="742"/>
                    <a:pt x="1037" y="739"/>
                    <a:pt x="1038" y="735"/>
                  </a:cubicBezTo>
                  <a:cubicBezTo>
                    <a:pt x="1061" y="648"/>
                    <a:pt x="1071" y="571"/>
                    <a:pt x="1076" y="511"/>
                  </a:cubicBezTo>
                  <a:cubicBezTo>
                    <a:pt x="1079" y="483"/>
                    <a:pt x="1085" y="458"/>
                    <a:pt x="1082" y="435"/>
                  </a:cubicBezTo>
                  <a:cubicBezTo>
                    <a:pt x="1080" y="413"/>
                    <a:pt x="1073" y="391"/>
                    <a:pt x="1061" y="370"/>
                  </a:cubicBezTo>
                  <a:cubicBezTo>
                    <a:pt x="1038" y="329"/>
                    <a:pt x="997" y="294"/>
                    <a:pt x="940" y="278"/>
                  </a:cubicBezTo>
                  <a:cubicBezTo>
                    <a:pt x="929" y="275"/>
                    <a:pt x="917" y="272"/>
                    <a:pt x="905" y="271"/>
                  </a:cubicBezTo>
                  <a:cubicBezTo>
                    <a:pt x="891" y="269"/>
                    <a:pt x="877" y="268"/>
                    <a:pt x="862" y="269"/>
                  </a:cubicBezTo>
                  <a:cubicBezTo>
                    <a:pt x="844" y="270"/>
                    <a:pt x="826" y="272"/>
                    <a:pt x="809" y="276"/>
                  </a:cubicBezTo>
                  <a:cubicBezTo>
                    <a:pt x="802" y="278"/>
                    <a:pt x="795" y="280"/>
                    <a:pt x="789" y="281"/>
                  </a:cubicBezTo>
                  <a:cubicBezTo>
                    <a:pt x="736" y="295"/>
                    <a:pt x="688" y="316"/>
                    <a:pt x="638" y="333"/>
                  </a:cubicBezTo>
                  <a:cubicBezTo>
                    <a:pt x="583" y="353"/>
                    <a:pt x="525" y="369"/>
                    <a:pt x="463" y="371"/>
                  </a:cubicBezTo>
                  <a:cubicBezTo>
                    <a:pt x="448" y="371"/>
                    <a:pt x="433" y="371"/>
                    <a:pt x="418" y="369"/>
                  </a:cubicBezTo>
                  <a:cubicBezTo>
                    <a:pt x="357" y="363"/>
                    <a:pt x="296" y="343"/>
                    <a:pt x="237" y="305"/>
                  </a:cubicBezTo>
                  <a:cubicBezTo>
                    <a:pt x="227" y="298"/>
                    <a:pt x="217" y="290"/>
                    <a:pt x="207" y="283"/>
                  </a:cubicBezTo>
                  <a:cubicBezTo>
                    <a:pt x="181" y="262"/>
                    <a:pt x="158" y="239"/>
                    <a:pt x="138" y="216"/>
                  </a:cubicBezTo>
                  <a:cubicBezTo>
                    <a:pt x="114" y="189"/>
                    <a:pt x="95" y="162"/>
                    <a:pt x="77" y="135"/>
                  </a:cubicBezTo>
                  <a:cubicBezTo>
                    <a:pt x="57" y="104"/>
                    <a:pt x="41" y="74"/>
                    <a:pt x="26" y="48"/>
                  </a:cubicBezTo>
                  <a:cubicBezTo>
                    <a:pt x="16" y="30"/>
                    <a:pt x="7" y="14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55"/>
            <p:cNvSpPr/>
            <p:nvPr/>
          </p:nvSpPr>
          <p:spPr bwMode="auto">
            <a:xfrm>
              <a:off x="325438" y="703263"/>
              <a:ext cx="4756150" cy="4211638"/>
            </a:xfrm>
            <a:custGeom>
              <a:avLst/>
              <a:gdLst>
                <a:gd name="T0" fmla="*/ 1266 w 1266"/>
                <a:gd name="T1" fmla="*/ 1112 h 1121"/>
                <a:gd name="T2" fmla="*/ 1242 w 1266"/>
                <a:gd name="T3" fmla="*/ 1117 h 1121"/>
                <a:gd name="T4" fmla="*/ 1142 w 1266"/>
                <a:gd name="T5" fmla="*/ 1105 h 1121"/>
                <a:gd name="T6" fmla="*/ 1070 w 1266"/>
                <a:gd name="T7" fmla="*/ 1066 h 1121"/>
                <a:gd name="T8" fmla="*/ 992 w 1266"/>
                <a:gd name="T9" fmla="*/ 972 h 1121"/>
                <a:gd name="T10" fmla="*/ 984 w 1266"/>
                <a:gd name="T11" fmla="*/ 889 h 1121"/>
                <a:gd name="T12" fmla="*/ 993 w 1266"/>
                <a:gd name="T13" fmla="*/ 844 h 1121"/>
                <a:gd name="T14" fmla="*/ 1018 w 1266"/>
                <a:gd name="T15" fmla="*/ 751 h 1121"/>
                <a:gd name="T16" fmla="*/ 1021 w 1266"/>
                <a:gd name="T17" fmla="*/ 740 h 1121"/>
                <a:gd name="T18" fmla="*/ 1048 w 1266"/>
                <a:gd name="T19" fmla="*/ 513 h 1121"/>
                <a:gd name="T20" fmla="*/ 1045 w 1266"/>
                <a:gd name="T21" fmla="*/ 440 h 1121"/>
                <a:gd name="T22" fmla="*/ 1019 w 1266"/>
                <a:gd name="T23" fmla="*/ 379 h 1121"/>
                <a:gd name="T24" fmla="*/ 895 w 1266"/>
                <a:gd name="T25" fmla="*/ 297 h 1121"/>
                <a:gd name="T26" fmla="*/ 860 w 1266"/>
                <a:gd name="T27" fmla="*/ 291 h 1121"/>
                <a:gd name="T28" fmla="*/ 819 w 1266"/>
                <a:gd name="T29" fmla="*/ 291 h 1121"/>
                <a:gd name="T30" fmla="*/ 766 w 1266"/>
                <a:gd name="T31" fmla="*/ 298 h 1121"/>
                <a:gd name="T32" fmla="*/ 747 w 1266"/>
                <a:gd name="T33" fmla="*/ 303 h 1121"/>
                <a:gd name="T34" fmla="*/ 599 w 1266"/>
                <a:gd name="T35" fmla="*/ 353 h 1121"/>
                <a:gd name="T36" fmla="*/ 427 w 1266"/>
                <a:gd name="T37" fmla="*/ 384 h 1121"/>
                <a:gd name="T38" fmla="*/ 383 w 1266"/>
                <a:gd name="T39" fmla="*/ 381 h 1121"/>
                <a:gd name="T40" fmla="*/ 209 w 1266"/>
                <a:gd name="T41" fmla="*/ 311 h 1121"/>
                <a:gd name="T42" fmla="*/ 180 w 1266"/>
                <a:gd name="T43" fmla="*/ 288 h 1121"/>
                <a:gd name="T44" fmla="*/ 116 w 1266"/>
                <a:gd name="T45" fmla="*/ 220 h 1121"/>
                <a:gd name="T46" fmla="*/ 61 w 1266"/>
                <a:gd name="T47" fmla="*/ 138 h 1121"/>
                <a:gd name="T48" fmla="*/ 19 w 1266"/>
                <a:gd name="T49" fmla="*/ 49 h 1121"/>
                <a:gd name="T50" fmla="*/ 0 w 1266"/>
                <a:gd name="T5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6" h="1121">
                  <a:moveTo>
                    <a:pt x="1266" y="1112"/>
                  </a:moveTo>
                  <a:cubicBezTo>
                    <a:pt x="1258" y="1115"/>
                    <a:pt x="1250" y="1116"/>
                    <a:pt x="1242" y="1117"/>
                  </a:cubicBezTo>
                  <a:cubicBezTo>
                    <a:pt x="1212" y="1121"/>
                    <a:pt x="1176" y="1117"/>
                    <a:pt x="1142" y="1105"/>
                  </a:cubicBezTo>
                  <a:cubicBezTo>
                    <a:pt x="1117" y="1096"/>
                    <a:pt x="1093" y="1082"/>
                    <a:pt x="1070" y="1066"/>
                  </a:cubicBezTo>
                  <a:cubicBezTo>
                    <a:pt x="1034" y="1040"/>
                    <a:pt x="1006" y="1007"/>
                    <a:pt x="992" y="972"/>
                  </a:cubicBezTo>
                  <a:cubicBezTo>
                    <a:pt x="981" y="945"/>
                    <a:pt x="979" y="918"/>
                    <a:pt x="984" y="889"/>
                  </a:cubicBezTo>
                  <a:cubicBezTo>
                    <a:pt x="986" y="874"/>
                    <a:pt x="989" y="859"/>
                    <a:pt x="993" y="844"/>
                  </a:cubicBezTo>
                  <a:cubicBezTo>
                    <a:pt x="1000" y="815"/>
                    <a:pt x="1009" y="784"/>
                    <a:pt x="1018" y="751"/>
                  </a:cubicBezTo>
                  <a:cubicBezTo>
                    <a:pt x="1019" y="748"/>
                    <a:pt x="1020" y="744"/>
                    <a:pt x="1021" y="740"/>
                  </a:cubicBezTo>
                  <a:cubicBezTo>
                    <a:pt x="1043" y="653"/>
                    <a:pt x="1048" y="575"/>
                    <a:pt x="1048" y="513"/>
                  </a:cubicBezTo>
                  <a:cubicBezTo>
                    <a:pt x="1047" y="486"/>
                    <a:pt x="1050" y="462"/>
                    <a:pt x="1045" y="440"/>
                  </a:cubicBezTo>
                  <a:cubicBezTo>
                    <a:pt x="1040" y="419"/>
                    <a:pt x="1032" y="398"/>
                    <a:pt x="1019" y="379"/>
                  </a:cubicBezTo>
                  <a:cubicBezTo>
                    <a:pt x="993" y="341"/>
                    <a:pt x="951" y="310"/>
                    <a:pt x="895" y="297"/>
                  </a:cubicBezTo>
                  <a:cubicBezTo>
                    <a:pt x="884" y="294"/>
                    <a:pt x="872" y="292"/>
                    <a:pt x="860" y="291"/>
                  </a:cubicBezTo>
                  <a:cubicBezTo>
                    <a:pt x="847" y="290"/>
                    <a:pt x="833" y="290"/>
                    <a:pt x="819" y="291"/>
                  </a:cubicBezTo>
                  <a:cubicBezTo>
                    <a:pt x="801" y="292"/>
                    <a:pt x="783" y="294"/>
                    <a:pt x="766" y="298"/>
                  </a:cubicBezTo>
                  <a:cubicBezTo>
                    <a:pt x="760" y="300"/>
                    <a:pt x="753" y="302"/>
                    <a:pt x="747" y="303"/>
                  </a:cubicBezTo>
                  <a:cubicBezTo>
                    <a:pt x="695" y="317"/>
                    <a:pt x="647" y="336"/>
                    <a:pt x="599" y="353"/>
                  </a:cubicBezTo>
                  <a:cubicBezTo>
                    <a:pt x="544" y="371"/>
                    <a:pt x="488" y="385"/>
                    <a:pt x="427" y="384"/>
                  </a:cubicBezTo>
                  <a:cubicBezTo>
                    <a:pt x="412" y="384"/>
                    <a:pt x="398" y="383"/>
                    <a:pt x="383" y="381"/>
                  </a:cubicBezTo>
                  <a:cubicBezTo>
                    <a:pt x="323" y="372"/>
                    <a:pt x="264" y="350"/>
                    <a:pt x="209" y="311"/>
                  </a:cubicBezTo>
                  <a:cubicBezTo>
                    <a:pt x="199" y="304"/>
                    <a:pt x="190" y="296"/>
                    <a:pt x="180" y="288"/>
                  </a:cubicBezTo>
                  <a:cubicBezTo>
                    <a:pt x="156" y="267"/>
                    <a:pt x="135" y="244"/>
                    <a:pt x="116" y="220"/>
                  </a:cubicBezTo>
                  <a:cubicBezTo>
                    <a:pt x="94" y="192"/>
                    <a:pt x="76" y="165"/>
                    <a:pt x="61" y="138"/>
                  </a:cubicBezTo>
                  <a:cubicBezTo>
                    <a:pt x="44" y="106"/>
                    <a:pt x="31" y="76"/>
                    <a:pt x="19" y="49"/>
                  </a:cubicBezTo>
                  <a:cubicBezTo>
                    <a:pt x="12" y="31"/>
                    <a:pt x="5" y="14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56"/>
            <p:cNvSpPr/>
            <p:nvPr/>
          </p:nvSpPr>
          <p:spPr bwMode="auto">
            <a:xfrm>
              <a:off x="306388" y="782638"/>
              <a:ext cx="4710113" cy="4192588"/>
            </a:xfrm>
            <a:custGeom>
              <a:avLst/>
              <a:gdLst>
                <a:gd name="T0" fmla="*/ 1254 w 1254"/>
                <a:gd name="T1" fmla="*/ 1101 h 1116"/>
                <a:gd name="T2" fmla="*/ 1230 w 1254"/>
                <a:gd name="T3" fmla="*/ 1109 h 1116"/>
                <a:gd name="T4" fmla="*/ 1128 w 1254"/>
                <a:gd name="T5" fmla="*/ 1105 h 1116"/>
                <a:gd name="T6" fmla="*/ 1053 w 1254"/>
                <a:gd name="T7" fmla="*/ 1070 h 1116"/>
                <a:gd name="T8" fmla="*/ 972 w 1254"/>
                <a:gd name="T9" fmla="*/ 977 h 1116"/>
                <a:gd name="T10" fmla="*/ 964 w 1254"/>
                <a:gd name="T11" fmla="*/ 894 h 1116"/>
                <a:gd name="T12" fmla="*/ 975 w 1254"/>
                <a:gd name="T13" fmla="*/ 850 h 1116"/>
                <a:gd name="T14" fmla="*/ 1001 w 1254"/>
                <a:gd name="T15" fmla="*/ 757 h 1116"/>
                <a:gd name="T16" fmla="*/ 1004 w 1254"/>
                <a:gd name="T17" fmla="*/ 746 h 1116"/>
                <a:gd name="T18" fmla="*/ 1019 w 1254"/>
                <a:gd name="T19" fmla="*/ 516 h 1116"/>
                <a:gd name="T20" fmla="*/ 1008 w 1254"/>
                <a:gd name="T21" fmla="*/ 445 h 1116"/>
                <a:gd name="T22" fmla="*/ 976 w 1254"/>
                <a:gd name="T23" fmla="*/ 388 h 1116"/>
                <a:gd name="T24" fmla="*/ 849 w 1254"/>
                <a:gd name="T25" fmla="*/ 316 h 1116"/>
                <a:gd name="T26" fmla="*/ 816 w 1254"/>
                <a:gd name="T27" fmla="*/ 311 h 1116"/>
                <a:gd name="T28" fmla="*/ 775 w 1254"/>
                <a:gd name="T29" fmla="*/ 312 h 1116"/>
                <a:gd name="T30" fmla="*/ 724 w 1254"/>
                <a:gd name="T31" fmla="*/ 320 h 1116"/>
                <a:gd name="T32" fmla="*/ 705 w 1254"/>
                <a:gd name="T33" fmla="*/ 325 h 1116"/>
                <a:gd name="T34" fmla="*/ 560 w 1254"/>
                <a:gd name="T35" fmla="*/ 372 h 1116"/>
                <a:gd name="T36" fmla="*/ 390 w 1254"/>
                <a:gd name="T37" fmla="*/ 397 h 1116"/>
                <a:gd name="T38" fmla="*/ 348 w 1254"/>
                <a:gd name="T39" fmla="*/ 392 h 1116"/>
                <a:gd name="T40" fmla="*/ 180 w 1254"/>
                <a:gd name="T41" fmla="*/ 317 h 1116"/>
                <a:gd name="T42" fmla="*/ 154 w 1254"/>
                <a:gd name="T43" fmla="*/ 293 h 1116"/>
                <a:gd name="T44" fmla="*/ 94 w 1254"/>
                <a:gd name="T45" fmla="*/ 223 h 1116"/>
                <a:gd name="T46" fmla="*/ 45 w 1254"/>
                <a:gd name="T47" fmla="*/ 140 h 1116"/>
                <a:gd name="T48" fmla="*/ 13 w 1254"/>
                <a:gd name="T49" fmla="*/ 50 h 1116"/>
                <a:gd name="T50" fmla="*/ 0 w 1254"/>
                <a:gd name="T51" fmla="*/ 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4" h="1116">
                  <a:moveTo>
                    <a:pt x="1254" y="1101"/>
                  </a:moveTo>
                  <a:cubicBezTo>
                    <a:pt x="1247" y="1104"/>
                    <a:pt x="1238" y="1107"/>
                    <a:pt x="1230" y="1109"/>
                  </a:cubicBezTo>
                  <a:cubicBezTo>
                    <a:pt x="1200" y="1116"/>
                    <a:pt x="1163" y="1115"/>
                    <a:pt x="1128" y="1105"/>
                  </a:cubicBezTo>
                  <a:cubicBezTo>
                    <a:pt x="1102" y="1097"/>
                    <a:pt x="1077" y="1085"/>
                    <a:pt x="1053" y="1070"/>
                  </a:cubicBezTo>
                  <a:cubicBezTo>
                    <a:pt x="1015" y="1045"/>
                    <a:pt x="986" y="1013"/>
                    <a:pt x="972" y="977"/>
                  </a:cubicBezTo>
                  <a:cubicBezTo>
                    <a:pt x="961" y="951"/>
                    <a:pt x="959" y="924"/>
                    <a:pt x="964" y="894"/>
                  </a:cubicBezTo>
                  <a:cubicBezTo>
                    <a:pt x="967" y="880"/>
                    <a:pt x="971" y="865"/>
                    <a:pt x="975" y="850"/>
                  </a:cubicBezTo>
                  <a:cubicBezTo>
                    <a:pt x="983" y="821"/>
                    <a:pt x="992" y="789"/>
                    <a:pt x="1001" y="757"/>
                  </a:cubicBezTo>
                  <a:cubicBezTo>
                    <a:pt x="1002" y="753"/>
                    <a:pt x="1003" y="749"/>
                    <a:pt x="1004" y="746"/>
                  </a:cubicBezTo>
                  <a:cubicBezTo>
                    <a:pt x="1025" y="659"/>
                    <a:pt x="1026" y="580"/>
                    <a:pt x="1019" y="516"/>
                  </a:cubicBezTo>
                  <a:cubicBezTo>
                    <a:pt x="1016" y="490"/>
                    <a:pt x="1016" y="467"/>
                    <a:pt x="1008" y="445"/>
                  </a:cubicBezTo>
                  <a:cubicBezTo>
                    <a:pt x="1001" y="425"/>
                    <a:pt x="991" y="406"/>
                    <a:pt x="976" y="388"/>
                  </a:cubicBezTo>
                  <a:cubicBezTo>
                    <a:pt x="948" y="354"/>
                    <a:pt x="905" y="326"/>
                    <a:pt x="849" y="316"/>
                  </a:cubicBezTo>
                  <a:cubicBezTo>
                    <a:pt x="839" y="313"/>
                    <a:pt x="827" y="312"/>
                    <a:pt x="816" y="311"/>
                  </a:cubicBezTo>
                  <a:cubicBezTo>
                    <a:pt x="802" y="311"/>
                    <a:pt x="789" y="311"/>
                    <a:pt x="775" y="312"/>
                  </a:cubicBezTo>
                  <a:cubicBezTo>
                    <a:pt x="758" y="314"/>
                    <a:pt x="741" y="316"/>
                    <a:pt x="724" y="320"/>
                  </a:cubicBezTo>
                  <a:cubicBezTo>
                    <a:pt x="717" y="322"/>
                    <a:pt x="711" y="323"/>
                    <a:pt x="705" y="325"/>
                  </a:cubicBezTo>
                  <a:cubicBezTo>
                    <a:pt x="654" y="339"/>
                    <a:pt x="607" y="357"/>
                    <a:pt x="560" y="372"/>
                  </a:cubicBezTo>
                  <a:cubicBezTo>
                    <a:pt x="505" y="389"/>
                    <a:pt x="450" y="400"/>
                    <a:pt x="390" y="397"/>
                  </a:cubicBezTo>
                  <a:cubicBezTo>
                    <a:pt x="376" y="396"/>
                    <a:pt x="362" y="395"/>
                    <a:pt x="348" y="392"/>
                  </a:cubicBezTo>
                  <a:cubicBezTo>
                    <a:pt x="289" y="382"/>
                    <a:pt x="232" y="357"/>
                    <a:pt x="180" y="317"/>
                  </a:cubicBezTo>
                  <a:cubicBezTo>
                    <a:pt x="171" y="309"/>
                    <a:pt x="162" y="301"/>
                    <a:pt x="154" y="293"/>
                  </a:cubicBezTo>
                  <a:cubicBezTo>
                    <a:pt x="131" y="272"/>
                    <a:pt x="111" y="248"/>
                    <a:pt x="94" y="223"/>
                  </a:cubicBezTo>
                  <a:cubicBezTo>
                    <a:pt x="74" y="196"/>
                    <a:pt x="58" y="168"/>
                    <a:pt x="45" y="140"/>
                  </a:cubicBezTo>
                  <a:cubicBezTo>
                    <a:pt x="31" y="108"/>
                    <a:pt x="21" y="78"/>
                    <a:pt x="13" y="50"/>
                  </a:cubicBezTo>
                  <a:cubicBezTo>
                    <a:pt x="7" y="31"/>
                    <a:pt x="2" y="15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57"/>
            <p:cNvSpPr/>
            <p:nvPr/>
          </p:nvSpPr>
          <p:spPr bwMode="auto">
            <a:xfrm>
              <a:off x="287338" y="862013"/>
              <a:ext cx="4665663" cy="4181475"/>
            </a:xfrm>
            <a:custGeom>
              <a:avLst/>
              <a:gdLst>
                <a:gd name="T0" fmla="*/ 1242 w 1242"/>
                <a:gd name="T1" fmla="*/ 1089 h 1113"/>
                <a:gd name="T2" fmla="*/ 1218 w 1242"/>
                <a:gd name="T3" fmla="*/ 1100 h 1113"/>
                <a:gd name="T4" fmla="*/ 1114 w 1242"/>
                <a:gd name="T5" fmla="*/ 1105 h 1113"/>
                <a:gd name="T6" fmla="*/ 1036 w 1242"/>
                <a:gd name="T7" fmla="*/ 1073 h 1113"/>
                <a:gd name="T8" fmla="*/ 951 w 1242"/>
                <a:gd name="T9" fmla="*/ 983 h 1113"/>
                <a:gd name="T10" fmla="*/ 945 w 1242"/>
                <a:gd name="T11" fmla="*/ 900 h 1113"/>
                <a:gd name="T12" fmla="*/ 957 w 1242"/>
                <a:gd name="T13" fmla="*/ 855 h 1113"/>
                <a:gd name="T14" fmla="*/ 984 w 1242"/>
                <a:gd name="T15" fmla="*/ 762 h 1113"/>
                <a:gd name="T16" fmla="*/ 986 w 1242"/>
                <a:gd name="T17" fmla="*/ 751 h 1113"/>
                <a:gd name="T18" fmla="*/ 990 w 1242"/>
                <a:gd name="T19" fmla="*/ 519 h 1113"/>
                <a:gd name="T20" fmla="*/ 971 w 1242"/>
                <a:gd name="T21" fmla="*/ 450 h 1113"/>
                <a:gd name="T22" fmla="*/ 934 w 1242"/>
                <a:gd name="T23" fmla="*/ 397 h 1113"/>
                <a:gd name="T24" fmla="*/ 804 w 1242"/>
                <a:gd name="T25" fmla="*/ 334 h 1113"/>
                <a:gd name="T26" fmla="*/ 771 w 1242"/>
                <a:gd name="T27" fmla="*/ 332 h 1113"/>
                <a:gd name="T28" fmla="*/ 732 w 1242"/>
                <a:gd name="T29" fmla="*/ 333 h 1113"/>
                <a:gd name="T30" fmla="*/ 682 w 1242"/>
                <a:gd name="T31" fmla="*/ 342 h 1113"/>
                <a:gd name="T32" fmla="*/ 663 w 1242"/>
                <a:gd name="T33" fmla="*/ 347 h 1113"/>
                <a:gd name="T34" fmla="*/ 521 w 1242"/>
                <a:gd name="T35" fmla="*/ 391 h 1113"/>
                <a:gd name="T36" fmla="*/ 354 w 1242"/>
                <a:gd name="T37" fmla="*/ 410 h 1113"/>
                <a:gd name="T38" fmla="*/ 313 w 1242"/>
                <a:gd name="T39" fmla="*/ 404 h 1113"/>
                <a:gd name="T40" fmla="*/ 152 w 1242"/>
                <a:gd name="T41" fmla="*/ 323 h 1113"/>
                <a:gd name="T42" fmla="*/ 127 w 1242"/>
                <a:gd name="T43" fmla="*/ 299 h 1113"/>
                <a:gd name="T44" fmla="*/ 72 w 1242"/>
                <a:gd name="T45" fmla="*/ 227 h 1113"/>
                <a:gd name="T46" fmla="*/ 30 w 1242"/>
                <a:gd name="T47" fmla="*/ 143 h 1113"/>
                <a:gd name="T48" fmla="*/ 6 w 1242"/>
                <a:gd name="T49" fmla="*/ 51 h 1113"/>
                <a:gd name="T50" fmla="*/ 0 w 1242"/>
                <a:gd name="T51" fmla="*/ 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42" h="1113">
                  <a:moveTo>
                    <a:pt x="1242" y="1089"/>
                  </a:moveTo>
                  <a:cubicBezTo>
                    <a:pt x="1235" y="1093"/>
                    <a:pt x="1227" y="1097"/>
                    <a:pt x="1218" y="1100"/>
                  </a:cubicBezTo>
                  <a:cubicBezTo>
                    <a:pt x="1188" y="1111"/>
                    <a:pt x="1150" y="1113"/>
                    <a:pt x="1114" y="1105"/>
                  </a:cubicBezTo>
                  <a:cubicBezTo>
                    <a:pt x="1087" y="1099"/>
                    <a:pt x="1061" y="1088"/>
                    <a:pt x="1036" y="1073"/>
                  </a:cubicBezTo>
                  <a:cubicBezTo>
                    <a:pt x="997" y="1050"/>
                    <a:pt x="966" y="1018"/>
                    <a:pt x="951" y="983"/>
                  </a:cubicBezTo>
                  <a:cubicBezTo>
                    <a:pt x="940" y="957"/>
                    <a:pt x="938" y="930"/>
                    <a:pt x="945" y="900"/>
                  </a:cubicBezTo>
                  <a:cubicBezTo>
                    <a:pt x="948" y="885"/>
                    <a:pt x="952" y="871"/>
                    <a:pt x="957" y="855"/>
                  </a:cubicBezTo>
                  <a:cubicBezTo>
                    <a:pt x="965" y="826"/>
                    <a:pt x="975" y="795"/>
                    <a:pt x="984" y="762"/>
                  </a:cubicBezTo>
                  <a:cubicBezTo>
                    <a:pt x="985" y="759"/>
                    <a:pt x="985" y="755"/>
                    <a:pt x="986" y="751"/>
                  </a:cubicBezTo>
                  <a:cubicBezTo>
                    <a:pt x="1007" y="664"/>
                    <a:pt x="1004" y="584"/>
                    <a:pt x="990" y="519"/>
                  </a:cubicBezTo>
                  <a:cubicBezTo>
                    <a:pt x="985" y="494"/>
                    <a:pt x="981" y="471"/>
                    <a:pt x="971" y="450"/>
                  </a:cubicBezTo>
                  <a:cubicBezTo>
                    <a:pt x="962" y="431"/>
                    <a:pt x="950" y="413"/>
                    <a:pt x="934" y="397"/>
                  </a:cubicBezTo>
                  <a:cubicBezTo>
                    <a:pt x="903" y="366"/>
                    <a:pt x="859" y="342"/>
                    <a:pt x="804" y="334"/>
                  </a:cubicBezTo>
                  <a:cubicBezTo>
                    <a:pt x="794" y="333"/>
                    <a:pt x="782" y="332"/>
                    <a:pt x="771" y="332"/>
                  </a:cubicBezTo>
                  <a:cubicBezTo>
                    <a:pt x="758" y="331"/>
                    <a:pt x="745" y="332"/>
                    <a:pt x="732" y="333"/>
                  </a:cubicBezTo>
                  <a:cubicBezTo>
                    <a:pt x="715" y="335"/>
                    <a:pt x="698" y="338"/>
                    <a:pt x="682" y="342"/>
                  </a:cubicBezTo>
                  <a:cubicBezTo>
                    <a:pt x="675" y="344"/>
                    <a:pt x="669" y="345"/>
                    <a:pt x="663" y="347"/>
                  </a:cubicBezTo>
                  <a:cubicBezTo>
                    <a:pt x="613" y="361"/>
                    <a:pt x="567" y="378"/>
                    <a:pt x="521" y="391"/>
                  </a:cubicBezTo>
                  <a:cubicBezTo>
                    <a:pt x="467" y="406"/>
                    <a:pt x="412" y="416"/>
                    <a:pt x="354" y="410"/>
                  </a:cubicBezTo>
                  <a:cubicBezTo>
                    <a:pt x="341" y="409"/>
                    <a:pt x="327" y="407"/>
                    <a:pt x="313" y="404"/>
                  </a:cubicBezTo>
                  <a:cubicBezTo>
                    <a:pt x="255" y="391"/>
                    <a:pt x="201" y="364"/>
                    <a:pt x="152" y="323"/>
                  </a:cubicBezTo>
                  <a:cubicBezTo>
                    <a:pt x="143" y="315"/>
                    <a:pt x="135" y="307"/>
                    <a:pt x="127" y="299"/>
                  </a:cubicBezTo>
                  <a:cubicBezTo>
                    <a:pt x="106" y="277"/>
                    <a:pt x="87" y="253"/>
                    <a:pt x="72" y="227"/>
                  </a:cubicBezTo>
                  <a:cubicBezTo>
                    <a:pt x="54" y="199"/>
                    <a:pt x="40" y="171"/>
                    <a:pt x="30" y="143"/>
                  </a:cubicBezTo>
                  <a:cubicBezTo>
                    <a:pt x="18" y="111"/>
                    <a:pt x="10" y="80"/>
                    <a:pt x="6" y="51"/>
                  </a:cubicBezTo>
                  <a:cubicBezTo>
                    <a:pt x="3" y="32"/>
                    <a:pt x="0" y="15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58"/>
            <p:cNvSpPr/>
            <p:nvPr/>
          </p:nvSpPr>
          <p:spPr bwMode="auto">
            <a:xfrm>
              <a:off x="260351" y="941388"/>
              <a:ext cx="4629150" cy="4173538"/>
            </a:xfrm>
            <a:custGeom>
              <a:avLst/>
              <a:gdLst>
                <a:gd name="T0" fmla="*/ 1232 w 1232"/>
                <a:gd name="T1" fmla="*/ 1077 h 1111"/>
                <a:gd name="T2" fmla="*/ 1208 w 1232"/>
                <a:gd name="T3" fmla="*/ 1092 h 1111"/>
                <a:gd name="T4" fmla="*/ 1101 w 1232"/>
                <a:gd name="T5" fmla="*/ 1105 h 1111"/>
                <a:gd name="T6" fmla="*/ 1021 w 1232"/>
                <a:gd name="T7" fmla="*/ 1077 h 1111"/>
                <a:gd name="T8" fmla="*/ 933 w 1232"/>
                <a:gd name="T9" fmla="*/ 989 h 1111"/>
                <a:gd name="T10" fmla="*/ 928 w 1232"/>
                <a:gd name="T11" fmla="*/ 906 h 1111"/>
                <a:gd name="T12" fmla="*/ 940 w 1232"/>
                <a:gd name="T13" fmla="*/ 861 h 1111"/>
                <a:gd name="T14" fmla="*/ 968 w 1232"/>
                <a:gd name="T15" fmla="*/ 768 h 1111"/>
                <a:gd name="T16" fmla="*/ 971 w 1232"/>
                <a:gd name="T17" fmla="*/ 757 h 1111"/>
                <a:gd name="T18" fmla="*/ 963 w 1232"/>
                <a:gd name="T19" fmla="*/ 522 h 1111"/>
                <a:gd name="T20" fmla="*/ 936 w 1232"/>
                <a:gd name="T21" fmla="*/ 455 h 1111"/>
                <a:gd name="T22" fmla="*/ 894 w 1232"/>
                <a:gd name="T23" fmla="*/ 406 h 1111"/>
                <a:gd name="T24" fmla="*/ 761 w 1232"/>
                <a:gd name="T25" fmla="*/ 353 h 1111"/>
                <a:gd name="T26" fmla="*/ 728 w 1232"/>
                <a:gd name="T27" fmla="*/ 352 h 1111"/>
                <a:gd name="T28" fmla="*/ 690 w 1232"/>
                <a:gd name="T29" fmla="*/ 355 h 1111"/>
                <a:gd name="T30" fmla="*/ 641 w 1232"/>
                <a:gd name="T31" fmla="*/ 364 h 1111"/>
                <a:gd name="T32" fmla="*/ 623 w 1232"/>
                <a:gd name="T33" fmla="*/ 369 h 1111"/>
                <a:gd name="T34" fmla="*/ 483 w 1232"/>
                <a:gd name="T35" fmla="*/ 410 h 1111"/>
                <a:gd name="T36" fmla="*/ 320 w 1232"/>
                <a:gd name="T37" fmla="*/ 424 h 1111"/>
                <a:gd name="T38" fmla="*/ 280 w 1232"/>
                <a:gd name="T39" fmla="*/ 416 h 1111"/>
                <a:gd name="T40" fmla="*/ 126 w 1232"/>
                <a:gd name="T41" fmla="*/ 329 h 1111"/>
                <a:gd name="T42" fmla="*/ 102 w 1232"/>
                <a:gd name="T43" fmla="*/ 304 h 1111"/>
                <a:gd name="T44" fmla="*/ 52 w 1232"/>
                <a:gd name="T45" fmla="*/ 231 h 1111"/>
                <a:gd name="T46" fmla="*/ 16 w 1232"/>
                <a:gd name="T47" fmla="*/ 145 h 1111"/>
                <a:gd name="T48" fmla="*/ 1 w 1232"/>
                <a:gd name="T49" fmla="*/ 52 h 1111"/>
                <a:gd name="T50" fmla="*/ 3 w 1232"/>
                <a:gd name="T51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32" h="1111">
                  <a:moveTo>
                    <a:pt x="1232" y="1077"/>
                  </a:moveTo>
                  <a:cubicBezTo>
                    <a:pt x="1225" y="1082"/>
                    <a:pt x="1217" y="1088"/>
                    <a:pt x="1208" y="1092"/>
                  </a:cubicBezTo>
                  <a:cubicBezTo>
                    <a:pt x="1178" y="1106"/>
                    <a:pt x="1139" y="1111"/>
                    <a:pt x="1101" y="1105"/>
                  </a:cubicBezTo>
                  <a:cubicBezTo>
                    <a:pt x="1074" y="1100"/>
                    <a:pt x="1047" y="1091"/>
                    <a:pt x="1021" y="1077"/>
                  </a:cubicBezTo>
                  <a:cubicBezTo>
                    <a:pt x="980" y="1055"/>
                    <a:pt x="948" y="1024"/>
                    <a:pt x="933" y="989"/>
                  </a:cubicBezTo>
                  <a:cubicBezTo>
                    <a:pt x="922" y="963"/>
                    <a:pt x="920" y="936"/>
                    <a:pt x="928" y="906"/>
                  </a:cubicBezTo>
                  <a:cubicBezTo>
                    <a:pt x="931" y="891"/>
                    <a:pt x="935" y="876"/>
                    <a:pt x="940" y="861"/>
                  </a:cubicBezTo>
                  <a:cubicBezTo>
                    <a:pt x="949" y="832"/>
                    <a:pt x="960" y="801"/>
                    <a:pt x="968" y="768"/>
                  </a:cubicBezTo>
                  <a:cubicBezTo>
                    <a:pt x="969" y="764"/>
                    <a:pt x="970" y="760"/>
                    <a:pt x="971" y="757"/>
                  </a:cubicBezTo>
                  <a:cubicBezTo>
                    <a:pt x="991" y="670"/>
                    <a:pt x="984" y="587"/>
                    <a:pt x="963" y="522"/>
                  </a:cubicBezTo>
                  <a:cubicBezTo>
                    <a:pt x="956" y="497"/>
                    <a:pt x="949" y="475"/>
                    <a:pt x="936" y="455"/>
                  </a:cubicBezTo>
                  <a:cubicBezTo>
                    <a:pt x="925" y="438"/>
                    <a:pt x="911" y="421"/>
                    <a:pt x="894" y="406"/>
                  </a:cubicBezTo>
                  <a:cubicBezTo>
                    <a:pt x="860" y="379"/>
                    <a:pt x="816" y="359"/>
                    <a:pt x="761" y="353"/>
                  </a:cubicBezTo>
                  <a:cubicBezTo>
                    <a:pt x="751" y="352"/>
                    <a:pt x="740" y="352"/>
                    <a:pt x="728" y="352"/>
                  </a:cubicBezTo>
                  <a:cubicBezTo>
                    <a:pt x="716" y="352"/>
                    <a:pt x="703" y="353"/>
                    <a:pt x="690" y="355"/>
                  </a:cubicBezTo>
                  <a:cubicBezTo>
                    <a:pt x="673" y="357"/>
                    <a:pt x="657" y="360"/>
                    <a:pt x="641" y="364"/>
                  </a:cubicBezTo>
                  <a:cubicBezTo>
                    <a:pt x="635" y="366"/>
                    <a:pt x="629" y="367"/>
                    <a:pt x="623" y="369"/>
                  </a:cubicBezTo>
                  <a:cubicBezTo>
                    <a:pt x="574" y="382"/>
                    <a:pt x="528" y="398"/>
                    <a:pt x="483" y="410"/>
                  </a:cubicBezTo>
                  <a:cubicBezTo>
                    <a:pt x="430" y="424"/>
                    <a:pt x="377" y="432"/>
                    <a:pt x="320" y="424"/>
                  </a:cubicBezTo>
                  <a:cubicBezTo>
                    <a:pt x="307" y="422"/>
                    <a:pt x="293" y="419"/>
                    <a:pt x="280" y="416"/>
                  </a:cubicBezTo>
                  <a:cubicBezTo>
                    <a:pt x="223" y="400"/>
                    <a:pt x="171" y="371"/>
                    <a:pt x="126" y="329"/>
                  </a:cubicBezTo>
                  <a:cubicBezTo>
                    <a:pt x="117" y="321"/>
                    <a:pt x="110" y="313"/>
                    <a:pt x="102" y="304"/>
                  </a:cubicBezTo>
                  <a:cubicBezTo>
                    <a:pt x="82" y="282"/>
                    <a:pt x="66" y="257"/>
                    <a:pt x="52" y="231"/>
                  </a:cubicBezTo>
                  <a:cubicBezTo>
                    <a:pt x="36" y="203"/>
                    <a:pt x="24" y="174"/>
                    <a:pt x="16" y="145"/>
                  </a:cubicBezTo>
                  <a:cubicBezTo>
                    <a:pt x="6" y="113"/>
                    <a:pt x="2" y="81"/>
                    <a:pt x="1" y="52"/>
                  </a:cubicBezTo>
                  <a:cubicBezTo>
                    <a:pt x="0" y="33"/>
                    <a:pt x="0" y="16"/>
                    <a:pt x="3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59"/>
            <p:cNvSpPr/>
            <p:nvPr/>
          </p:nvSpPr>
          <p:spPr bwMode="auto">
            <a:xfrm>
              <a:off x="212726" y="1019176"/>
              <a:ext cx="4613275" cy="4167188"/>
            </a:xfrm>
            <a:custGeom>
              <a:avLst/>
              <a:gdLst>
                <a:gd name="T0" fmla="*/ 1228 w 1228"/>
                <a:gd name="T1" fmla="*/ 1065 h 1109"/>
                <a:gd name="T2" fmla="*/ 1204 w 1228"/>
                <a:gd name="T3" fmla="*/ 1083 h 1109"/>
                <a:gd name="T4" fmla="*/ 1095 w 1228"/>
                <a:gd name="T5" fmla="*/ 1105 h 1109"/>
                <a:gd name="T6" fmla="*/ 1012 w 1228"/>
                <a:gd name="T7" fmla="*/ 1081 h 1109"/>
                <a:gd name="T8" fmla="*/ 921 w 1228"/>
                <a:gd name="T9" fmla="*/ 995 h 1109"/>
                <a:gd name="T10" fmla="*/ 916 w 1228"/>
                <a:gd name="T11" fmla="*/ 911 h 1109"/>
                <a:gd name="T12" fmla="*/ 930 w 1228"/>
                <a:gd name="T13" fmla="*/ 866 h 1109"/>
                <a:gd name="T14" fmla="*/ 959 w 1228"/>
                <a:gd name="T15" fmla="*/ 773 h 1109"/>
                <a:gd name="T16" fmla="*/ 962 w 1228"/>
                <a:gd name="T17" fmla="*/ 762 h 1109"/>
                <a:gd name="T18" fmla="*/ 943 w 1228"/>
                <a:gd name="T19" fmla="*/ 524 h 1109"/>
                <a:gd name="T20" fmla="*/ 907 w 1228"/>
                <a:gd name="T21" fmla="*/ 460 h 1109"/>
                <a:gd name="T22" fmla="*/ 859 w 1228"/>
                <a:gd name="T23" fmla="*/ 415 h 1109"/>
                <a:gd name="T24" fmla="*/ 724 w 1228"/>
                <a:gd name="T25" fmla="*/ 372 h 1109"/>
                <a:gd name="T26" fmla="*/ 692 w 1228"/>
                <a:gd name="T27" fmla="*/ 372 h 1109"/>
                <a:gd name="T28" fmla="*/ 654 w 1228"/>
                <a:gd name="T29" fmla="*/ 376 h 1109"/>
                <a:gd name="T30" fmla="*/ 607 w 1228"/>
                <a:gd name="T31" fmla="*/ 386 h 1109"/>
                <a:gd name="T32" fmla="*/ 589 w 1228"/>
                <a:gd name="T33" fmla="*/ 391 h 1109"/>
                <a:gd name="T34" fmla="*/ 452 w 1228"/>
                <a:gd name="T35" fmla="*/ 429 h 1109"/>
                <a:gd name="T36" fmla="*/ 292 w 1228"/>
                <a:gd name="T37" fmla="*/ 437 h 1109"/>
                <a:gd name="T38" fmla="*/ 253 w 1228"/>
                <a:gd name="T39" fmla="*/ 427 h 1109"/>
                <a:gd name="T40" fmla="*/ 105 w 1228"/>
                <a:gd name="T41" fmla="*/ 335 h 1109"/>
                <a:gd name="T42" fmla="*/ 84 w 1228"/>
                <a:gd name="T43" fmla="*/ 309 h 1109"/>
                <a:gd name="T44" fmla="*/ 38 w 1228"/>
                <a:gd name="T45" fmla="*/ 235 h 1109"/>
                <a:gd name="T46" fmla="*/ 8 w 1228"/>
                <a:gd name="T47" fmla="*/ 148 h 1109"/>
                <a:gd name="T48" fmla="*/ 2 w 1228"/>
                <a:gd name="T49" fmla="*/ 53 h 1109"/>
                <a:gd name="T50" fmla="*/ 11 w 1228"/>
                <a:gd name="T51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8" h="1109">
                  <a:moveTo>
                    <a:pt x="1228" y="1065"/>
                  </a:moveTo>
                  <a:cubicBezTo>
                    <a:pt x="1221" y="1072"/>
                    <a:pt x="1213" y="1078"/>
                    <a:pt x="1204" y="1083"/>
                  </a:cubicBezTo>
                  <a:cubicBezTo>
                    <a:pt x="1174" y="1101"/>
                    <a:pt x="1134" y="1109"/>
                    <a:pt x="1095" y="1105"/>
                  </a:cubicBezTo>
                  <a:cubicBezTo>
                    <a:pt x="1067" y="1102"/>
                    <a:pt x="1039" y="1093"/>
                    <a:pt x="1012" y="1081"/>
                  </a:cubicBezTo>
                  <a:cubicBezTo>
                    <a:pt x="969" y="1060"/>
                    <a:pt x="936" y="1030"/>
                    <a:pt x="921" y="995"/>
                  </a:cubicBezTo>
                  <a:cubicBezTo>
                    <a:pt x="909" y="969"/>
                    <a:pt x="908" y="942"/>
                    <a:pt x="916" y="911"/>
                  </a:cubicBezTo>
                  <a:cubicBezTo>
                    <a:pt x="920" y="897"/>
                    <a:pt x="925" y="882"/>
                    <a:pt x="930" y="866"/>
                  </a:cubicBezTo>
                  <a:cubicBezTo>
                    <a:pt x="940" y="838"/>
                    <a:pt x="951" y="807"/>
                    <a:pt x="959" y="773"/>
                  </a:cubicBezTo>
                  <a:cubicBezTo>
                    <a:pt x="960" y="769"/>
                    <a:pt x="961" y="766"/>
                    <a:pt x="962" y="762"/>
                  </a:cubicBezTo>
                  <a:cubicBezTo>
                    <a:pt x="982" y="675"/>
                    <a:pt x="971" y="591"/>
                    <a:pt x="943" y="524"/>
                  </a:cubicBezTo>
                  <a:cubicBezTo>
                    <a:pt x="932" y="500"/>
                    <a:pt x="922" y="479"/>
                    <a:pt x="907" y="460"/>
                  </a:cubicBezTo>
                  <a:cubicBezTo>
                    <a:pt x="894" y="444"/>
                    <a:pt x="878" y="428"/>
                    <a:pt x="859" y="415"/>
                  </a:cubicBezTo>
                  <a:cubicBezTo>
                    <a:pt x="823" y="391"/>
                    <a:pt x="778" y="375"/>
                    <a:pt x="724" y="372"/>
                  </a:cubicBezTo>
                  <a:cubicBezTo>
                    <a:pt x="714" y="372"/>
                    <a:pt x="703" y="372"/>
                    <a:pt x="692" y="372"/>
                  </a:cubicBezTo>
                  <a:cubicBezTo>
                    <a:pt x="680" y="373"/>
                    <a:pt x="667" y="374"/>
                    <a:pt x="654" y="376"/>
                  </a:cubicBezTo>
                  <a:cubicBezTo>
                    <a:pt x="638" y="379"/>
                    <a:pt x="622" y="382"/>
                    <a:pt x="607" y="386"/>
                  </a:cubicBezTo>
                  <a:cubicBezTo>
                    <a:pt x="601" y="388"/>
                    <a:pt x="595" y="389"/>
                    <a:pt x="589" y="391"/>
                  </a:cubicBezTo>
                  <a:cubicBezTo>
                    <a:pt x="540" y="404"/>
                    <a:pt x="496" y="419"/>
                    <a:pt x="452" y="429"/>
                  </a:cubicBezTo>
                  <a:cubicBezTo>
                    <a:pt x="399" y="442"/>
                    <a:pt x="347" y="447"/>
                    <a:pt x="292" y="437"/>
                  </a:cubicBezTo>
                  <a:cubicBezTo>
                    <a:pt x="279" y="435"/>
                    <a:pt x="266" y="431"/>
                    <a:pt x="253" y="427"/>
                  </a:cubicBezTo>
                  <a:cubicBezTo>
                    <a:pt x="197" y="409"/>
                    <a:pt x="147" y="378"/>
                    <a:pt x="105" y="335"/>
                  </a:cubicBezTo>
                  <a:cubicBezTo>
                    <a:pt x="98" y="327"/>
                    <a:pt x="90" y="318"/>
                    <a:pt x="84" y="309"/>
                  </a:cubicBezTo>
                  <a:cubicBezTo>
                    <a:pt x="65" y="286"/>
                    <a:pt x="50" y="261"/>
                    <a:pt x="38" y="235"/>
                  </a:cubicBezTo>
                  <a:cubicBezTo>
                    <a:pt x="24" y="206"/>
                    <a:pt x="14" y="177"/>
                    <a:pt x="8" y="148"/>
                  </a:cubicBezTo>
                  <a:cubicBezTo>
                    <a:pt x="1" y="115"/>
                    <a:pt x="0" y="83"/>
                    <a:pt x="2" y="53"/>
                  </a:cubicBezTo>
                  <a:cubicBezTo>
                    <a:pt x="3" y="34"/>
                    <a:pt x="6" y="16"/>
                    <a:pt x="11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60"/>
            <p:cNvSpPr/>
            <p:nvPr/>
          </p:nvSpPr>
          <p:spPr bwMode="auto">
            <a:xfrm>
              <a:off x="147638" y="1098551"/>
              <a:ext cx="4613275" cy="4159250"/>
            </a:xfrm>
            <a:custGeom>
              <a:avLst/>
              <a:gdLst>
                <a:gd name="T0" fmla="*/ 1228 w 1228"/>
                <a:gd name="T1" fmla="*/ 1053 h 1107"/>
                <a:gd name="T2" fmla="*/ 1204 w 1228"/>
                <a:gd name="T3" fmla="*/ 1075 h 1107"/>
                <a:gd name="T4" fmla="*/ 1093 w 1228"/>
                <a:gd name="T5" fmla="*/ 1105 h 1107"/>
                <a:gd name="T6" fmla="*/ 1007 w 1228"/>
                <a:gd name="T7" fmla="*/ 1084 h 1107"/>
                <a:gd name="T8" fmla="*/ 912 w 1228"/>
                <a:gd name="T9" fmla="*/ 1001 h 1107"/>
                <a:gd name="T10" fmla="*/ 909 w 1228"/>
                <a:gd name="T11" fmla="*/ 917 h 1107"/>
                <a:gd name="T12" fmla="*/ 924 w 1228"/>
                <a:gd name="T13" fmla="*/ 872 h 1107"/>
                <a:gd name="T14" fmla="*/ 954 w 1228"/>
                <a:gd name="T15" fmla="*/ 779 h 1107"/>
                <a:gd name="T16" fmla="*/ 957 w 1228"/>
                <a:gd name="T17" fmla="*/ 767 h 1107"/>
                <a:gd name="T18" fmla="*/ 926 w 1228"/>
                <a:gd name="T19" fmla="*/ 527 h 1107"/>
                <a:gd name="T20" fmla="*/ 882 w 1228"/>
                <a:gd name="T21" fmla="*/ 465 h 1107"/>
                <a:gd name="T22" fmla="*/ 829 w 1228"/>
                <a:gd name="T23" fmla="*/ 425 h 1107"/>
                <a:gd name="T24" fmla="*/ 691 w 1228"/>
                <a:gd name="T25" fmla="*/ 391 h 1107"/>
                <a:gd name="T26" fmla="*/ 659 w 1228"/>
                <a:gd name="T27" fmla="*/ 393 h 1107"/>
                <a:gd name="T28" fmla="*/ 623 w 1228"/>
                <a:gd name="T29" fmla="*/ 398 h 1107"/>
                <a:gd name="T30" fmla="*/ 576 w 1228"/>
                <a:gd name="T31" fmla="*/ 408 h 1107"/>
                <a:gd name="T32" fmla="*/ 559 w 1228"/>
                <a:gd name="T33" fmla="*/ 413 h 1107"/>
                <a:gd name="T34" fmla="*/ 425 w 1228"/>
                <a:gd name="T35" fmla="*/ 448 h 1107"/>
                <a:gd name="T36" fmla="*/ 267 w 1228"/>
                <a:gd name="T37" fmla="*/ 450 h 1107"/>
                <a:gd name="T38" fmla="*/ 229 w 1228"/>
                <a:gd name="T39" fmla="*/ 439 h 1107"/>
                <a:gd name="T40" fmla="*/ 89 w 1228"/>
                <a:gd name="T41" fmla="*/ 341 h 1107"/>
                <a:gd name="T42" fmla="*/ 69 w 1228"/>
                <a:gd name="T43" fmla="*/ 315 h 1107"/>
                <a:gd name="T44" fmla="*/ 28 w 1228"/>
                <a:gd name="T45" fmla="*/ 239 h 1107"/>
                <a:gd name="T46" fmla="*/ 4 w 1228"/>
                <a:gd name="T47" fmla="*/ 150 h 1107"/>
                <a:gd name="T48" fmla="*/ 7 w 1228"/>
                <a:gd name="T49" fmla="*/ 54 h 1107"/>
                <a:gd name="T50" fmla="*/ 23 w 1228"/>
                <a:gd name="T51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8" h="1107">
                  <a:moveTo>
                    <a:pt x="1228" y="1053"/>
                  </a:moveTo>
                  <a:cubicBezTo>
                    <a:pt x="1221" y="1061"/>
                    <a:pt x="1213" y="1068"/>
                    <a:pt x="1204" y="1075"/>
                  </a:cubicBezTo>
                  <a:cubicBezTo>
                    <a:pt x="1174" y="1095"/>
                    <a:pt x="1133" y="1107"/>
                    <a:pt x="1093" y="1105"/>
                  </a:cubicBezTo>
                  <a:cubicBezTo>
                    <a:pt x="1064" y="1103"/>
                    <a:pt x="1035" y="1096"/>
                    <a:pt x="1007" y="1084"/>
                  </a:cubicBezTo>
                  <a:cubicBezTo>
                    <a:pt x="963" y="1065"/>
                    <a:pt x="928" y="1035"/>
                    <a:pt x="912" y="1001"/>
                  </a:cubicBezTo>
                  <a:cubicBezTo>
                    <a:pt x="901" y="975"/>
                    <a:pt x="899" y="948"/>
                    <a:pt x="909" y="917"/>
                  </a:cubicBezTo>
                  <a:cubicBezTo>
                    <a:pt x="913" y="902"/>
                    <a:pt x="918" y="888"/>
                    <a:pt x="924" y="872"/>
                  </a:cubicBezTo>
                  <a:cubicBezTo>
                    <a:pt x="934" y="844"/>
                    <a:pt x="946" y="813"/>
                    <a:pt x="954" y="779"/>
                  </a:cubicBezTo>
                  <a:cubicBezTo>
                    <a:pt x="955" y="775"/>
                    <a:pt x="956" y="771"/>
                    <a:pt x="957" y="767"/>
                  </a:cubicBezTo>
                  <a:cubicBezTo>
                    <a:pt x="976" y="681"/>
                    <a:pt x="962" y="594"/>
                    <a:pt x="926" y="527"/>
                  </a:cubicBezTo>
                  <a:cubicBezTo>
                    <a:pt x="913" y="504"/>
                    <a:pt x="900" y="483"/>
                    <a:pt x="882" y="465"/>
                  </a:cubicBezTo>
                  <a:cubicBezTo>
                    <a:pt x="867" y="450"/>
                    <a:pt x="849" y="436"/>
                    <a:pt x="829" y="425"/>
                  </a:cubicBezTo>
                  <a:cubicBezTo>
                    <a:pt x="791" y="403"/>
                    <a:pt x="744" y="391"/>
                    <a:pt x="691" y="391"/>
                  </a:cubicBezTo>
                  <a:cubicBezTo>
                    <a:pt x="681" y="391"/>
                    <a:pt x="670" y="392"/>
                    <a:pt x="659" y="393"/>
                  </a:cubicBezTo>
                  <a:cubicBezTo>
                    <a:pt x="647" y="394"/>
                    <a:pt x="635" y="395"/>
                    <a:pt x="623" y="398"/>
                  </a:cubicBezTo>
                  <a:cubicBezTo>
                    <a:pt x="607" y="401"/>
                    <a:pt x="591" y="404"/>
                    <a:pt x="576" y="408"/>
                  </a:cubicBezTo>
                  <a:cubicBezTo>
                    <a:pt x="570" y="410"/>
                    <a:pt x="565" y="411"/>
                    <a:pt x="559" y="413"/>
                  </a:cubicBezTo>
                  <a:cubicBezTo>
                    <a:pt x="511" y="426"/>
                    <a:pt x="467" y="439"/>
                    <a:pt x="425" y="448"/>
                  </a:cubicBezTo>
                  <a:cubicBezTo>
                    <a:pt x="372" y="459"/>
                    <a:pt x="321" y="463"/>
                    <a:pt x="267" y="450"/>
                  </a:cubicBezTo>
                  <a:cubicBezTo>
                    <a:pt x="255" y="447"/>
                    <a:pt x="242" y="443"/>
                    <a:pt x="229" y="439"/>
                  </a:cubicBezTo>
                  <a:cubicBezTo>
                    <a:pt x="176" y="419"/>
                    <a:pt x="128" y="385"/>
                    <a:pt x="89" y="341"/>
                  </a:cubicBezTo>
                  <a:cubicBezTo>
                    <a:pt x="82" y="332"/>
                    <a:pt x="75" y="324"/>
                    <a:pt x="69" y="315"/>
                  </a:cubicBezTo>
                  <a:cubicBezTo>
                    <a:pt x="52" y="291"/>
                    <a:pt x="38" y="266"/>
                    <a:pt x="28" y="239"/>
                  </a:cubicBezTo>
                  <a:cubicBezTo>
                    <a:pt x="16" y="209"/>
                    <a:pt x="8" y="180"/>
                    <a:pt x="4" y="150"/>
                  </a:cubicBezTo>
                  <a:cubicBezTo>
                    <a:pt x="0" y="117"/>
                    <a:pt x="2" y="85"/>
                    <a:pt x="7" y="54"/>
                  </a:cubicBezTo>
                  <a:cubicBezTo>
                    <a:pt x="11" y="35"/>
                    <a:pt x="16" y="17"/>
                    <a:pt x="23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61"/>
            <p:cNvSpPr/>
            <p:nvPr/>
          </p:nvSpPr>
          <p:spPr bwMode="auto">
            <a:xfrm>
              <a:off x="80963" y="1173163"/>
              <a:ext cx="4616450" cy="4156075"/>
            </a:xfrm>
            <a:custGeom>
              <a:avLst/>
              <a:gdLst>
                <a:gd name="T0" fmla="*/ 1229 w 1229"/>
                <a:gd name="T1" fmla="*/ 1042 h 1106"/>
                <a:gd name="T2" fmla="*/ 1205 w 1229"/>
                <a:gd name="T3" fmla="*/ 1067 h 1106"/>
                <a:gd name="T4" fmla="*/ 1091 w 1229"/>
                <a:gd name="T5" fmla="*/ 1106 h 1106"/>
                <a:gd name="T6" fmla="*/ 1003 w 1229"/>
                <a:gd name="T7" fmla="*/ 1089 h 1106"/>
                <a:gd name="T8" fmla="*/ 905 w 1229"/>
                <a:gd name="T9" fmla="*/ 1008 h 1106"/>
                <a:gd name="T10" fmla="*/ 902 w 1229"/>
                <a:gd name="T11" fmla="*/ 923 h 1106"/>
                <a:gd name="T12" fmla="*/ 919 w 1229"/>
                <a:gd name="T13" fmla="*/ 879 h 1106"/>
                <a:gd name="T14" fmla="*/ 950 w 1229"/>
                <a:gd name="T15" fmla="*/ 785 h 1106"/>
                <a:gd name="T16" fmla="*/ 953 w 1229"/>
                <a:gd name="T17" fmla="*/ 774 h 1106"/>
                <a:gd name="T18" fmla="*/ 910 w 1229"/>
                <a:gd name="T19" fmla="*/ 531 h 1106"/>
                <a:gd name="T20" fmla="*/ 858 w 1229"/>
                <a:gd name="T21" fmla="*/ 471 h 1106"/>
                <a:gd name="T22" fmla="*/ 800 w 1229"/>
                <a:gd name="T23" fmla="*/ 435 h 1106"/>
                <a:gd name="T24" fmla="*/ 659 w 1229"/>
                <a:gd name="T25" fmla="*/ 411 h 1106"/>
                <a:gd name="T26" fmla="*/ 628 w 1229"/>
                <a:gd name="T27" fmla="*/ 414 h 1106"/>
                <a:gd name="T28" fmla="*/ 592 w 1229"/>
                <a:gd name="T29" fmla="*/ 420 h 1106"/>
                <a:gd name="T30" fmla="*/ 547 w 1229"/>
                <a:gd name="T31" fmla="*/ 431 h 1106"/>
                <a:gd name="T32" fmla="*/ 530 w 1229"/>
                <a:gd name="T33" fmla="*/ 436 h 1106"/>
                <a:gd name="T34" fmla="*/ 399 w 1229"/>
                <a:gd name="T35" fmla="*/ 468 h 1106"/>
                <a:gd name="T36" fmla="*/ 244 w 1229"/>
                <a:gd name="T37" fmla="*/ 464 h 1106"/>
                <a:gd name="T38" fmla="*/ 207 w 1229"/>
                <a:gd name="T39" fmla="*/ 451 h 1106"/>
                <a:gd name="T40" fmla="*/ 74 w 1229"/>
                <a:gd name="T41" fmla="*/ 348 h 1106"/>
                <a:gd name="T42" fmla="*/ 55 w 1229"/>
                <a:gd name="T43" fmla="*/ 321 h 1106"/>
                <a:gd name="T44" fmla="*/ 19 w 1229"/>
                <a:gd name="T45" fmla="*/ 244 h 1106"/>
                <a:gd name="T46" fmla="*/ 2 w 1229"/>
                <a:gd name="T47" fmla="*/ 154 h 1106"/>
                <a:gd name="T48" fmla="*/ 13 w 1229"/>
                <a:gd name="T49" fmla="*/ 57 h 1106"/>
                <a:gd name="T50" fmla="*/ 37 w 1229"/>
                <a:gd name="T51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9" h="1106">
                  <a:moveTo>
                    <a:pt x="1229" y="1042"/>
                  </a:moveTo>
                  <a:cubicBezTo>
                    <a:pt x="1222" y="1051"/>
                    <a:pt x="1214" y="1060"/>
                    <a:pt x="1205" y="1067"/>
                  </a:cubicBezTo>
                  <a:cubicBezTo>
                    <a:pt x="1175" y="1091"/>
                    <a:pt x="1133" y="1106"/>
                    <a:pt x="1091" y="1106"/>
                  </a:cubicBezTo>
                  <a:cubicBezTo>
                    <a:pt x="1062" y="1106"/>
                    <a:pt x="1032" y="1100"/>
                    <a:pt x="1003" y="1089"/>
                  </a:cubicBezTo>
                  <a:cubicBezTo>
                    <a:pt x="957" y="1071"/>
                    <a:pt x="921" y="1042"/>
                    <a:pt x="905" y="1008"/>
                  </a:cubicBezTo>
                  <a:cubicBezTo>
                    <a:pt x="893" y="982"/>
                    <a:pt x="892" y="955"/>
                    <a:pt x="902" y="923"/>
                  </a:cubicBezTo>
                  <a:cubicBezTo>
                    <a:pt x="907" y="909"/>
                    <a:pt x="912" y="894"/>
                    <a:pt x="919" y="879"/>
                  </a:cubicBezTo>
                  <a:cubicBezTo>
                    <a:pt x="929" y="851"/>
                    <a:pt x="942" y="819"/>
                    <a:pt x="950" y="785"/>
                  </a:cubicBezTo>
                  <a:cubicBezTo>
                    <a:pt x="951" y="781"/>
                    <a:pt x="952" y="778"/>
                    <a:pt x="953" y="774"/>
                  </a:cubicBezTo>
                  <a:cubicBezTo>
                    <a:pt x="971" y="687"/>
                    <a:pt x="954" y="598"/>
                    <a:pt x="910" y="531"/>
                  </a:cubicBezTo>
                  <a:cubicBezTo>
                    <a:pt x="895" y="508"/>
                    <a:pt x="878" y="488"/>
                    <a:pt x="858" y="471"/>
                  </a:cubicBezTo>
                  <a:cubicBezTo>
                    <a:pt x="841" y="457"/>
                    <a:pt x="821" y="444"/>
                    <a:pt x="800" y="435"/>
                  </a:cubicBezTo>
                  <a:cubicBezTo>
                    <a:pt x="759" y="417"/>
                    <a:pt x="712" y="408"/>
                    <a:pt x="659" y="411"/>
                  </a:cubicBezTo>
                  <a:cubicBezTo>
                    <a:pt x="649" y="412"/>
                    <a:pt x="638" y="413"/>
                    <a:pt x="628" y="414"/>
                  </a:cubicBezTo>
                  <a:cubicBezTo>
                    <a:pt x="616" y="416"/>
                    <a:pt x="604" y="418"/>
                    <a:pt x="592" y="420"/>
                  </a:cubicBezTo>
                  <a:cubicBezTo>
                    <a:pt x="577" y="424"/>
                    <a:pt x="562" y="427"/>
                    <a:pt x="547" y="431"/>
                  </a:cubicBezTo>
                  <a:cubicBezTo>
                    <a:pt x="541" y="433"/>
                    <a:pt x="536" y="434"/>
                    <a:pt x="530" y="436"/>
                  </a:cubicBezTo>
                  <a:cubicBezTo>
                    <a:pt x="483" y="448"/>
                    <a:pt x="440" y="461"/>
                    <a:pt x="399" y="468"/>
                  </a:cubicBezTo>
                  <a:cubicBezTo>
                    <a:pt x="346" y="478"/>
                    <a:pt x="296" y="479"/>
                    <a:pt x="244" y="464"/>
                  </a:cubicBezTo>
                  <a:cubicBezTo>
                    <a:pt x="232" y="461"/>
                    <a:pt x="220" y="457"/>
                    <a:pt x="207" y="451"/>
                  </a:cubicBezTo>
                  <a:cubicBezTo>
                    <a:pt x="155" y="429"/>
                    <a:pt x="109" y="393"/>
                    <a:pt x="74" y="348"/>
                  </a:cubicBezTo>
                  <a:cubicBezTo>
                    <a:pt x="67" y="339"/>
                    <a:pt x="61" y="330"/>
                    <a:pt x="55" y="321"/>
                  </a:cubicBezTo>
                  <a:cubicBezTo>
                    <a:pt x="40" y="297"/>
                    <a:pt x="28" y="271"/>
                    <a:pt x="19" y="244"/>
                  </a:cubicBezTo>
                  <a:cubicBezTo>
                    <a:pt x="9" y="214"/>
                    <a:pt x="3" y="183"/>
                    <a:pt x="2" y="154"/>
                  </a:cubicBezTo>
                  <a:cubicBezTo>
                    <a:pt x="0" y="120"/>
                    <a:pt x="4" y="87"/>
                    <a:pt x="13" y="57"/>
                  </a:cubicBezTo>
                  <a:cubicBezTo>
                    <a:pt x="19" y="37"/>
                    <a:pt x="27" y="18"/>
                    <a:pt x="37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62"/>
            <p:cNvSpPr/>
            <p:nvPr/>
          </p:nvSpPr>
          <p:spPr bwMode="auto">
            <a:xfrm>
              <a:off x="-39687" y="1252538"/>
              <a:ext cx="4673600" cy="4159250"/>
            </a:xfrm>
            <a:custGeom>
              <a:avLst/>
              <a:gdLst>
                <a:gd name="T0" fmla="*/ 1244 w 1244"/>
                <a:gd name="T1" fmla="*/ 1031 h 1107"/>
                <a:gd name="T2" fmla="*/ 1104 w 1244"/>
                <a:gd name="T3" fmla="*/ 1106 h 1107"/>
                <a:gd name="T4" fmla="*/ 1013 w 1244"/>
                <a:gd name="T5" fmla="*/ 1093 h 1107"/>
                <a:gd name="T6" fmla="*/ 912 w 1244"/>
                <a:gd name="T7" fmla="*/ 1014 h 1107"/>
                <a:gd name="T8" fmla="*/ 910 w 1244"/>
                <a:gd name="T9" fmla="*/ 929 h 1107"/>
                <a:gd name="T10" fmla="*/ 927 w 1244"/>
                <a:gd name="T11" fmla="*/ 884 h 1107"/>
                <a:gd name="T12" fmla="*/ 962 w 1244"/>
                <a:gd name="T13" fmla="*/ 779 h 1107"/>
                <a:gd name="T14" fmla="*/ 908 w 1244"/>
                <a:gd name="T15" fmla="*/ 534 h 1107"/>
                <a:gd name="T16" fmla="*/ 784 w 1244"/>
                <a:gd name="T17" fmla="*/ 444 h 1107"/>
                <a:gd name="T18" fmla="*/ 575 w 1244"/>
                <a:gd name="T19" fmla="*/ 442 h 1107"/>
                <a:gd name="T20" fmla="*/ 515 w 1244"/>
                <a:gd name="T21" fmla="*/ 458 h 1107"/>
                <a:gd name="T22" fmla="*/ 235 w 1244"/>
                <a:gd name="T23" fmla="*/ 478 h 1107"/>
                <a:gd name="T24" fmla="*/ 199 w 1244"/>
                <a:gd name="T25" fmla="*/ 463 h 1107"/>
                <a:gd name="T26" fmla="*/ 24 w 1244"/>
                <a:gd name="T27" fmla="*/ 248 h 1107"/>
                <a:gd name="T28" fmla="*/ 64 w 1244"/>
                <a:gd name="T29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4" h="1107">
                  <a:moveTo>
                    <a:pt x="1244" y="1031"/>
                  </a:moveTo>
                  <a:cubicBezTo>
                    <a:pt x="1215" y="1074"/>
                    <a:pt x="1161" y="1103"/>
                    <a:pt x="1104" y="1106"/>
                  </a:cubicBezTo>
                  <a:cubicBezTo>
                    <a:pt x="1074" y="1107"/>
                    <a:pt x="1043" y="1103"/>
                    <a:pt x="1013" y="1093"/>
                  </a:cubicBezTo>
                  <a:cubicBezTo>
                    <a:pt x="965" y="1076"/>
                    <a:pt x="928" y="1048"/>
                    <a:pt x="912" y="1014"/>
                  </a:cubicBezTo>
                  <a:cubicBezTo>
                    <a:pt x="899" y="988"/>
                    <a:pt x="899" y="960"/>
                    <a:pt x="910" y="929"/>
                  </a:cubicBezTo>
                  <a:cubicBezTo>
                    <a:pt x="915" y="915"/>
                    <a:pt x="921" y="900"/>
                    <a:pt x="927" y="884"/>
                  </a:cubicBezTo>
                  <a:cubicBezTo>
                    <a:pt x="940" y="853"/>
                    <a:pt x="955" y="818"/>
                    <a:pt x="962" y="779"/>
                  </a:cubicBezTo>
                  <a:cubicBezTo>
                    <a:pt x="980" y="692"/>
                    <a:pt x="960" y="601"/>
                    <a:pt x="908" y="534"/>
                  </a:cubicBezTo>
                  <a:cubicBezTo>
                    <a:pt x="876" y="491"/>
                    <a:pt x="834" y="461"/>
                    <a:pt x="784" y="444"/>
                  </a:cubicBezTo>
                  <a:cubicBezTo>
                    <a:pt x="723" y="423"/>
                    <a:pt x="653" y="422"/>
                    <a:pt x="575" y="442"/>
                  </a:cubicBezTo>
                  <a:cubicBezTo>
                    <a:pt x="555" y="447"/>
                    <a:pt x="535" y="452"/>
                    <a:pt x="515" y="458"/>
                  </a:cubicBezTo>
                  <a:cubicBezTo>
                    <a:pt x="409" y="486"/>
                    <a:pt x="325" y="509"/>
                    <a:pt x="235" y="478"/>
                  </a:cubicBezTo>
                  <a:cubicBezTo>
                    <a:pt x="223" y="474"/>
                    <a:pt x="211" y="469"/>
                    <a:pt x="199" y="463"/>
                  </a:cubicBezTo>
                  <a:cubicBezTo>
                    <a:pt x="113" y="421"/>
                    <a:pt x="49" y="342"/>
                    <a:pt x="24" y="248"/>
                  </a:cubicBezTo>
                  <a:cubicBezTo>
                    <a:pt x="0" y="160"/>
                    <a:pt x="15" y="72"/>
                    <a:pt x="64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 userDrawn="1"/>
        </p:nvGrpSpPr>
        <p:grpSpPr>
          <a:xfrm>
            <a:off x="8608520" y="-2594484"/>
            <a:ext cx="5802765" cy="6750774"/>
            <a:chOff x="8393315" y="-2677227"/>
            <a:chExt cx="6531260" cy="7598285"/>
          </a:xfrm>
        </p:grpSpPr>
        <p:sp>
          <p:nvSpPr>
            <p:cNvPr id="25" name="Freeform 239"/>
            <p:cNvSpPr/>
            <p:nvPr/>
          </p:nvSpPr>
          <p:spPr bwMode="auto">
            <a:xfrm rot="3849067" flipH="1">
              <a:off x="7738289" y="-1623803"/>
              <a:ext cx="7374650" cy="5267802"/>
            </a:xfrm>
            <a:custGeom>
              <a:avLst/>
              <a:gdLst>
                <a:gd name="T0" fmla="*/ 166 w 1331"/>
                <a:gd name="T1" fmla="*/ 138 h 950"/>
                <a:gd name="T2" fmla="*/ 309 w 1331"/>
                <a:gd name="T3" fmla="*/ 640 h 950"/>
                <a:gd name="T4" fmla="*/ 594 w 1331"/>
                <a:gd name="T5" fmla="*/ 599 h 950"/>
                <a:gd name="T6" fmla="*/ 770 w 1331"/>
                <a:gd name="T7" fmla="*/ 667 h 950"/>
                <a:gd name="T8" fmla="*/ 980 w 1331"/>
                <a:gd name="T9" fmla="*/ 906 h 950"/>
                <a:gd name="T10" fmla="*/ 1234 w 1331"/>
                <a:gd name="T11" fmla="*/ 894 h 950"/>
                <a:gd name="T12" fmla="*/ 1271 w 1331"/>
                <a:gd name="T13" fmla="*/ 639 h 950"/>
                <a:gd name="T14" fmla="*/ 1078 w 1331"/>
                <a:gd name="T15" fmla="*/ 519 h 950"/>
                <a:gd name="T16" fmla="*/ 979 w 1331"/>
                <a:gd name="T17" fmla="*/ 368 h 950"/>
                <a:gd name="T18" fmla="*/ 1011 w 1331"/>
                <a:gd name="T19" fmla="*/ 286 h 950"/>
                <a:gd name="T20" fmla="*/ 981 w 1331"/>
                <a:gd name="T21" fmla="*/ 50 h 950"/>
                <a:gd name="T22" fmla="*/ 760 w 1331"/>
                <a:gd name="T23" fmla="*/ 54 h 950"/>
                <a:gd name="T24" fmla="*/ 594 w 1331"/>
                <a:gd name="T25" fmla="*/ 122 h 950"/>
                <a:gd name="T26" fmla="*/ 436 w 1331"/>
                <a:gd name="T27" fmla="*/ 76 h 950"/>
                <a:gd name="T28" fmla="*/ 261 w 1331"/>
                <a:gd name="T29" fmla="*/ 82 h 950"/>
                <a:gd name="T30" fmla="*/ 166 w 1331"/>
                <a:gd name="T31" fmla="*/ 13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1" h="950">
                  <a:moveTo>
                    <a:pt x="166" y="138"/>
                  </a:moveTo>
                  <a:cubicBezTo>
                    <a:pt x="0" y="296"/>
                    <a:pt x="90" y="591"/>
                    <a:pt x="309" y="640"/>
                  </a:cubicBezTo>
                  <a:cubicBezTo>
                    <a:pt x="407" y="663"/>
                    <a:pt x="502" y="632"/>
                    <a:pt x="594" y="599"/>
                  </a:cubicBezTo>
                  <a:cubicBezTo>
                    <a:pt x="667" y="573"/>
                    <a:pt x="718" y="619"/>
                    <a:pt x="770" y="667"/>
                  </a:cubicBezTo>
                  <a:cubicBezTo>
                    <a:pt x="850" y="741"/>
                    <a:pt x="879" y="852"/>
                    <a:pt x="980" y="906"/>
                  </a:cubicBezTo>
                  <a:cubicBezTo>
                    <a:pt x="1058" y="948"/>
                    <a:pt x="1155" y="950"/>
                    <a:pt x="1234" y="894"/>
                  </a:cubicBezTo>
                  <a:cubicBezTo>
                    <a:pt x="1323" y="831"/>
                    <a:pt x="1331" y="716"/>
                    <a:pt x="1271" y="639"/>
                  </a:cubicBezTo>
                  <a:cubicBezTo>
                    <a:pt x="1221" y="576"/>
                    <a:pt x="1147" y="554"/>
                    <a:pt x="1078" y="519"/>
                  </a:cubicBezTo>
                  <a:cubicBezTo>
                    <a:pt x="1018" y="488"/>
                    <a:pt x="970" y="443"/>
                    <a:pt x="979" y="368"/>
                  </a:cubicBezTo>
                  <a:cubicBezTo>
                    <a:pt x="983" y="339"/>
                    <a:pt x="998" y="313"/>
                    <a:pt x="1011" y="286"/>
                  </a:cubicBezTo>
                  <a:cubicBezTo>
                    <a:pt x="1053" y="201"/>
                    <a:pt x="1056" y="108"/>
                    <a:pt x="981" y="50"/>
                  </a:cubicBezTo>
                  <a:cubicBezTo>
                    <a:pt x="919" y="3"/>
                    <a:pt x="826" y="0"/>
                    <a:pt x="760" y="54"/>
                  </a:cubicBezTo>
                  <a:cubicBezTo>
                    <a:pt x="714" y="90"/>
                    <a:pt x="655" y="124"/>
                    <a:pt x="594" y="122"/>
                  </a:cubicBezTo>
                  <a:cubicBezTo>
                    <a:pt x="537" y="119"/>
                    <a:pt x="491" y="88"/>
                    <a:pt x="436" y="76"/>
                  </a:cubicBezTo>
                  <a:cubicBezTo>
                    <a:pt x="379" y="63"/>
                    <a:pt x="317" y="63"/>
                    <a:pt x="261" y="82"/>
                  </a:cubicBezTo>
                  <a:cubicBezTo>
                    <a:pt x="224" y="94"/>
                    <a:pt x="192" y="114"/>
                    <a:pt x="166" y="138"/>
                  </a:cubicBezTo>
                  <a:close/>
                </a:path>
              </a:pathLst>
            </a:custGeom>
            <a:solidFill>
              <a:srgbClr val="416E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2"/>
            <p:cNvSpPr/>
            <p:nvPr/>
          </p:nvSpPr>
          <p:spPr bwMode="auto">
            <a:xfrm>
              <a:off x="10523701" y="1706531"/>
              <a:ext cx="2260851" cy="2054161"/>
            </a:xfrm>
            <a:custGeom>
              <a:avLst/>
              <a:gdLst>
                <a:gd name="T0" fmla="*/ 131 w 391"/>
                <a:gd name="T1" fmla="*/ 18 h 355"/>
                <a:gd name="T2" fmla="*/ 356 w 391"/>
                <a:gd name="T3" fmla="*/ 104 h 355"/>
                <a:gd name="T4" fmla="*/ 292 w 391"/>
                <a:gd name="T5" fmla="*/ 320 h 355"/>
                <a:gd name="T6" fmla="*/ 69 w 391"/>
                <a:gd name="T7" fmla="*/ 214 h 355"/>
                <a:gd name="T8" fmla="*/ 131 w 391"/>
                <a:gd name="T9" fmla="*/ 1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355">
                  <a:moveTo>
                    <a:pt x="131" y="18"/>
                  </a:moveTo>
                  <a:cubicBezTo>
                    <a:pt x="216" y="0"/>
                    <a:pt x="320" y="24"/>
                    <a:pt x="356" y="104"/>
                  </a:cubicBezTo>
                  <a:cubicBezTo>
                    <a:pt x="391" y="184"/>
                    <a:pt x="372" y="285"/>
                    <a:pt x="292" y="320"/>
                  </a:cubicBezTo>
                  <a:cubicBezTo>
                    <a:pt x="212" y="355"/>
                    <a:pt x="122" y="283"/>
                    <a:pt x="69" y="214"/>
                  </a:cubicBezTo>
                  <a:cubicBezTo>
                    <a:pt x="0" y="125"/>
                    <a:pt x="45" y="37"/>
                    <a:pt x="131" y="18"/>
                  </a:cubicBezTo>
                  <a:close/>
                </a:path>
              </a:pathLst>
            </a:custGeom>
            <a:solidFill>
              <a:srgbClr val="D998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 rot="4742672" flipH="1">
              <a:off x="8103143" y="-1900374"/>
              <a:ext cx="7111604" cy="6531260"/>
              <a:chOff x="-39687" y="-1587"/>
              <a:chExt cx="5894388" cy="5413375"/>
            </a:xfrm>
          </p:grpSpPr>
          <p:sp>
            <p:nvSpPr>
              <p:cNvPr id="28" name="Freeform 246"/>
              <p:cNvSpPr/>
              <p:nvPr/>
            </p:nvSpPr>
            <p:spPr bwMode="auto">
              <a:xfrm>
                <a:off x="482601" y="-1587"/>
                <a:ext cx="5372100" cy="4575175"/>
              </a:xfrm>
              <a:custGeom>
                <a:avLst/>
                <a:gdLst>
                  <a:gd name="T0" fmla="*/ 0 w 1430"/>
                  <a:gd name="T1" fmla="*/ 0 h 1218"/>
                  <a:gd name="T2" fmla="*/ 84 w 1430"/>
                  <a:gd name="T3" fmla="*/ 38 h 1218"/>
                  <a:gd name="T4" fmla="*/ 206 w 1430"/>
                  <a:gd name="T5" fmla="*/ 114 h 1218"/>
                  <a:gd name="T6" fmla="*/ 424 w 1430"/>
                  <a:gd name="T7" fmla="*/ 239 h 1218"/>
                  <a:gd name="T8" fmla="*/ 466 w 1430"/>
                  <a:gd name="T9" fmla="*/ 255 h 1218"/>
                  <a:gd name="T10" fmla="*/ 956 w 1430"/>
                  <a:gd name="T11" fmla="*/ 179 h 1218"/>
                  <a:gd name="T12" fmla="*/ 1151 w 1430"/>
                  <a:gd name="T13" fmla="*/ 100 h 1218"/>
                  <a:gd name="T14" fmla="*/ 1264 w 1430"/>
                  <a:gd name="T15" fmla="*/ 107 h 1218"/>
                  <a:gd name="T16" fmla="*/ 1304 w 1430"/>
                  <a:gd name="T17" fmla="*/ 125 h 1218"/>
                  <a:gd name="T18" fmla="*/ 1381 w 1430"/>
                  <a:gd name="T19" fmla="*/ 394 h 1218"/>
                  <a:gd name="T20" fmla="*/ 1309 w 1430"/>
                  <a:gd name="T21" fmla="*/ 488 h 1218"/>
                  <a:gd name="T22" fmla="*/ 1175 w 1430"/>
                  <a:gd name="T23" fmla="*/ 701 h 1218"/>
                  <a:gd name="T24" fmla="*/ 1353 w 1430"/>
                  <a:gd name="T25" fmla="*/ 1193 h 1218"/>
                  <a:gd name="T26" fmla="*/ 1377 w 1430"/>
                  <a:gd name="T27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30" h="1218">
                    <a:moveTo>
                      <a:pt x="0" y="0"/>
                    </a:moveTo>
                    <a:cubicBezTo>
                      <a:pt x="27" y="9"/>
                      <a:pt x="55" y="22"/>
                      <a:pt x="84" y="38"/>
                    </a:cubicBezTo>
                    <a:cubicBezTo>
                      <a:pt x="125" y="60"/>
                      <a:pt x="164" y="86"/>
                      <a:pt x="206" y="114"/>
                    </a:cubicBezTo>
                    <a:cubicBezTo>
                      <a:pt x="274" y="158"/>
                      <a:pt x="344" y="204"/>
                      <a:pt x="424" y="239"/>
                    </a:cubicBezTo>
                    <a:cubicBezTo>
                      <a:pt x="438" y="245"/>
                      <a:pt x="452" y="250"/>
                      <a:pt x="466" y="255"/>
                    </a:cubicBezTo>
                    <a:cubicBezTo>
                      <a:pt x="671" y="325"/>
                      <a:pt x="829" y="244"/>
                      <a:pt x="956" y="179"/>
                    </a:cubicBezTo>
                    <a:cubicBezTo>
                      <a:pt x="1022" y="145"/>
                      <a:pt x="1084" y="113"/>
                      <a:pt x="1151" y="100"/>
                    </a:cubicBezTo>
                    <a:cubicBezTo>
                      <a:pt x="1187" y="92"/>
                      <a:pt x="1228" y="95"/>
                      <a:pt x="1264" y="107"/>
                    </a:cubicBezTo>
                    <a:cubicBezTo>
                      <a:pt x="1278" y="112"/>
                      <a:pt x="1291" y="118"/>
                      <a:pt x="1304" y="125"/>
                    </a:cubicBezTo>
                    <a:cubicBezTo>
                      <a:pt x="1396" y="181"/>
                      <a:pt x="1430" y="299"/>
                      <a:pt x="1381" y="394"/>
                    </a:cubicBezTo>
                    <a:cubicBezTo>
                      <a:pt x="1365" y="425"/>
                      <a:pt x="1338" y="455"/>
                      <a:pt x="1309" y="488"/>
                    </a:cubicBezTo>
                    <a:cubicBezTo>
                      <a:pt x="1259" y="544"/>
                      <a:pt x="1202" y="608"/>
                      <a:pt x="1175" y="701"/>
                    </a:cubicBezTo>
                    <a:cubicBezTo>
                      <a:pt x="1129" y="858"/>
                      <a:pt x="1192" y="1033"/>
                      <a:pt x="1353" y="1193"/>
                    </a:cubicBezTo>
                    <a:cubicBezTo>
                      <a:pt x="1361" y="1202"/>
                      <a:pt x="1369" y="1210"/>
                      <a:pt x="1377" y="1218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47"/>
              <p:cNvSpPr/>
              <p:nvPr/>
            </p:nvSpPr>
            <p:spPr bwMode="auto">
              <a:xfrm>
                <a:off x="468313" y="76201"/>
                <a:ext cx="5122863" cy="4530725"/>
              </a:xfrm>
              <a:custGeom>
                <a:avLst/>
                <a:gdLst>
                  <a:gd name="T0" fmla="*/ 1364 w 1364"/>
                  <a:gd name="T1" fmla="*/ 1206 h 1206"/>
                  <a:gd name="T2" fmla="*/ 1340 w 1364"/>
                  <a:gd name="T3" fmla="*/ 1185 h 1206"/>
                  <a:gd name="T4" fmla="*/ 1259 w 1364"/>
                  <a:gd name="T5" fmla="*/ 1103 h 1206"/>
                  <a:gd name="T6" fmla="*/ 1208 w 1364"/>
                  <a:gd name="T7" fmla="*/ 1035 h 1206"/>
                  <a:gd name="T8" fmla="*/ 1156 w 1364"/>
                  <a:gd name="T9" fmla="*/ 924 h 1206"/>
                  <a:gd name="T10" fmla="*/ 1141 w 1364"/>
                  <a:gd name="T11" fmla="*/ 843 h 1206"/>
                  <a:gd name="T12" fmla="*/ 1141 w 1364"/>
                  <a:gd name="T13" fmla="*/ 798 h 1206"/>
                  <a:gd name="T14" fmla="*/ 1157 w 1364"/>
                  <a:gd name="T15" fmla="*/ 706 h 1206"/>
                  <a:gd name="T16" fmla="*/ 1160 w 1364"/>
                  <a:gd name="T17" fmla="*/ 696 h 1206"/>
                  <a:gd name="T18" fmla="*/ 1280 w 1364"/>
                  <a:gd name="T19" fmla="*/ 490 h 1206"/>
                  <a:gd name="T20" fmla="*/ 1343 w 1364"/>
                  <a:gd name="T21" fmla="*/ 399 h 1206"/>
                  <a:gd name="T22" fmla="*/ 1360 w 1364"/>
                  <a:gd name="T23" fmla="*/ 305 h 1206"/>
                  <a:gd name="T24" fmla="*/ 1258 w 1364"/>
                  <a:gd name="T25" fmla="*/ 144 h 1206"/>
                  <a:gd name="T26" fmla="*/ 1218 w 1364"/>
                  <a:gd name="T27" fmla="*/ 127 h 1206"/>
                  <a:gd name="T28" fmla="*/ 1170 w 1364"/>
                  <a:gd name="T29" fmla="*/ 118 h 1206"/>
                  <a:gd name="T30" fmla="*/ 1107 w 1364"/>
                  <a:gd name="T31" fmla="*/ 122 h 1206"/>
                  <a:gd name="T32" fmla="*/ 1084 w 1364"/>
                  <a:gd name="T33" fmla="*/ 127 h 1206"/>
                  <a:gd name="T34" fmla="*/ 915 w 1364"/>
                  <a:gd name="T35" fmla="*/ 198 h 1206"/>
                  <a:gd name="T36" fmla="*/ 719 w 1364"/>
                  <a:gd name="T37" fmla="*/ 277 h 1206"/>
                  <a:gd name="T38" fmla="*/ 666 w 1364"/>
                  <a:gd name="T39" fmla="*/ 287 h 1206"/>
                  <a:gd name="T40" fmla="*/ 437 w 1364"/>
                  <a:gd name="T41" fmla="*/ 261 h 1206"/>
                  <a:gd name="T42" fmla="*/ 396 w 1364"/>
                  <a:gd name="T43" fmla="*/ 244 h 1206"/>
                  <a:gd name="T44" fmla="*/ 294 w 1364"/>
                  <a:gd name="T45" fmla="*/ 187 h 1206"/>
                  <a:gd name="T46" fmla="*/ 189 w 1364"/>
                  <a:gd name="T47" fmla="*/ 116 h 1206"/>
                  <a:gd name="T48" fmla="*/ 76 w 1364"/>
                  <a:gd name="T49" fmla="*/ 39 h 1206"/>
                  <a:gd name="T50" fmla="*/ 0 w 1364"/>
                  <a:gd name="T51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64" h="1206">
                    <a:moveTo>
                      <a:pt x="1364" y="1206"/>
                    </a:moveTo>
                    <a:cubicBezTo>
                      <a:pt x="1356" y="1199"/>
                      <a:pt x="1348" y="1192"/>
                      <a:pt x="1340" y="1185"/>
                    </a:cubicBezTo>
                    <a:cubicBezTo>
                      <a:pt x="1310" y="1159"/>
                      <a:pt x="1283" y="1132"/>
                      <a:pt x="1259" y="1103"/>
                    </a:cubicBezTo>
                    <a:cubicBezTo>
                      <a:pt x="1240" y="1081"/>
                      <a:pt x="1223" y="1058"/>
                      <a:pt x="1208" y="1035"/>
                    </a:cubicBezTo>
                    <a:cubicBezTo>
                      <a:pt x="1185" y="999"/>
                      <a:pt x="1167" y="961"/>
                      <a:pt x="1156" y="924"/>
                    </a:cubicBezTo>
                    <a:cubicBezTo>
                      <a:pt x="1148" y="897"/>
                      <a:pt x="1143" y="870"/>
                      <a:pt x="1141" y="843"/>
                    </a:cubicBezTo>
                    <a:cubicBezTo>
                      <a:pt x="1141" y="828"/>
                      <a:pt x="1140" y="813"/>
                      <a:pt x="1141" y="798"/>
                    </a:cubicBezTo>
                    <a:cubicBezTo>
                      <a:pt x="1143" y="767"/>
                      <a:pt x="1148" y="737"/>
                      <a:pt x="1157" y="706"/>
                    </a:cubicBezTo>
                    <a:cubicBezTo>
                      <a:pt x="1158" y="703"/>
                      <a:pt x="1159" y="699"/>
                      <a:pt x="1160" y="696"/>
                    </a:cubicBezTo>
                    <a:cubicBezTo>
                      <a:pt x="1188" y="609"/>
                      <a:pt x="1237" y="545"/>
                      <a:pt x="1280" y="490"/>
                    </a:cubicBezTo>
                    <a:cubicBezTo>
                      <a:pt x="1305" y="458"/>
                      <a:pt x="1330" y="429"/>
                      <a:pt x="1343" y="399"/>
                    </a:cubicBezTo>
                    <a:cubicBezTo>
                      <a:pt x="1357" y="369"/>
                      <a:pt x="1362" y="337"/>
                      <a:pt x="1360" y="305"/>
                    </a:cubicBezTo>
                    <a:cubicBezTo>
                      <a:pt x="1355" y="240"/>
                      <a:pt x="1319" y="179"/>
                      <a:pt x="1258" y="144"/>
                    </a:cubicBezTo>
                    <a:cubicBezTo>
                      <a:pt x="1245" y="137"/>
                      <a:pt x="1232" y="132"/>
                      <a:pt x="1218" y="127"/>
                    </a:cubicBezTo>
                    <a:cubicBezTo>
                      <a:pt x="1203" y="122"/>
                      <a:pt x="1186" y="119"/>
                      <a:pt x="1170" y="118"/>
                    </a:cubicBezTo>
                    <a:cubicBezTo>
                      <a:pt x="1149" y="116"/>
                      <a:pt x="1128" y="117"/>
                      <a:pt x="1107" y="122"/>
                    </a:cubicBezTo>
                    <a:cubicBezTo>
                      <a:pt x="1100" y="123"/>
                      <a:pt x="1092" y="125"/>
                      <a:pt x="1084" y="127"/>
                    </a:cubicBezTo>
                    <a:cubicBezTo>
                      <a:pt x="1027" y="143"/>
                      <a:pt x="972" y="170"/>
                      <a:pt x="915" y="198"/>
                    </a:cubicBezTo>
                    <a:cubicBezTo>
                      <a:pt x="857" y="227"/>
                      <a:pt x="792" y="259"/>
                      <a:pt x="719" y="277"/>
                    </a:cubicBezTo>
                    <a:cubicBezTo>
                      <a:pt x="702" y="281"/>
                      <a:pt x="684" y="285"/>
                      <a:pt x="666" y="287"/>
                    </a:cubicBezTo>
                    <a:cubicBezTo>
                      <a:pt x="597" y="297"/>
                      <a:pt x="520" y="292"/>
                      <a:pt x="437" y="261"/>
                    </a:cubicBezTo>
                    <a:cubicBezTo>
                      <a:pt x="424" y="256"/>
                      <a:pt x="410" y="250"/>
                      <a:pt x="396" y="244"/>
                    </a:cubicBezTo>
                    <a:cubicBezTo>
                      <a:pt x="360" y="227"/>
                      <a:pt x="326" y="208"/>
                      <a:pt x="294" y="187"/>
                    </a:cubicBezTo>
                    <a:cubicBezTo>
                      <a:pt x="257" y="164"/>
                      <a:pt x="223" y="140"/>
                      <a:pt x="189" y="116"/>
                    </a:cubicBezTo>
                    <a:cubicBezTo>
                      <a:pt x="150" y="88"/>
                      <a:pt x="114" y="62"/>
                      <a:pt x="76" y="39"/>
                    </a:cubicBezTo>
                    <a:cubicBezTo>
                      <a:pt x="50" y="23"/>
                      <a:pt x="24" y="10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48"/>
              <p:cNvSpPr/>
              <p:nvPr/>
            </p:nvSpPr>
            <p:spPr bwMode="auto">
              <a:xfrm>
                <a:off x="449263" y="155576"/>
                <a:ext cx="5078413" cy="4486275"/>
              </a:xfrm>
              <a:custGeom>
                <a:avLst/>
                <a:gdLst>
                  <a:gd name="T0" fmla="*/ 1352 w 1352"/>
                  <a:gd name="T1" fmla="*/ 1194 h 1194"/>
                  <a:gd name="T2" fmla="*/ 1328 w 1352"/>
                  <a:gd name="T3" fmla="*/ 1176 h 1194"/>
                  <a:gd name="T4" fmla="*/ 1244 w 1352"/>
                  <a:gd name="T5" fmla="*/ 1104 h 1194"/>
                  <a:gd name="T6" fmla="*/ 1191 w 1352"/>
                  <a:gd name="T7" fmla="*/ 1039 h 1194"/>
                  <a:gd name="T8" fmla="*/ 1136 w 1352"/>
                  <a:gd name="T9" fmla="*/ 929 h 1194"/>
                  <a:gd name="T10" fmla="*/ 1122 w 1352"/>
                  <a:gd name="T11" fmla="*/ 849 h 1194"/>
                  <a:gd name="T12" fmla="*/ 1123 w 1352"/>
                  <a:gd name="T13" fmla="*/ 804 h 1194"/>
                  <a:gd name="T14" fmla="*/ 1140 w 1352"/>
                  <a:gd name="T15" fmla="*/ 712 h 1194"/>
                  <a:gd name="T16" fmla="*/ 1143 w 1352"/>
                  <a:gd name="T17" fmla="*/ 701 h 1194"/>
                  <a:gd name="T18" fmla="*/ 1251 w 1352"/>
                  <a:gd name="T19" fmla="*/ 493 h 1194"/>
                  <a:gd name="T20" fmla="*/ 1306 w 1352"/>
                  <a:gd name="T21" fmla="*/ 404 h 1194"/>
                  <a:gd name="T22" fmla="*/ 1318 w 1352"/>
                  <a:gd name="T23" fmla="*/ 314 h 1194"/>
                  <a:gd name="T24" fmla="*/ 1212 w 1352"/>
                  <a:gd name="T25" fmla="*/ 163 h 1194"/>
                  <a:gd name="T26" fmla="*/ 1174 w 1352"/>
                  <a:gd name="T27" fmla="*/ 148 h 1194"/>
                  <a:gd name="T28" fmla="*/ 1126 w 1352"/>
                  <a:gd name="T29" fmla="*/ 139 h 1194"/>
                  <a:gd name="T30" fmla="*/ 1065 w 1352"/>
                  <a:gd name="T31" fmla="*/ 143 h 1194"/>
                  <a:gd name="T32" fmla="*/ 1042 w 1352"/>
                  <a:gd name="T33" fmla="*/ 149 h 1194"/>
                  <a:gd name="T34" fmla="*/ 876 w 1352"/>
                  <a:gd name="T35" fmla="*/ 217 h 1194"/>
                  <a:gd name="T36" fmla="*/ 682 w 1352"/>
                  <a:gd name="T37" fmla="*/ 290 h 1194"/>
                  <a:gd name="T38" fmla="*/ 631 w 1352"/>
                  <a:gd name="T39" fmla="*/ 299 h 1194"/>
                  <a:gd name="T40" fmla="*/ 409 w 1352"/>
                  <a:gd name="T41" fmla="*/ 267 h 1194"/>
                  <a:gd name="T42" fmla="*/ 369 w 1352"/>
                  <a:gd name="T43" fmla="*/ 249 h 1194"/>
                  <a:gd name="T44" fmla="*/ 272 w 1352"/>
                  <a:gd name="T45" fmla="*/ 191 h 1194"/>
                  <a:gd name="T46" fmla="*/ 174 w 1352"/>
                  <a:gd name="T47" fmla="*/ 119 h 1194"/>
                  <a:gd name="T48" fmla="*/ 69 w 1352"/>
                  <a:gd name="T49" fmla="*/ 40 h 1194"/>
                  <a:gd name="T50" fmla="*/ 0 w 1352"/>
                  <a:gd name="T51" fmla="*/ 0 h 1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52" h="1194">
                    <a:moveTo>
                      <a:pt x="1352" y="1194"/>
                    </a:moveTo>
                    <a:cubicBezTo>
                      <a:pt x="1344" y="1188"/>
                      <a:pt x="1336" y="1182"/>
                      <a:pt x="1328" y="1176"/>
                    </a:cubicBezTo>
                    <a:cubicBezTo>
                      <a:pt x="1298" y="1154"/>
                      <a:pt x="1270" y="1130"/>
                      <a:pt x="1244" y="1104"/>
                    </a:cubicBezTo>
                    <a:cubicBezTo>
                      <a:pt x="1225" y="1083"/>
                      <a:pt x="1207" y="1061"/>
                      <a:pt x="1191" y="1039"/>
                    </a:cubicBezTo>
                    <a:cubicBezTo>
                      <a:pt x="1166" y="1004"/>
                      <a:pt x="1147" y="967"/>
                      <a:pt x="1136" y="929"/>
                    </a:cubicBezTo>
                    <a:cubicBezTo>
                      <a:pt x="1127" y="903"/>
                      <a:pt x="1123" y="876"/>
                      <a:pt x="1122" y="849"/>
                    </a:cubicBezTo>
                    <a:cubicBezTo>
                      <a:pt x="1122" y="834"/>
                      <a:pt x="1122" y="819"/>
                      <a:pt x="1123" y="804"/>
                    </a:cubicBezTo>
                    <a:cubicBezTo>
                      <a:pt x="1125" y="773"/>
                      <a:pt x="1131" y="742"/>
                      <a:pt x="1140" y="712"/>
                    </a:cubicBezTo>
                    <a:cubicBezTo>
                      <a:pt x="1141" y="708"/>
                      <a:pt x="1142" y="705"/>
                      <a:pt x="1143" y="701"/>
                    </a:cubicBezTo>
                    <a:cubicBezTo>
                      <a:pt x="1170" y="614"/>
                      <a:pt x="1213" y="548"/>
                      <a:pt x="1251" y="493"/>
                    </a:cubicBezTo>
                    <a:cubicBezTo>
                      <a:pt x="1273" y="461"/>
                      <a:pt x="1295" y="433"/>
                      <a:pt x="1306" y="404"/>
                    </a:cubicBezTo>
                    <a:cubicBezTo>
                      <a:pt x="1317" y="375"/>
                      <a:pt x="1321" y="344"/>
                      <a:pt x="1318" y="314"/>
                    </a:cubicBezTo>
                    <a:cubicBezTo>
                      <a:pt x="1310" y="253"/>
                      <a:pt x="1273" y="195"/>
                      <a:pt x="1212" y="163"/>
                    </a:cubicBezTo>
                    <a:cubicBezTo>
                      <a:pt x="1200" y="157"/>
                      <a:pt x="1187" y="152"/>
                      <a:pt x="1174" y="148"/>
                    </a:cubicBezTo>
                    <a:cubicBezTo>
                      <a:pt x="1159" y="143"/>
                      <a:pt x="1142" y="140"/>
                      <a:pt x="1126" y="139"/>
                    </a:cubicBezTo>
                    <a:cubicBezTo>
                      <a:pt x="1106" y="138"/>
                      <a:pt x="1085" y="139"/>
                      <a:pt x="1065" y="143"/>
                    </a:cubicBezTo>
                    <a:cubicBezTo>
                      <a:pt x="1057" y="145"/>
                      <a:pt x="1050" y="147"/>
                      <a:pt x="1042" y="149"/>
                    </a:cubicBezTo>
                    <a:cubicBezTo>
                      <a:pt x="986" y="164"/>
                      <a:pt x="932" y="191"/>
                      <a:pt x="876" y="217"/>
                    </a:cubicBezTo>
                    <a:cubicBezTo>
                      <a:pt x="818" y="245"/>
                      <a:pt x="754" y="275"/>
                      <a:pt x="682" y="290"/>
                    </a:cubicBezTo>
                    <a:cubicBezTo>
                      <a:pt x="666" y="294"/>
                      <a:pt x="649" y="297"/>
                      <a:pt x="631" y="299"/>
                    </a:cubicBezTo>
                    <a:cubicBezTo>
                      <a:pt x="563" y="306"/>
                      <a:pt x="489" y="299"/>
                      <a:pt x="409" y="267"/>
                    </a:cubicBezTo>
                    <a:cubicBezTo>
                      <a:pt x="396" y="262"/>
                      <a:pt x="382" y="256"/>
                      <a:pt x="369" y="249"/>
                    </a:cubicBezTo>
                    <a:cubicBezTo>
                      <a:pt x="335" y="232"/>
                      <a:pt x="302" y="212"/>
                      <a:pt x="272" y="191"/>
                    </a:cubicBezTo>
                    <a:cubicBezTo>
                      <a:pt x="237" y="168"/>
                      <a:pt x="205" y="143"/>
                      <a:pt x="174" y="119"/>
                    </a:cubicBezTo>
                    <a:cubicBezTo>
                      <a:pt x="137" y="91"/>
                      <a:pt x="103" y="63"/>
                      <a:pt x="69" y="40"/>
                    </a:cubicBezTo>
                    <a:cubicBezTo>
                      <a:pt x="45" y="24"/>
                      <a:pt x="22" y="10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49"/>
              <p:cNvSpPr/>
              <p:nvPr/>
            </p:nvSpPr>
            <p:spPr bwMode="auto">
              <a:xfrm>
                <a:off x="430213" y="234951"/>
                <a:ext cx="5033963" cy="4440238"/>
              </a:xfrm>
              <a:custGeom>
                <a:avLst/>
                <a:gdLst>
                  <a:gd name="T0" fmla="*/ 1340 w 1340"/>
                  <a:gd name="T1" fmla="*/ 1182 h 1182"/>
                  <a:gd name="T2" fmla="*/ 1316 w 1340"/>
                  <a:gd name="T3" fmla="*/ 1168 h 1182"/>
                  <a:gd name="T4" fmla="*/ 1230 w 1340"/>
                  <a:gd name="T5" fmla="*/ 1104 h 1182"/>
                  <a:gd name="T6" fmla="*/ 1174 w 1340"/>
                  <a:gd name="T7" fmla="*/ 1042 h 1182"/>
                  <a:gd name="T8" fmla="*/ 1115 w 1340"/>
                  <a:gd name="T9" fmla="*/ 935 h 1182"/>
                  <a:gd name="T10" fmla="*/ 1103 w 1340"/>
                  <a:gd name="T11" fmla="*/ 854 h 1182"/>
                  <a:gd name="T12" fmla="*/ 1105 w 1340"/>
                  <a:gd name="T13" fmla="*/ 809 h 1182"/>
                  <a:gd name="T14" fmla="*/ 1123 w 1340"/>
                  <a:gd name="T15" fmla="*/ 717 h 1182"/>
                  <a:gd name="T16" fmla="*/ 1126 w 1340"/>
                  <a:gd name="T17" fmla="*/ 707 h 1182"/>
                  <a:gd name="T18" fmla="*/ 1222 w 1340"/>
                  <a:gd name="T19" fmla="*/ 496 h 1182"/>
                  <a:gd name="T20" fmla="*/ 1269 w 1340"/>
                  <a:gd name="T21" fmla="*/ 409 h 1182"/>
                  <a:gd name="T22" fmla="*/ 1275 w 1340"/>
                  <a:gd name="T23" fmla="*/ 323 h 1182"/>
                  <a:gd name="T24" fmla="*/ 1167 w 1340"/>
                  <a:gd name="T25" fmla="*/ 182 h 1182"/>
                  <a:gd name="T26" fmla="*/ 1129 w 1340"/>
                  <a:gd name="T27" fmla="*/ 168 h 1182"/>
                  <a:gd name="T28" fmla="*/ 1083 w 1340"/>
                  <a:gd name="T29" fmla="*/ 161 h 1182"/>
                  <a:gd name="T30" fmla="*/ 1023 w 1340"/>
                  <a:gd name="T31" fmla="*/ 165 h 1182"/>
                  <a:gd name="T32" fmla="*/ 1001 w 1340"/>
                  <a:gd name="T33" fmla="*/ 171 h 1182"/>
                  <a:gd name="T34" fmla="*/ 837 w 1340"/>
                  <a:gd name="T35" fmla="*/ 237 h 1182"/>
                  <a:gd name="T36" fmla="*/ 646 w 1340"/>
                  <a:gd name="T37" fmla="*/ 304 h 1182"/>
                  <a:gd name="T38" fmla="*/ 596 w 1340"/>
                  <a:gd name="T39" fmla="*/ 310 h 1182"/>
                  <a:gd name="T40" fmla="*/ 381 w 1340"/>
                  <a:gd name="T41" fmla="*/ 273 h 1182"/>
                  <a:gd name="T42" fmla="*/ 343 w 1340"/>
                  <a:gd name="T43" fmla="*/ 255 h 1182"/>
                  <a:gd name="T44" fmla="*/ 250 w 1340"/>
                  <a:gd name="T45" fmla="*/ 195 h 1182"/>
                  <a:gd name="T46" fmla="*/ 158 w 1340"/>
                  <a:gd name="T47" fmla="*/ 121 h 1182"/>
                  <a:gd name="T48" fmla="*/ 63 w 1340"/>
                  <a:gd name="T49" fmla="*/ 41 h 1182"/>
                  <a:gd name="T50" fmla="*/ 0 w 1340"/>
                  <a:gd name="T51" fmla="*/ 0 h 1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40" h="1182">
                    <a:moveTo>
                      <a:pt x="1340" y="1182"/>
                    </a:moveTo>
                    <a:cubicBezTo>
                      <a:pt x="1332" y="1178"/>
                      <a:pt x="1324" y="1173"/>
                      <a:pt x="1316" y="1168"/>
                    </a:cubicBezTo>
                    <a:cubicBezTo>
                      <a:pt x="1286" y="1149"/>
                      <a:pt x="1256" y="1128"/>
                      <a:pt x="1230" y="1104"/>
                    </a:cubicBezTo>
                    <a:cubicBezTo>
                      <a:pt x="1210" y="1085"/>
                      <a:pt x="1191" y="1064"/>
                      <a:pt x="1174" y="1042"/>
                    </a:cubicBezTo>
                    <a:cubicBezTo>
                      <a:pt x="1148" y="1009"/>
                      <a:pt x="1127" y="972"/>
                      <a:pt x="1115" y="935"/>
                    </a:cubicBezTo>
                    <a:cubicBezTo>
                      <a:pt x="1107" y="909"/>
                      <a:pt x="1103" y="882"/>
                      <a:pt x="1103" y="854"/>
                    </a:cubicBezTo>
                    <a:cubicBezTo>
                      <a:pt x="1103" y="839"/>
                      <a:pt x="1103" y="824"/>
                      <a:pt x="1105" y="809"/>
                    </a:cubicBezTo>
                    <a:cubicBezTo>
                      <a:pt x="1108" y="779"/>
                      <a:pt x="1114" y="748"/>
                      <a:pt x="1123" y="717"/>
                    </a:cubicBezTo>
                    <a:cubicBezTo>
                      <a:pt x="1124" y="714"/>
                      <a:pt x="1125" y="710"/>
                      <a:pt x="1126" y="707"/>
                    </a:cubicBezTo>
                    <a:cubicBezTo>
                      <a:pt x="1152" y="620"/>
                      <a:pt x="1190" y="551"/>
                      <a:pt x="1222" y="496"/>
                    </a:cubicBezTo>
                    <a:cubicBezTo>
                      <a:pt x="1241" y="464"/>
                      <a:pt x="1260" y="437"/>
                      <a:pt x="1269" y="409"/>
                    </a:cubicBezTo>
                    <a:cubicBezTo>
                      <a:pt x="1278" y="381"/>
                      <a:pt x="1280" y="352"/>
                      <a:pt x="1275" y="323"/>
                    </a:cubicBezTo>
                    <a:cubicBezTo>
                      <a:pt x="1265" y="265"/>
                      <a:pt x="1227" y="211"/>
                      <a:pt x="1167" y="182"/>
                    </a:cubicBezTo>
                    <a:cubicBezTo>
                      <a:pt x="1155" y="176"/>
                      <a:pt x="1143" y="172"/>
                      <a:pt x="1129" y="168"/>
                    </a:cubicBezTo>
                    <a:cubicBezTo>
                      <a:pt x="1114" y="164"/>
                      <a:pt x="1099" y="162"/>
                      <a:pt x="1083" y="161"/>
                    </a:cubicBezTo>
                    <a:cubicBezTo>
                      <a:pt x="1062" y="160"/>
                      <a:pt x="1042" y="161"/>
                      <a:pt x="1023" y="165"/>
                    </a:cubicBezTo>
                    <a:cubicBezTo>
                      <a:pt x="1015" y="167"/>
                      <a:pt x="1008" y="169"/>
                      <a:pt x="1001" y="171"/>
                    </a:cubicBezTo>
                    <a:cubicBezTo>
                      <a:pt x="945" y="186"/>
                      <a:pt x="892" y="211"/>
                      <a:pt x="837" y="237"/>
                    </a:cubicBezTo>
                    <a:cubicBezTo>
                      <a:pt x="779" y="263"/>
                      <a:pt x="716" y="290"/>
                      <a:pt x="646" y="304"/>
                    </a:cubicBezTo>
                    <a:cubicBezTo>
                      <a:pt x="630" y="307"/>
                      <a:pt x="613" y="309"/>
                      <a:pt x="596" y="310"/>
                    </a:cubicBezTo>
                    <a:cubicBezTo>
                      <a:pt x="529" y="316"/>
                      <a:pt x="457" y="307"/>
                      <a:pt x="381" y="273"/>
                    </a:cubicBezTo>
                    <a:cubicBezTo>
                      <a:pt x="368" y="268"/>
                      <a:pt x="355" y="262"/>
                      <a:pt x="343" y="255"/>
                    </a:cubicBezTo>
                    <a:cubicBezTo>
                      <a:pt x="309" y="237"/>
                      <a:pt x="279" y="217"/>
                      <a:pt x="250" y="195"/>
                    </a:cubicBezTo>
                    <a:cubicBezTo>
                      <a:pt x="217" y="171"/>
                      <a:pt x="187" y="146"/>
                      <a:pt x="158" y="121"/>
                    </a:cubicBezTo>
                    <a:cubicBezTo>
                      <a:pt x="124" y="93"/>
                      <a:pt x="93" y="65"/>
                      <a:pt x="63" y="41"/>
                    </a:cubicBezTo>
                    <a:cubicBezTo>
                      <a:pt x="41" y="24"/>
                      <a:pt x="20" y="11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50"/>
              <p:cNvSpPr/>
              <p:nvPr/>
            </p:nvSpPr>
            <p:spPr bwMode="auto">
              <a:xfrm>
                <a:off x="411163" y="312738"/>
                <a:ext cx="4989513" cy="4400550"/>
              </a:xfrm>
              <a:custGeom>
                <a:avLst/>
                <a:gdLst>
                  <a:gd name="T0" fmla="*/ 1328 w 1328"/>
                  <a:gd name="T1" fmla="*/ 1171 h 1171"/>
                  <a:gd name="T2" fmla="*/ 1304 w 1328"/>
                  <a:gd name="T3" fmla="*/ 1159 h 1171"/>
                  <a:gd name="T4" fmla="*/ 1216 w 1328"/>
                  <a:gd name="T5" fmla="*/ 1104 h 1171"/>
                  <a:gd name="T6" fmla="*/ 1157 w 1328"/>
                  <a:gd name="T7" fmla="*/ 1046 h 1171"/>
                  <a:gd name="T8" fmla="*/ 1095 w 1328"/>
                  <a:gd name="T9" fmla="*/ 941 h 1171"/>
                  <a:gd name="T10" fmla="*/ 1083 w 1328"/>
                  <a:gd name="T11" fmla="*/ 860 h 1171"/>
                  <a:gd name="T12" fmla="*/ 1086 w 1328"/>
                  <a:gd name="T13" fmla="*/ 815 h 1171"/>
                  <a:gd name="T14" fmla="*/ 1106 w 1328"/>
                  <a:gd name="T15" fmla="*/ 723 h 1171"/>
                  <a:gd name="T16" fmla="*/ 1109 w 1328"/>
                  <a:gd name="T17" fmla="*/ 712 h 1171"/>
                  <a:gd name="T18" fmla="*/ 1193 w 1328"/>
                  <a:gd name="T19" fmla="*/ 499 h 1171"/>
                  <a:gd name="T20" fmla="*/ 1232 w 1328"/>
                  <a:gd name="T21" fmla="*/ 414 h 1171"/>
                  <a:gd name="T22" fmla="*/ 1233 w 1328"/>
                  <a:gd name="T23" fmla="*/ 332 h 1171"/>
                  <a:gd name="T24" fmla="*/ 1122 w 1328"/>
                  <a:gd name="T25" fmla="*/ 201 h 1171"/>
                  <a:gd name="T26" fmla="*/ 1085 w 1328"/>
                  <a:gd name="T27" fmla="*/ 188 h 1171"/>
                  <a:gd name="T28" fmla="*/ 1039 w 1328"/>
                  <a:gd name="T29" fmla="*/ 182 h 1171"/>
                  <a:gd name="T30" fmla="*/ 980 w 1328"/>
                  <a:gd name="T31" fmla="*/ 187 h 1171"/>
                  <a:gd name="T32" fmla="*/ 959 w 1328"/>
                  <a:gd name="T33" fmla="*/ 193 h 1171"/>
                  <a:gd name="T34" fmla="*/ 798 w 1328"/>
                  <a:gd name="T35" fmla="*/ 256 h 1171"/>
                  <a:gd name="T36" fmla="*/ 610 w 1328"/>
                  <a:gd name="T37" fmla="*/ 317 h 1171"/>
                  <a:gd name="T38" fmla="*/ 561 w 1328"/>
                  <a:gd name="T39" fmla="*/ 322 h 1171"/>
                  <a:gd name="T40" fmla="*/ 352 w 1328"/>
                  <a:gd name="T41" fmla="*/ 279 h 1171"/>
                  <a:gd name="T42" fmla="*/ 316 w 1328"/>
                  <a:gd name="T43" fmla="*/ 260 h 1171"/>
                  <a:gd name="T44" fmla="*/ 228 w 1328"/>
                  <a:gd name="T45" fmla="*/ 199 h 1171"/>
                  <a:gd name="T46" fmla="*/ 142 w 1328"/>
                  <a:gd name="T47" fmla="*/ 124 h 1171"/>
                  <a:gd name="T48" fmla="*/ 56 w 1328"/>
                  <a:gd name="T49" fmla="*/ 42 h 1171"/>
                  <a:gd name="T50" fmla="*/ 0 w 1328"/>
                  <a:gd name="T51" fmla="*/ 0 h 1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28" h="1171">
                    <a:moveTo>
                      <a:pt x="1328" y="1171"/>
                    </a:moveTo>
                    <a:cubicBezTo>
                      <a:pt x="1320" y="1167"/>
                      <a:pt x="1312" y="1163"/>
                      <a:pt x="1304" y="1159"/>
                    </a:cubicBezTo>
                    <a:cubicBezTo>
                      <a:pt x="1274" y="1144"/>
                      <a:pt x="1243" y="1126"/>
                      <a:pt x="1216" y="1104"/>
                    </a:cubicBezTo>
                    <a:cubicBezTo>
                      <a:pt x="1195" y="1086"/>
                      <a:pt x="1175" y="1067"/>
                      <a:pt x="1157" y="1046"/>
                    </a:cubicBezTo>
                    <a:cubicBezTo>
                      <a:pt x="1129" y="1014"/>
                      <a:pt x="1108" y="978"/>
                      <a:pt x="1095" y="941"/>
                    </a:cubicBezTo>
                    <a:cubicBezTo>
                      <a:pt x="1086" y="915"/>
                      <a:pt x="1082" y="888"/>
                      <a:pt x="1083" y="860"/>
                    </a:cubicBezTo>
                    <a:cubicBezTo>
                      <a:pt x="1083" y="845"/>
                      <a:pt x="1085" y="830"/>
                      <a:pt x="1086" y="815"/>
                    </a:cubicBezTo>
                    <a:cubicBezTo>
                      <a:pt x="1090" y="785"/>
                      <a:pt x="1097" y="754"/>
                      <a:pt x="1106" y="723"/>
                    </a:cubicBezTo>
                    <a:cubicBezTo>
                      <a:pt x="1107" y="719"/>
                      <a:pt x="1108" y="716"/>
                      <a:pt x="1109" y="712"/>
                    </a:cubicBezTo>
                    <a:cubicBezTo>
                      <a:pt x="1134" y="625"/>
                      <a:pt x="1166" y="554"/>
                      <a:pt x="1193" y="499"/>
                    </a:cubicBezTo>
                    <a:cubicBezTo>
                      <a:pt x="1209" y="468"/>
                      <a:pt x="1225" y="441"/>
                      <a:pt x="1232" y="414"/>
                    </a:cubicBezTo>
                    <a:cubicBezTo>
                      <a:pt x="1239" y="387"/>
                      <a:pt x="1239" y="359"/>
                      <a:pt x="1233" y="332"/>
                    </a:cubicBezTo>
                    <a:cubicBezTo>
                      <a:pt x="1220" y="278"/>
                      <a:pt x="1182" y="228"/>
                      <a:pt x="1122" y="201"/>
                    </a:cubicBezTo>
                    <a:cubicBezTo>
                      <a:pt x="1110" y="196"/>
                      <a:pt x="1098" y="192"/>
                      <a:pt x="1085" y="188"/>
                    </a:cubicBezTo>
                    <a:cubicBezTo>
                      <a:pt x="1070" y="185"/>
                      <a:pt x="1055" y="183"/>
                      <a:pt x="1039" y="182"/>
                    </a:cubicBezTo>
                    <a:cubicBezTo>
                      <a:pt x="1019" y="182"/>
                      <a:pt x="999" y="183"/>
                      <a:pt x="980" y="187"/>
                    </a:cubicBezTo>
                    <a:cubicBezTo>
                      <a:pt x="973" y="189"/>
                      <a:pt x="966" y="191"/>
                      <a:pt x="959" y="193"/>
                    </a:cubicBezTo>
                    <a:cubicBezTo>
                      <a:pt x="903" y="208"/>
                      <a:pt x="851" y="232"/>
                      <a:pt x="798" y="256"/>
                    </a:cubicBezTo>
                    <a:cubicBezTo>
                      <a:pt x="740" y="281"/>
                      <a:pt x="678" y="306"/>
                      <a:pt x="610" y="317"/>
                    </a:cubicBezTo>
                    <a:cubicBezTo>
                      <a:pt x="594" y="319"/>
                      <a:pt x="578" y="321"/>
                      <a:pt x="561" y="322"/>
                    </a:cubicBezTo>
                    <a:cubicBezTo>
                      <a:pt x="495" y="325"/>
                      <a:pt x="425" y="314"/>
                      <a:pt x="352" y="279"/>
                    </a:cubicBezTo>
                    <a:cubicBezTo>
                      <a:pt x="340" y="274"/>
                      <a:pt x="328" y="267"/>
                      <a:pt x="316" y="260"/>
                    </a:cubicBezTo>
                    <a:cubicBezTo>
                      <a:pt x="284" y="242"/>
                      <a:pt x="255" y="221"/>
                      <a:pt x="228" y="199"/>
                    </a:cubicBezTo>
                    <a:cubicBezTo>
                      <a:pt x="197" y="175"/>
                      <a:pt x="169" y="149"/>
                      <a:pt x="142" y="124"/>
                    </a:cubicBezTo>
                    <a:cubicBezTo>
                      <a:pt x="111" y="95"/>
                      <a:pt x="83" y="67"/>
                      <a:pt x="56" y="42"/>
                    </a:cubicBezTo>
                    <a:cubicBezTo>
                      <a:pt x="36" y="25"/>
                      <a:pt x="17" y="11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51"/>
              <p:cNvSpPr/>
              <p:nvPr/>
            </p:nvSpPr>
            <p:spPr bwMode="auto">
              <a:xfrm>
                <a:off x="396876" y="392113"/>
                <a:ext cx="4940300" cy="4354513"/>
              </a:xfrm>
              <a:custGeom>
                <a:avLst/>
                <a:gdLst>
                  <a:gd name="T0" fmla="*/ 1315 w 1315"/>
                  <a:gd name="T1" fmla="*/ 1159 h 1159"/>
                  <a:gd name="T2" fmla="*/ 1291 w 1315"/>
                  <a:gd name="T3" fmla="*/ 1151 h 1159"/>
                  <a:gd name="T4" fmla="*/ 1200 w 1315"/>
                  <a:gd name="T5" fmla="*/ 1104 h 1159"/>
                  <a:gd name="T6" fmla="*/ 1139 w 1315"/>
                  <a:gd name="T7" fmla="*/ 1050 h 1159"/>
                  <a:gd name="T8" fmla="*/ 1074 w 1315"/>
                  <a:gd name="T9" fmla="*/ 947 h 1159"/>
                  <a:gd name="T10" fmla="*/ 1063 w 1315"/>
                  <a:gd name="T11" fmla="*/ 865 h 1159"/>
                  <a:gd name="T12" fmla="*/ 1067 w 1315"/>
                  <a:gd name="T13" fmla="*/ 821 h 1159"/>
                  <a:gd name="T14" fmla="*/ 1087 w 1315"/>
                  <a:gd name="T15" fmla="*/ 728 h 1159"/>
                  <a:gd name="T16" fmla="*/ 1090 w 1315"/>
                  <a:gd name="T17" fmla="*/ 718 h 1159"/>
                  <a:gd name="T18" fmla="*/ 1164 w 1315"/>
                  <a:gd name="T19" fmla="*/ 501 h 1159"/>
                  <a:gd name="T20" fmla="*/ 1194 w 1315"/>
                  <a:gd name="T21" fmla="*/ 419 h 1159"/>
                  <a:gd name="T22" fmla="*/ 1189 w 1315"/>
                  <a:gd name="T23" fmla="*/ 341 h 1159"/>
                  <a:gd name="T24" fmla="*/ 1076 w 1315"/>
                  <a:gd name="T25" fmla="*/ 220 h 1159"/>
                  <a:gd name="T26" fmla="*/ 1039 w 1315"/>
                  <a:gd name="T27" fmla="*/ 209 h 1159"/>
                  <a:gd name="T28" fmla="*/ 994 w 1315"/>
                  <a:gd name="T29" fmla="*/ 204 h 1159"/>
                  <a:gd name="T30" fmla="*/ 937 w 1315"/>
                  <a:gd name="T31" fmla="*/ 209 h 1159"/>
                  <a:gd name="T32" fmla="*/ 916 w 1315"/>
                  <a:gd name="T33" fmla="*/ 215 h 1159"/>
                  <a:gd name="T34" fmla="*/ 757 w 1315"/>
                  <a:gd name="T35" fmla="*/ 275 h 1159"/>
                  <a:gd name="T36" fmla="*/ 573 w 1315"/>
                  <a:gd name="T37" fmla="*/ 330 h 1159"/>
                  <a:gd name="T38" fmla="*/ 525 w 1315"/>
                  <a:gd name="T39" fmla="*/ 333 h 1159"/>
                  <a:gd name="T40" fmla="*/ 323 w 1315"/>
                  <a:gd name="T41" fmla="*/ 285 h 1159"/>
                  <a:gd name="T42" fmla="*/ 288 w 1315"/>
                  <a:gd name="T43" fmla="*/ 266 h 1159"/>
                  <a:gd name="T44" fmla="*/ 205 w 1315"/>
                  <a:gd name="T45" fmla="*/ 203 h 1159"/>
                  <a:gd name="T46" fmla="*/ 125 w 1315"/>
                  <a:gd name="T47" fmla="*/ 126 h 1159"/>
                  <a:gd name="T48" fmla="*/ 48 w 1315"/>
                  <a:gd name="T49" fmla="*/ 43 h 1159"/>
                  <a:gd name="T50" fmla="*/ 0 w 1315"/>
                  <a:gd name="T51" fmla="*/ 0 h 1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5" h="1159">
                    <a:moveTo>
                      <a:pt x="1315" y="1159"/>
                    </a:moveTo>
                    <a:cubicBezTo>
                      <a:pt x="1307" y="1156"/>
                      <a:pt x="1299" y="1154"/>
                      <a:pt x="1291" y="1151"/>
                    </a:cubicBezTo>
                    <a:cubicBezTo>
                      <a:pt x="1261" y="1140"/>
                      <a:pt x="1229" y="1124"/>
                      <a:pt x="1200" y="1104"/>
                    </a:cubicBezTo>
                    <a:cubicBezTo>
                      <a:pt x="1178" y="1088"/>
                      <a:pt x="1158" y="1070"/>
                      <a:pt x="1139" y="1050"/>
                    </a:cubicBezTo>
                    <a:cubicBezTo>
                      <a:pt x="1109" y="1019"/>
                      <a:pt x="1087" y="984"/>
                      <a:pt x="1074" y="947"/>
                    </a:cubicBezTo>
                    <a:cubicBezTo>
                      <a:pt x="1065" y="921"/>
                      <a:pt x="1061" y="894"/>
                      <a:pt x="1063" y="865"/>
                    </a:cubicBezTo>
                    <a:cubicBezTo>
                      <a:pt x="1063" y="851"/>
                      <a:pt x="1065" y="836"/>
                      <a:pt x="1067" y="821"/>
                    </a:cubicBezTo>
                    <a:cubicBezTo>
                      <a:pt x="1072" y="791"/>
                      <a:pt x="1079" y="760"/>
                      <a:pt x="1087" y="728"/>
                    </a:cubicBezTo>
                    <a:cubicBezTo>
                      <a:pt x="1088" y="725"/>
                      <a:pt x="1089" y="721"/>
                      <a:pt x="1090" y="718"/>
                    </a:cubicBezTo>
                    <a:cubicBezTo>
                      <a:pt x="1115" y="631"/>
                      <a:pt x="1142" y="558"/>
                      <a:pt x="1164" y="501"/>
                    </a:cubicBezTo>
                    <a:cubicBezTo>
                      <a:pt x="1175" y="471"/>
                      <a:pt x="1190" y="445"/>
                      <a:pt x="1194" y="419"/>
                    </a:cubicBezTo>
                    <a:cubicBezTo>
                      <a:pt x="1198" y="393"/>
                      <a:pt x="1197" y="367"/>
                      <a:pt x="1189" y="341"/>
                    </a:cubicBezTo>
                    <a:cubicBezTo>
                      <a:pt x="1174" y="290"/>
                      <a:pt x="1135" y="244"/>
                      <a:pt x="1076" y="220"/>
                    </a:cubicBezTo>
                    <a:cubicBezTo>
                      <a:pt x="1064" y="215"/>
                      <a:pt x="1052" y="211"/>
                      <a:pt x="1039" y="209"/>
                    </a:cubicBezTo>
                    <a:cubicBezTo>
                      <a:pt x="1025" y="206"/>
                      <a:pt x="1010" y="204"/>
                      <a:pt x="994" y="204"/>
                    </a:cubicBezTo>
                    <a:cubicBezTo>
                      <a:pt x="975" y="203"/>
                      <a:pt x="955" y="205"/>
                      <a:pt x="937" y="209"/>
                    </a:cubicBezTo>
                    <a:cubicBezTo>
                      <a:pt x="930" y="211"/>
                      <a:pt x="923" y="213"/>
                      <a:pt x="916" y="215"/>
                    </a:cubicBezTo>
                    <a:cubicBezTo>
                      <a:pt x="861" y="229"/>
                      <a:pt x="810" y="253"/>
                      <a:pt x="757" y="275"/>
                    </a:cubicBezTo>
                    <a:cubicBezTo>
                      <a:pt x="700" y="299"/>
                      <a:pt x="640" y="321"/>
                      <a:pt x="573" y="330"/>
                    </a:cubicBezTo>
                    <a:cubicBezTo>
                      <a:pt x="557" y="332"/>
                      <a:pt x="541" y="333"/>
                      <a:pt x="525" y="333"/>
                    </a:cubicBezTo>
                    <a:cubicBezTo>
                      <a:pt x="460" y="334"/>
                      <a:pt x="392" y="321"/>
                      <a:pt x="323" y="285"/>
                    </a:cubicBezTo>
                    <a:cubicBezTo>
                      <a:pt x="311" y="279"/>
                      <a:pt x="300" y="273"/>
                      <a:pt x="288" y="266"/>
                    </a:cubicBezTo>
                    <a:cubicBezTo>
                      <a:pt x="258" y="247"/>
                      <a:pt x="230" y="225"/>
                      <a:pt x="205" y="203"/>
                    </a:cubicBezTo>
                    <a:cubicBezTo>
                      <a:pt x="176" y="178"/>
                      <a:pt x="150" y="152"/>
                      <a:pt x="125" y="126"/>
                    </a:cubicBezTo>
                    <a:cubicBezTo>
                      <a:pt x="97" y="97"/>
                      <a:pt x="72" y="68"/>
                      <a:pt x="48" y="43"/>
                    </a:cubicBezTo>
                    <a:cubicBezTo>
                      <a:pt x="31" y="26"/>
                      <a:pt x="14" y="12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52"/>
              <p:cNvSpPr/>
              <p:nvPr/>
            </p:nvSpPr>
            <p:spPr bwMode="auto">
              <a:xfrm>
                <a:off x="377826" y="466726"/>
                <a:ext cx="4894263" cy="4313238"/>
              </a:xfrm>
              <a:custGeom>
                <a:avLst/>
                <a:gdLst>
                  <a:gd name="T0" fmla="*/ 1303 w 1303"/>
                  <a:gd name="T1" fmla="*/ 1148 h 1148"/>
                  <a:gd name="T2" fmla="*/ 1279 w 1303"/>
                  <a:gd name="T3" fmla="*/ 1143 h 1148"/>
                  <a:gd name="T4" fmla="*/ 1186 w 1303"/>
                  <a:gd name="T5" fmla="*/ 1105 h 1148"/>
                  <a:gd name="T6" fmla="*/ 1122 w 1303"/>
                  <a:gd name="T7" fmla="*/ 1055 h 1148"/>
                  <a:gd name="T8" fmla="*/ 1054 w 1303"/>
                  <a:gd name="T9" fmla="*/ 954 h 1148"/>
                  <a:gd name="T10" fmla="*/ 1043 w 1303"/>
                  <a:gd name="T11" fmla="*/ 872 h 1148"/>
                  <a:gd name="T12" fmla="*/ 1049 w 1303"/>
                  <a:gd name="T13" fmla="*/ 827 h 1148"/>
                  <a:gd name="T14" fmla="*/ 1070 w 1303"/>
                  <a:gd name="T15" fmla="*/ 735 h 1148"/>
                  <a:gd name="T16" fmla="*/ 1073 w 1303"/>
                  <a:gd name="T17" fmla="*/ 724 h 1148"/>
                  <a:gd name="T18" fmla="*/ 1135 w 1303"/>
                  <a:gd name="T19" fmla="*/ 505 h 1148"/>
                  <a:gd name="T20" fmla="*/ 1157 w 1303"/>
                  <a:gd name="T21" fmla="*/ 425 h 1148"/>
                  <a:gd name="T22" fmla="*/ 1147 w 1303"/>
                  <a:gd name="T23" fmla="*/ 352 h 1148"/>
                  <a:gd name="T24" fmla="*/ 1031 w 1303"/>
                  <a:gd name="T25" fmla="*/ 240 h 1148"/>
                  <a:gd name="T26" fmla="*/ 995 w 1303"/>
                  <a:gd name="T27" fmla="*/ 230 h 1148"/>
                  <a:gd name="T28" fmla="*/ 951 w 1303"/>
                  <a:gd name="T29" fmla="*/ 226 h 1148"/>
                  <a:gd name="T30" fmla="*/ 894 w 1303"/>
                  <a:gd name="T31" fmla="*/ 232 h 1148"/>
                  <a:gd name="T32" fmla="*/ 874 w 1303"/>
                  <a:gd name="T33" fmla="*/ 238 h 1148"/>
                  <a:gd name="T34" fmla="*/ 718 w 1303"/>
                  <a:gd name="T35" fmla="*/ 295 h 1148"/>
                  <a:gd name="T36" fmla="*/ 536 w 1303"/>
                  <a:gd name="T37" fmla="*/ 344 h 1148"/>
                  <a:gd name="T38" fmla="*/ 490 w 1303"/>
                  <a:gd name="T39" fmla="*/ 346 h 1148"/>
                  <a:gd name="T40" fmla="*/ 295 w 1303"/>
                  <a:gd name="T41" fmla="*/ 292 h 1148"/>
                  <a:gd name="T42" fmla="*/ 262 w 1303"/>
                  <a:gd name="T43" fmla="*/ 272 h 1148"/>
                  <a:gd name="T44" fmla="*/ 183 w 1303"/>
                  <a:gd name="T45" fmla="*/ 208 h 1148"/>
                  <a:gd name="T46" fmla="*/ 110 w 1303"/>
                  <a:gd name="T47" fmla="*/ 130 h 1148"/>
                  <a:gd name="T48" fmla="*/ 41 w 1303"/>
                  <a:gd name="T49" fmla="*/ 46 h 1148"/>
                  <a:gd name="T50" fmla="*/ 0 w 1303"/>
                  <a:gd name="T51" fmla="*/ 0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3" h="1148">
                    <a:moveTo>
                      <a:pt x="1303" y="1148"/>
                    </a:moveTo>
                    <a:cubicBezTo>
                      <a:pt x="1295" y="1147"/>
                      <a:pt x="1287" y="1145"/>
                      <a:pt x="1279" y="1143"/>
                    </a:cubicBezTo>
                    <a:cubicBezTo>
                      <a:pt x="1249" y="1136"/>
                      <a:pt x="1216" y="1123"/>
                      <a:pt x="1186" y="1105"/>
                    </a:cubicBezTo>
                    <a:cubicBezTo>
                      <a:pt x="1163" y="1091"/>
                      <a:pt x="1142" y="1074"/>
                      <a:pt x="1122" y="1055"/>
                    </a:cubicBezTo>
                    <a:cubicBezTo>
                      <a:pt x="1091" y="1025"/>
                      <a:pt x="1067" y="990"/>
                      <a:pt x="1054" y="954"/>
                    </a:cubicBezTo>
                    <a:cubicBezTo>
                      <a:pt x="1044" y="928"/>
                      <a:pt x="1041" y="900"/>
                      <a:pt x="1043" y="872"/>
                    </a:cubicBezTo>
                    <a:cubicBezTo>
                      <a:pt x="1044" y="857"/>
                      <a:pt x="1046" y="842"/>
                      <a:pt x="1049" y="827"/>
                    </a:cubicBezTo>
                    <a:cubicBezTo>
                      <a:pt x="1054" y="797"/>
                      <a:pt x="1062" y="766"/>
                      <a:pt x="1070" y="735"/>
                    </a:cubicBezTo>
                    <a:cubicBezTo>
                      <a:pt x="1071" y="731"/>
                      <a:pt x="1072" y="728"/>
                      <a:pt x="1073" y="724"/>
                    </a:cubicBezTo>
                    <a:cubicBezTo>
                      <a:pt x="1097" y="637"/>
                      <a:pt x="1118" y="563"/>
                      <a:pt x="1135" y="505"/>
                    </a:cubicBezTo>
                    <a:cubicBezTo>
                      <a:pt x="1143" y="475"/>
                      <a:pt x="1155" y="450"/>
                      <a:pt x="1157" y="425"/>
                    </a:cubicBezTo>
                    <a:cubicBezTo>
                      <a:pt x="1159" y="401"/>
                      <a:pt x="1156" y="375"/>
                      <a:pt x="1147" y="352"/>
                    </a:cubicBezTo>
                    <a:cubicBezTo>
                      <a:pt x="1129" y="304"/>
                      <a:pt x="1089" y="261"/>
                      <a:pt x="1031" y="240"/>
                    </a:cubicBezTo>
                    <a:cubicBezTo>
                      <a:pt x="1019" y="236"/>
                      <a:pt x="1007" y="232"/>
                      <a:pt x="995" y="230"/>
                    </a:cubicBezTo>
                    <a:cubicBezTo>
                      <a:pt x="980" y="227"/>
                      <a:pt x="966" y="226"/>
                      <a:pt x="951" y="226"/>
                    </a:cubicBezTo>
                    <a:cubicBezTo>
                      <a:pt x="932" y="226"/>
                      <a:pt x="913" y="228"/>
                      <a:pt x="894" y="232"/>
                    </a:cubicBezTo>
                    <a:cubicBezTo>
                      <a:pt x="887" y="234"/>
                      <a:pt x="881" y="236"/>
                      <a:pt x="874" y="238"/>
                    </a:cubicBezTo>
                    <a:cubicBezTo>
                      <a:pt x="820" y="252"/>
                      <a:pt x="770" y="274"/>
                      <a:pt x="718" y="295"/>
                    </a:cubicBezTo>
                    <a:cubicBezTo>
                      <a:pt x="662" y="318"/>
                      <a:pt x="602" y="338"/>
                      <a:pt x="536" y="344"/>
                    </a:cubicBezTo>
                    <a:cubicBezTo>
                      <a:pt x="521" y="346"/>
                      <a:pt x="506" y="346"/>
                      <a:pt x="490" y="346"/>
                    </a:cubicBezTo>
                    <a:cubicBezTo>
                      <a:pt x="426" y="345"/>
                      <a:pt x="360" y="329"/>
                      <a:pt x="295" y="292"/>
                    </a:cubicBezTo>
                    <a:cubicBezTo>
                      <a:pt x="283" y="286"/>
                      <a:pt x="272" y="279"/>
                      <a:pt x="262" y="272"/>
                    </a:cubicBezTo>
                    <a:cubicBezTo>
                      <a:pt x="233" y="252"/>
                      <a:pt x="207" y="231"/>
                      <a:pt x="183" y="208"/>
                    </a:cubicBezTo>
                    <a:cubicBezTo>
                      <a:pt x="156" y="182"/>
                      <a:pt x="132" y="156"/>
                      <a:pt x="110" y="130"/>
                    </a:cubicBezTo>
                    <a:cubicBezTo>
                      <a:pt x="84" y="100"/>
                      <a:pt x="62" y="71"/>
                      <a:pt x="41" y="46"/>
                    </a:cubicBezTo>
                    <a:cubicBezTo>
                      <a:pt x="26" y="28"/>
                      <a:pt x="12" y="13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53"/>
              <p:cNvSpPr/>
              <p:nvPr/>
            </p:nvSpPr>
            <p:spPr bwMode="auto">
              <a:xfrm>
                <a:off x="358776" y="546101"/>
                <a:ext cx="4849813" cy="4268788"/>
              </a:xfrm>
              <a:custGeom>
                <a:avLst/>
                <a:gdLst>
                  <a:gd name="T0" fmla="*/ 1291 w 1291"/>
                  <a:gd name="T1" fmla="*/ 1136 h 1136"/>
                  <a:gd name="T2" fmla="*/ 1267 w 1291"/>
                  <a:gd name="T3" fmla="*/ 1135 h 1136"/>
                  <a:gd name="T4" fmla="*/ 1172 w 1291"/>
                  <a:gd name="T5" fmla="*/ 1105 h 1136"/>
                  <a:gd name="T6" fmla="*/ 1105 w 1291"/>
                  <a:gd name="T7" fmla="*/ 1058 h 1136"/>
                  <a:gd name="T8" fmla="*/ 1033 w 1291"/>
                  <a:gd name="T9" fmla="*/ 960 h 1136"/>
                  <a:gd name="T10" fmla="*/ 1024 w 1291"/>
                  <a:gd name="T11" fmla="*/ 878 h 1136"/>
                  <a:gd name="T12" fmla="*/ 1031 w 1291"/>
                  <a:gd name="T13" fmla="*/ 833 h 1136"/>
                  <a:gd name="T14" fmla="*/ 1053 w 1291"/>
                  <a:gd name="T15" fmla="*/ 740 h 1136"/>
                  <a:gd name="T16" fmla="*/ 1056 w 1291"/>
                  <a:gd name="T17" fmla="*/ 729 h 1136"/>
                  <a:gd name="T18" fmla="*/ 1106 w 1291"/>
                  <a:gd name="T19" fmla="*/ 508 h 1136"/>
                  <a:gd name="T20" fmla="*/ 1120 w 1291"/>
                  <a:gd name="T21" fmla="*/ 430 h 1136"/>
                  <a:gd name="T22" fmla="*/ 1105 w 1291"/>
                  <a:gd name="T23" fmla="*/ 361 h 1136"/>
                  <a:gd name="T24" fmla="*/ 986 w 1291"/>
                  <a:gd name="T25" fmla="*/ 259 h 1136"/>
                  <a:gd name="T26" fmla="*/ 950 w 1291"/>
                  <a:gd name="T27" fmla="*/ 250 h 1136"/>
                  <a:gd name="T28" fmla="*/ 907 w 1291"/>
                  <a:gd name="T29" fmla="*/ 248 h 1136"/>
                  <a:gd name="T30" fmla="*/ 852 w 1291"/>
                  <a:gd name="T31" fmla="*/ 254 h 1136"/>
                  <a:gd name="T32" fmla="*/ 832 w 1291"/>
                  <a:gd name="T33" fmla="*/ 259 h 1136"/>
                  <a:gd name="T34" fmla="*/ 679 w 1291"/>
                  <a:gd name="T35" fmla="*/ 314 h 1136"/>
                  <a:gd name="T36" fmla="*/ 500 w 1291"/>
                  <a:gd name="T37" fmla="*/ 357 h 1136"/>
                  <a:gd name="T38" fmla="*/ 455 w 1291"/>
                  <a:gd name="T39" fmla="*/ 358 h 1136"/>
                  <a:gd name="T40" fmla="*/ 266 w 1291"/>
                  <a:gd name="T41" fmla="*/ 299 h 1136"/>
                  <a:gd name="T42" fmla="*/ 235 w 1291"/>
                  <a:gd name="T43" fmla="*/ 277 h 1136"/>
                  <a:gd name="T44" fmla="*/ 161 w 1291"/>
                  <a:gd name="T45" fmla="*/ 212 h 1136"/>
                  <a:gd name="T46" fmla="*/ 94 w 1291"/>
                  <a:gd name="T47" fmla="*/ 133 h 1136"/>
                  <a:gd name="T48" fmla="*/ 34 w 1291"/>
                  <a:gd name="T49" fmla="*/ 47 h 1136"/>
                  <a:gd name="T50" fmla="*/ 0 w 1291"/>
                  <a:gd name="T51" fmla="*/ 0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91" h="1136">
                    <a:moveTo>
                      <a:pt x="1291" y="1136"/>
                    </a:moveTo>
                    <a:cubicBezTo>
                      <a:pt x="1283" y="1136"/>
                      <a:pt x="1275" y="1136"/>
                      <a:pt x="1267" y="1135"/>
                    </a:cubicBezTo>
                    <a:cubicBezTo>
                      <a:pt x="1237" y="1131"/>
                      <a:pt x="1203" y="1121"/>
                      <a:pt x="1172" y="1105"/>
                    </a:cubicBezTo>
                    <a:cubicBezTo>
                      <a:pt x="1148" y="1092"/>
                      <a:pt x="1126" y="1076"/>
                      <a:pt x="1105" y="1058"/>
                    </a:cubicBezTo>
                    <a:cubicBezTo>
                      <a:pt x="1072" y="1030"/>
                      <a:pt x="1047" y="996"/>
                      <a:pt x="1033" y="960"/>
                    </a:cubicBezTo>
                    <a:cubicBezTo>
                      <a:pt x="1023" y="934"/>
                      <a:pt x="1021" y="906"/>
                      <a:pt x="1024" y="878"/>
                    </a:cubicBezTo>
                    <a:cubicBezTo>
                      <a:pt x="1025" y="863"/>
                      <a:pt x="1028" y="848"/>
                      <a:pt x="1031" y="833"/>
                    </a:cubicBezTo>
                    <a:cubicBezTo>
                      <a:pt x="1036" y="803"/>
                      <a:pt x="1045" y="772"/>
                      <a:pt x="1053" y="740"/>
                    </a:cubicBezTo>
                    <a:cubicBezTo>
                      <a:pt x="1054" y="737"/>
                      <a:pt x="1055" y="733"/>
                      <a:pt x="1056" y="729"/>
                    </a:cubicBezTo>
                    <a:cubicBezTo>
                      <a:pt x="1080" y="643"/>
                      <a:pt x="1095" y="567"/>
                      <a:pt x="1106" y="508"/>
                    </a:cubicBezTo>
                    <a:cubicBezTo>
                      <a:pt x="1112" y="479"/>
                      <a:pt x="1120" y="454"/>
                      <a:pt x="1120" y="430"/>
                    </a:cubicBezTo>
                    <a:cubicBezTo>
                      <a:pt x="1120" y="407"/>
                      <a:pt x="1115" y="383"/>
                      <a:pt x="1105" y="361"/>
                    </a:cubicBezTo>
                    <a:cubicBezTo>
                      <a:pt x="1084" y="316"/>
                      <a:pt x="1043" y="277"/>
                      <a:pt x="986" y="259"/>
                    </a:cubicBezTo>
                    <a:cubicBezTo>
                      <a:pt x="974" y="255"/>
                      <a:pt x="963" y="252"/>
                      <a:pt x="950" y="250"/>
                    </a:cubicBezTo>
                    <a:cubicBezTo>
                      <a:pt x="936" y="248"/>
                      <a:pt x="922" y="247"/>
                      <a:pt x="907" y="248"/>
                    </a:cubicBezTo>
                    <a:cubicBezTo>
                      <a:pt x="888" y="248"/>
                      <a:pt x="870" y="250"/>
                      <a:pt x="852" y="254"/>
                    </a:cubicBezTo>
                    <a:cubicBezTo>
                      <a:pt x="845" y="256"/>
                      <a:pt x="838" y="258"/>
                      <a:pt x="832" y="259"/>
                    </a:cubicBezTo>
                    <a:cubicBezTo>
                      <a:pt x="779" y="274"/>
                      <a:pt x="729" y="295"/>
                      <a:pt x="679" y="314"/>
                    </a:cubicBezTo>
                    <a:cubicBezTo>
                      <a:pt x="623" y="335"/>
                      <a:pt x="564" y="354"/>
                      <a:pt x="500" y="357"/>
                    </a:cubicBezTo>
                    <a:cubicBezTo>
                      <a:pt x="485" y="358"/>
                      <a:pt x="470" y="359"/>
                      <a:pt x="455" y="358"/>
                    </a:cubicBezTo>
                    <a:cubicBezTo>
                      <a:pt x="392" y="354"/>
                      <a:pt x="329" y="336"/>
                      <a:pt x="266" y="299"/>
                    </a:cubicBezTo>
                    <a:cubicBezTo>
                      <a:pt x="256" y="292"/>
                      <a:pt x="245" y="285"/>
                      <a:pt x="235" y="277"/>
                    </a:cubicBezTo>
                    <a:cubicBezTo>
                      <a:pt x="208" y="257"/>
                      <a:pt x="183" y="235"/>
                      <a:pt x="161" y="212"/>
                    </a:cubicBezTo>
                    <a:cubicBezTo>
                      <a:pt x="135" y="186"/>
                      <a:pt x="114" y="159"/>
                      <a:pt x="94" y="133"/>
                    </a:cubicBezTo>
                    <a:cubicBezTo>
                      <a:pt x="71" y="102"/>
                      <a:pt x="52" y="73"/>
                      <a:pt x="34" y="47"/>
                    </a:cubicBezTo>
                    <a:cubicBezTo>
                      <a:pt x="22" y="29"/>
                      <a:pt x="10" y="13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54"/>
              <p:cNvSpPr/>
              <p:nvPr/>
            </p:nvSpPr>
            <p:spPr bwMode="auto">
              <a:xfrm>
                <a:off x="342901" y="625476"/>
                <a:ext cx="4802188" cy="4230688"/>
              </a:xfrm>
              <a:custGeom>
                <a:avLst/>
                <a:gdLst>
                  <a:gd name="T0" fmla="*/ 1278 w 1278"/>
                  <a:gd name="T1" fmla="*/ 1124 h 1126"/>
                  <a:gd name="T2" fmla="*/ 1254 w 1278"/>
                  <a:gd name="T3" fmla="*/ 1126 h 1126"/>
                  <a:gd name="T4" fmla="*/ 1157 w 1278"/>
                  <a:gd name="T5" fmla="*/ 1105 h 1126"/>
                  <a:gd name="T6" fmla="*/ 1087 w 1278"/>
                  <a:gd name="T7" fmla="*/ 1062 h 1126"/>
                  <a:gd name="T8" fmla="*/ 1012 w 1278"/>
                  <a:gd name="T9" fmla="*/ 966 h 1126"/>
                  <a:gd name="T10" fmla="*/ 1003 w 1278"/>
                  <a:gd name="T11" fmla="*/ 883 h 1126"/>
                  <a:gd name="T12" fmla="*/ 1011 w 1278"/>
                  <a:gd name="T13" fmla="*/ 838 h 1126"/>
                  <a:gd name="T14" fmla="*/ 1035 w 1278"/>
                  <a:gd name="T15" fmla="*/ 746 h 1126"/>
                  <a:gd name="T16" fmla="*/ 1038 w 1278"/>
                  <a:gd name="T17" fmla="*/ 735 h 1126"/>
                  <a:gd name="T18" fmla="*/ 1076 w 1278"/>
                  <a:gd name="T19" fmla="*/ 511 h 1126"/>
                  <a:gd name="T20" fmla="*/ 1082 w 1278"/>
                  <a:gd name="T21" fmla="*/ 435 h 1126"/>
                  <a:gd name="T22" fmla="*/ 1061 w 1278"/>
                  <a:gd name="T23" fmla="*/ 370 h 1126"/>
                  <a:gd name="T24" fmla="*/ 940 w 1278"/>
                  <a:gd name="T25" fmla="*/ 278 h 1126"/>
                  <a:gd name="T26" fmla="*/ 905 w 1278"/>
                  <a:gd name="T27" fmla="*/ 271 h 1126"/>
                  <a:gd name="T28" fmla="*/ 862 w 1278"/>
                  <a:gd name="T29" fmla="*/ 269 h 1126"/>
                  <a:gd name="T30" fmla="*/ 809 w 1278"/>
                  <a:gd name="T31" fmla="*/ 276 h 1126"/>
                  <a:gd name="T32" fmla="*/ 789 w 1278"/>
                  <a:gd name="T33" fmla="*/ 281 h 1126"/>
                  <a:gd name="T34" fmla="*/ 638 w 1278"/>
                  <a:gd name="T35" fmla="*/ 333 h 1126"/>
                  <a:gd name="T36" fmla="*/ 463 w 1278"/>
                  <a:gd name="T37" fmla="*/ 371 h 1126"/>
                  <a:gd name="T38" fmla="*/ 418 w 1278"/>
                  <a:gd name="T39" fmla="*/ 369 h 1126"/>
                  <a:gd name="T40" fmla="*/ 237 w 1278"/>
                  <a:gd name="T41" fmla="*/ 305 h 1126"/>
                  <a:gd name="T42" fmla="*/ 207 w 1278"/>
                  <a:gd name="T43" fmla="*/ 283 h 1126"/>
                  <a:gd name="T44" fmla="*/ 138 w 1278"/>
                  <a:gd name="T45" fmla="*/ 216 h 1126"/>
                  <a:gd name="T46" fmla="*/ 77 w 1278"/>
                  <a:gd name="T47" fmla="*/ 135 h 1126"/>
                  <a:gd name="T48" fmla="*/ 26 w 1278"/>
                  <a:gd name="T49" fmla="*/ 48 h 1126"/>
                  <a:gd name="T50" fmla="*/ 0 w 1278"/>
                  <a:gd name="T51" fmla="*/ 0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78" h="1126">
                    <a:moveTo>
                      <a:pt x="1278" y="1124"/>
                    </a:moveTo>
                    <a:cubicBezTo>
                      <a:pt x="1270" y="1125"/>
                      <a:pt x="1262" y="1126"/>
                      <a:pt x="1254" y="1126"/>
                    </a:cubicBezTo>
                    <a:cubicBezTo>
                      <a:pt x="1224" y="1126"/>
                      <a:pt x="1189" y="1119"/>
                      <a:pt x="1157" y="1105"/>
                    </a:cubicBezTo>
                    <a:cubicBezTo>
                      <a:pt x="1132" y="1094"/>
                      <a:pt x="1109" y="1079"/>
                      <a:pt x="1087" y="1062"/>
                    </a:cubicBezTo>
                    <a:cubicBezTo>
                      <a:pt x="1053" y="1035"/>
                      <a:pt x="1026" y="1002"/>
                      <a:pt x="1012" y="966"/>
                    </a:cubicBezTo>
                    <a:cubicBezTo>
                      <a:pt x="1002" y="940"/>
                      <a:pt x="999" y="912"/>
                      <a:pt x="1003" y="883"/>
                    </a:cubicBezTo>
                    <a:cubicBezTo>
                      <a:pt x="1005" y="869"/>
                      <a:pt x="1008" y="854"/>
                      <a:pt x="1011" y="838"/>
                    </a:cubicBezTo>
                    <a:cubicBezTo>
                      <a:pt x="1018" y="809"/>
                      <a:pt x="1026" y="778"/>
                      <a:pt x="1035" y="746"/>
                    </a:cubicBezTo>
                    <a:cubicBezTo>
                      <a:pt x="1036" y="742"/>
                      <a:pt x="1037" y="739"/>
                      <a:pt x="1038" y="735"/>
                    </a:cubicBezTo>
                    <a:cubicBezTo>
                      <a:pt x="1061" y="648"/>
                      <a:pt x="1071" y="571"/>
                      <a:pt x="1076" y="511"/>
                    </a:cubicBezTo>
                    <a:cubicBezTo>
                      <a:pt x="1079" y="483"/>
                      <a:pt x="1085" y="458"/>
                      <a:pt x="1082" y="435"/>
                    </a:cubicBezTo>
                    <a:cubicBezTo>
                      <a:pt x="1080" y="413"/>
                      <a:pt x="1073" y="391"/>
                      <a:pt x="1061" y="370"/>
                    </a:cubicBezTo>
                    <a:cubicBezTo>
                      <a:pt x="1038" y="329"/>
                      <a:pt x="997" y="294"/>
                      <a:pt x="940" y="278"/>
                    </a:cubicBezTo>
                    <a:cubicBezTo>
                      <a:pt x="929" y="275"/>
                      <a:pt x="917" y="272"/>
                      <a:pt x="905" y="271"/>
                    </a:cubicBezTo>
                    <a:cubicBezTo>
                      <a:pt x="891" y="269"/>
                      <a:pt x="877" y="268"/>
                      <a:pt x="862" y="269"/>
                    </a:cubicBezTo>
                    <a:cubicBezTo>
                      <a:pt x="844" y="270"/>
                      <a:pt x="826" y="272"/>
                      <a:pt x="809" y="276"/>
                    </a:cubicBezTo>
                    <a:cubicBezTo>
                      <a:pt x="802" y="278"/>
                      <a:pt x="795" y="280"/>
                      <a:pt x="789" y="281"/>
                    </a:cubicBezTo>
                    <a:cubicBezTo>
                      <a:pt x="736" y="295"/>
                      <a:pt x="688" y="316"/>
                      <a:pt x="638" y="333"/>
                    </a:cubicBezTo>
                    <a:cubicBezTo>
                      <a:pt x="583" y="353"/>
                      <a:pt x="525" y="369"/>
                      <a:pt x="463" y="371"/>
                    </a:cubicBezTo>
                    <a:cubicBezTo>
                      <a:pt x="448" y="371"/>
                      <a:pt x="433" y="371"/>
                      <a:pt x="418" y="369"/>
                    </a:cubicBezTo>
                    <a:cubicBezTo>
                      <a:pt x="357" y="363"/>
                      <a:pt x="296" y="343"/>
                      <a:pt x="237" y="305"/>
                    </a:cubicBezTo>
                    <a:cubicBezTo>
                      <a:pt x="227" y="298"/>
                      <a:pt x="217" y="290"/>
                      <a:pt x="207" y="283"/>
                    </a:cubicBezTo>
                    <a:cubicBezTo>
                      <a:pt x="181" y="262"/>
                      <a:pt x="158" y="239"/>
                      <a:pt x="138" y="216"/>
                    </a:cubicBezTo>
                    <a:cubicBezTo>
                      <a:pt x="114" y="189"/>
                      <a:pt x="95" y="162"/>
                      <a:pt x="77" y="135"/>
                    </a:cubicBezTo>
                    <a:cubicBezTo>
                      <a:pt x="57" y="104"/>
                      <a:pt x="41" y="74"/>
                      <a:pt x="26" y="48"/>
                    </a:cubicBezTo>
                    <a:cubicBezTo>
                      <a:pt x="16" y="30"/>
                      <a:pt x="7" y="14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55"/>
              <p:cNvSpPr/>
              <p:nvPr/>
            </p:nvSpPr>
            <p:spPr bwMode="auto">
              <a:xfrm>
                <a:off x="325438" y="703263"/>
                <a:ext cx="4756150" cy="4211638"/>
              </a:xfrm>
              <a:custGeom>
                <a:avLst/>
                <a:gdLst>
                  <a:gd name="T0" fmla="*/ 1266 w 1266"/>
                  <a:gd name="T1" fmla="*/ 1112 h 1121"/>
                  <a:gd name="T2" fmla="*/ 1242 w 1266"/>
                  <a:gd name="T3" fmla="*/ 1117 h 1121"/>
                  <a:gd name="T4" fmla="*/ 1142 w 1266"/>
                  <a:gd name="T5" fmla="*/ 1105 h 1121"/>
                  <a:gd name="T6" fmla="*/ 1070 w 1266"/>
                  <a:gd name="T7" fmla="*/ 1066 h 1121"/>
                  <a:gd name="T8" fmla="*/ 992 w 1266"/>
                  <a:gd name="T9" fmla="*/ 972 h 1121"/>
                  <a:gd name="T10" fmla="*/ 984 w 1266"/>
                  <a:gd name="T11" fmla="*/ 889 h 1121"/>
                  <a:gd name="T12" fmla="*/ 993 w 1266"/>
                  <a:gd name="T13" fmla="*/ 844 h 1121"/>
                  <a:gd name="T14" fmla="*/ 1018 w 1266"/>
                  <a:gd name="T15" fmla="*/ 751 h 1121"/>
                  <a:gd name="T16" fmla="*/ 1021 w 1266"/>
                  <a:gd name="T17" fmla="*/ 740 h 1121"/>
                  <a:gd name="T18" fmla="*/ 1048 w 1266"/>
                  <a:gd name="T19" fmla="*/ 513 h 1121"/>
                  <a:gd name="T20" fmla="*/ 1045 w 1266"/>
                  <a:gd name="T21" fmla="*/ 440 h 1121"/>
                  <a:gd name="T22" fmla="*/ 1019 w 1266"/>
                  <a:gd name="T23" fmla="*/ 379 h 1121"/>
                  <a:gd name="T24" fmla="*/ 895 w 1266"/>
                  <a:gd name="T25" fmla="*/ 297 h 1121"/>
                  <a:gd name="T26" fmla="*/ 860 w 1266"/>
                  <a:gd name="T27" fmla="*/ 291 h 1121"/>
                  <a:gd name="T28" fmla="*/ 819 w 1266"/>
                  <a:gd name="T29" fmla="*/ 291 h 1121"/>
                  <a:gd name="T30" fmla="*/ 766 w 1266"/>
                  <a:gd name="T31" fmla="*/ 298 h 1121"/>
                  <a:gd name="T32" fmla="*/ 747 w 1266"/>
                  <a:gd name="T33" fmla="*/ 303 h 1121"/>
                  <a:gd name="T34" fmla="*/ 599 w 1266"/>
                  <a:gd name="T35" fmla="*/ 353 h 1121"/>
                  <a:gd name="T36" fmla="*/ 427 w 1266"/>
                  <a:gd name="T37" fmla="*/ 384 h 1121"/>
                  <a:gd name="T38" fmla="*/ 383 w 1266"/>
                  <a:gd name="T39" fmla="*/ 381 h 1121"/>
                  <a:gd name="T40" fmla="*/ 209 w 1266"/>
                  <a:gd name="T41" fmla="*/ 311 h 1121"/>
                  <a:gd name="T42" fmla="*/ 180 w 1266"/>
                  <a:gd name="T43" fmla="*/ 288 h 1121"/>
                  <a:gd name="T44" fmla="*/ 116 w 1266"/>
                  <a:gd name="T45" fmla="*/ 220 h 1121"/>
                  <a:gd name="T46" fmla="*/ 61 w 1266"/>
                  <a:gd name="T47" fmla="*/ 138 h 1121"/>
                  <a:gd name="T48" fmla="*/ 19 w 1266"/>
                  <a:gd name="T49" fmla="*/ 49 h 1121"/>
                  <a:gd name="T50" fmla="*/ 0 w 1266"/>
                  <a:gd name="T51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6" h="1121">
                    <a:moveTo>
                      <a:pt x="1266" y="1112"/>
                    </a:moveTo>
                    <a:cubicBezTo>
                      <a:pt x="1258" y="1115"/>
                      <a:pt x="1250" y="1116"/>
                      <a:pt x="1242" y="1117"/>
                    </a:cubicBezTo>
                    <a:cubicBezTo>
                      <a:pt x="1212" y="1121"/>
                      <a:pt x="1176" y="1117"/>
                      <a:pt x="1142" y="1105"/>
                    </a:cubicBezTo>
                    <a:cubicBezTo>
                      <a:pt x="1117" y="1096"/>
                      <a:pt x="1093" y="1082"/>
                      <a:pt x="1070" y="1066"/>
                    </a:cubicBezTo>
                    <a:cubicBezTo>
                      <a:pt x="1034" y="1040"/>
                      <a:pt x="1006" y="1007"/>
                      <a:pt x="992" y="972"/>
                    </a:cubicBezTo>
                    <a:cubicBezTo>
                      <a:pt x="981" y="945"/>
                      <a:pt x="979" y="918"/>
                      <a:pt x="984" y="889"/>
                    </a:cubicBezTo>
                    <a:cubicBezTo>
                      <a:pt x="986" y="874"/>
                      <a:pt x="989" y="859"/>
                      <a:pt x="993" y="844"/>
                    </a:cubicBezTo>
                    <a:cubicBezTo>
                      <a:pt x="1000" y="815"/>
                      <a:pt x="1009" y="784"/>
                      <a:pt x="1018" y="751"/>
                    </a:cubicBezTo>
                    <a:cubicBezTo>
                      <a:pt x="1019" y="748"/>
                      <a:pt x="1020" y="744"/>
                      <a:pt x="1021" y="740"/>
                    </a:cubicBezTo>
                    <a:cubicBezTo>
                      <a:pt x="1043" y="653"/>
                      <a:pt x="1048" y="575"/>
                      <a:pt x="1048" y="513"/>
                    </a:cubicBezTo>
                    <a:cubicBezTo>
                      <a:pt x="1047" y="486"/>
                      <a:pt x="1050" y="462"/>
                      <a:pt x="1045" y="440"/>
                    </a:cubicBezTo>
                    <a:cubicBezTo>
                      <a:pt x="1040" y="419"/>
                      <a:pt x="1032" y="398"/>
                      <a:pt x="1019" y="379"/>
                    </a:cubicBezTo>
                    <a:cubicBezTo>
                      <a:pt x="993" y="341"/>
                      <a:pt x="951" y="310"/>
                      <a:pt x="895" y="297"/>
                    </a:cubicBezTo>
                    <a:cubicBezTo>
                      <a:pt x="884" y="294"/>
                      <a:pt x="872" y="292"/>
                      <a:pt x="860" y="291"/>
                    </a:cubicBezTo>
                    <a:cubicBezTo>
                      <a:pt x="847" y="290"/>
                      <a:pt x="833" y="290"/>
                      <a:pt x="819" y="291"/>
                    </a:cubicBezTo>
                    <a:cubicBezTo>
                      <a:pt x="801" y="292"/>
                      <a:pt x="783" y="294"/>
                      <a:pt x="766" y="298"/>
                    </a:cubicBezTo>
                    <a:cubicBezTo>
                      <a:pt x="760" y="300"/>
                      <a:pt x="753" y="302"/>
                      <a:pt x="747" y="303"/>
                    </a:cubicBezTo>
                    <a:cubicBezTo>
                      <a:pt x="695" y="317"/>
                      <a:pt x="647" y="336"/>
                      <a:pt x="599" y="353"/>
                    </a:cubicBezTo>
                    <a:cubicBezTo>
                      <a:pt x="544" y="371"/>
                      <a:pt x="488" y="385"/>
                      <a:pt x="427" y="384"/>
                    </a:cubicBezTo>
                    <a:cubicBezTo>
                      <a:pt x="412" y="384"/>
                      <a:pt x="398" y="383"/>
                      <a:pt x="383" y="381"/>
                    </a:cubicBezTo>
                    <a:cubicBezTo>
                      <a:pt x="323" y="372"/>
                      <a:pt x="264" y="350"/>
                      <a:pt x="209" y="311"/>
                    </a:cubicBezTo>
                    <a:cubicBezTo>
                      <a:pt x="199" y="304"/>
                      <a:pt x="190" y="296"/>
                      <a:pt x="180" y="288"/>
                    </a:cubicBezTo>
                    <a:cubicBezTo>
                      <a:pt x="156" y="267"/>
                      <a:pt x="135" y="244"/>
                      <a:pt x="116" y="220"/>
                    </a:cubicBezTo>
                    <a:cubicBezTo>
                      <a:pt x="94" y="192"/>
                      <a:pt x="76" y="165"/>
                      <a:pt x="61" y="138"/>
                    </a:cubicBezTo>
                    <a:cubicBezTo>
                      <a:pt x="44" y="106"/>
                      <a:pt x="31" y="76"/>
                      <a:pt x="19" y="49"/>
                    </a:cubicBezTo>
                    <a:cubicBezTo>
                      <a:pt x="12" y="31"/>
                      <a:pt x="5" y="14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56"/>
              <p:cNvSpPr/>
              <p:nvPr/>
            </p:nvSpPr>
            <p:spPr bwMode="auto">
              <a:xfrm>
                <a:off x="306388" y="782638"/>
                <a:ext cx="4710113" cy="4192588"/>
              </a:xfrm>
              <a:custGeom>
                <a:avLst/>
                <a:gdLst>
                  <a:gd name="T0" fmla="*/ 1254 w 1254"/>
                  <a:gd name="T1" fmla="*/ 1101 h 1116"/>
                  <a:gd name="T2" fmla="*/ 1230 w 1254"/>
                  <a:gd name="T3" fmla="*/ 1109 h 1116"/>
                  <a:gd name="T4" fmla="*/ 1128 w 1254"/>
                  <a:gd name="T5" fmla="*/ 1105 h 1116"/>
                  <a:gd name="T6" fmla="*/ 1053 w 1254"/>
                  <a:gd name="T7" fmla="*/ 1070 h 1116"/>
                  <a:gd name="T8" fmla="*/ 972 w 1254"/>
                  <a:gd name="T9" fmla="*/ 977 h 1116"/>
                  <a:gd name="T10" fmla="*/ 964 w 1254"/>
                  <a:gd name="T11" fmla="*/ 894 h 1116"/>
                  <a:gd name="T12" fmla="*/ 975 w 1254"/>
                  <a:gd name="T13" fmla="*/ 850 h 1116"/>
                  <a:gd name="T14" fmla="*/ 1001 w 1254"/>
                  <a:gd name="T15" fmla="*/ 757 h 1116"/>
                  <a:gd name="T16" fmla="*/ 1004 w 1254"/>
                  <a:gd name="T17" fmla="*/ 746 h 1116"/>
                  <a:gd name="T18" fmla="*/ 1019 w 1254"/>
                  <a:gd name="T19" fmla="*/ 516 h 1116"/>
                  <a:gd name="T20" fmla="*/ 1008 w 1254"/>
                  <a:gd name="T21" fmla="*/ 445 h 1116"/>
                  <a:gd name="T22" fmla="*/ 976 w 1254"/>
                  <a:gd name="T23" fmla="*/ 388 h 1116"/>
                  <a:gd name="T24" fmla="*/ 849 w 1254"/>
                  <a:gd name="T25" fmla="*/ 316 h 1116"/>
                  <a:gd name="T26" fmla="*/ 816 w 1254"/>
                  <a:gd name="T27" fmla="*/ 311 h 1116"/>
                  <a:gd name="T28" fmla="*/ 775 w 1254"/>
                  <a:gd name="T29" fmla="*/ 312 h 1116"/>
                  <a:gd name="T30" fmla="*/ 724 w 1254"/>
                  <a:gd name="T31" fmla="*/ 320 h 1116"/>
                  <a:gd name="T32" fmla="*/ 705 w 1254"/>
                  <a:gd name="T33" fmla="*/ 325 h 1116"/>
                  <a:gd name="T34" fmla="*/ 560 w 1254"/>
                  <a:gd name="T35" fmla="*/ 372 h 1116"/>
                  <a:gd name="T36" fmla="*/ 390 w 1254"/>
                  <a:gd name="T37" fmla="*/ 397 h 1116"/>
                  <a:gd name="T38" fmla="*/ 348 w 1254"/>
                  <a:gd name="T39" fmla="*/ 392 h 1116"/>
                  <a:gd name="T40" fmla="*/ 180 w 1254"/>
                  <a:gd name="T41" fmla="*/ 317 h 1116"/>
                  <a:gd name="T42" fmla="*/ 154 w 1254"/>
                  <a:gd name="T43" fmla="*/ 293 h 1116"/>
                  <a:gd name="T44" fmla="*/ 94 w 1254"/>
                  <a:gd name="T45" fmla="*/ 223 h 1116"/>
                  <a:gd name="T46" fmla="*/ 45 w 1254"/>
                  <a:gd name="T47" fmla="*/ 140 h 1116"/>
                  <a:gd name="T48" fmla="*/ 13 w 1254"/>
                  <a:gd name="T49" fmla="*/ 50 h 1116"/>
                  <a:gd name="T50" fmla="*/ 0 w 1254"/>
                  <a:gd name="T51" fmla="*/ 0 h 1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4" h="1116">
                    <a:moveTo>
                      <a:pt x="1254" y="1101"/>
                    </a:moveTo>
                    <a:cubicBezTo>
                      <a:pt x="1247" y="1104"/>
                      <a:pt x="1238" y="1107"/>
                      <a:pt x="1230" y="1109"/>
                    </a:cubicBezTo>
                    <a:cubicBezTo>
                      <a:pt x="1200" y="1116"/>
                      <a:pt x="1163" y="1115"/>
                      <a:pt x="1128" y="1105"/>
                    </a:cubicBezTo>
                    <a:cubicBezTo>
                      <a:pt x="1102" y="1097"/>
                      <a:pt x="1077" y="1085"/>
                      <a:pt x="1053" y="1070"/>
                    </a:cubicBezTo>
                    <a:cubicBezTo>
                      <a:pt x="1015" y="1045"/>
                      <a:pt x="986" y="1013"/>
                      <a:pt x="972" y="977"/>
                    </a:cubicBezTo>
                    <a:cubicBezTo>
                      <a:pt x="961" y="951"/>
                      <a:pt x="959" y="924"/>
                      <a:pt x="964" y="894"/>
                    </a:cubicBezTo>
                    <a:cubicBezTo>
                      <a:pt x="967" y="880"/>
                      <a:pt x="971" y="865"/>
                      <a:pt x="975" y="850"/>
                    </a:cubicBezTo>
                    <a:cubicBezTo>
                      <a:pt x="983" y="821"/>
                      <a:pt x="992" y="789"/>
                      <a:pt x="1001" y="757"/>
                    </a:cubicBezTo>
                    <a:cubicBezTo>
                      <a:pt x="1002" y="753"/>
                      <a:pt x="1003" y="749"/>
                      <a:pt x="1004" y="746"/>
                    </a:cubicBezTo>
                    <a:cubicBezTo>
                      <a:pt x="1025" y="659"/>
                      <a:pt x="1026" y="580"/>
                      <a:pt x="1019" y="516"/>
                    </a:cubicBezTo>
                    <a:cubicBezTo>
                      <a:pt x="1016" y="490"/>
                      <a:pt x="1016" y="467"/>
                      <a:pt x="1008" y="445"/>
                    </a:cubicBezTo>
                    <a:cubicBezTo>
                      <a:pt x="1001" y="425"/>
                      <a:pt x="991" y="406"/>
                      <a:pt x="976" y="388"/>
                    </a:cubicBezTo>
                    <a:cubicBezTo>
                      <a:pt x="948" y="354"/>
                      <a:pt x="905" y="326"/>
                      <a:pt x="849" y="316"/>
                    </a:cubicBezTo>
                    <a:cubicBezTo>
                      <a:pt x="839" y="313"/>
                      <a:pt x="827" y="312"/>
                      <a:pt x="816" y="311"/>
                    </a:cubicBezTo>
                    <a:cubicBezTo>
                      <a:pt x="802" y="311"/>
                      <a:pt x="789" y="311"/>
                      <a:pt x="775" y="312"/>
                    </a:cubicBezTo>
                    <a:cubicBezTo>
                      <a:pt x="758" y="314"/>
                      <a:pt x="741" y="316"/>
                      <a:pt x="724" y="320"/>
                    </a:cubicBezTo>
                    <a:cubicBezTo>
                      <a:pt x="717" y="322"/>
                      <a:pt x="711" y="323"/>
                      <a:pt x="705" y="325"/>
                    </a:cubicBezTo>
                    <a:cubicBezTo>
                      <a:pt x="654" y="339"/>
                      <a:pt x="607" y="357"/>
                      <a:pt x="560" y="372"/>
                    </a:cubicBezTo>
                    <a:cubicBezTo>
                      <a:pt x="505" y="389"/>
                      <a:pt x="450" y="400"/>
                      <a:pt x="390" y="397"/>
                    </a:cubicBezTo>
                    <a:cubicBezTo>
                      <a:pt x="376" y="396"/>
                      <a:pt x="362" y="395"/>
                      <a:pt x="348" y="392"/>
                    </a:cubicBezTo>
                    <a:cubicBezTo>
                      <a:pt x="289" y="382"/>
                      <a:pt x="232" y="357"/>
                      <a:pt x="180" y="317"/>
                    </a:cubicBezTo>
                    <a:cubicBezTo>
                      <a:pt x="171" y="309"/>
                      <a:pt x="162" y="301"/>
                      <a:pt x="154" y="293"/>
                    </a:cubicBezTo>
                    <a:cubicBezTo>
                      <a:pt x="131" y="272"/>
                      <a:pt x="111" y="248"/>
                      <a:pt x="94" y="223"/>
                    </a:cubicBezTo>
                    <a:cubicBezTo>
                      <a:pt x="74" y="196"/>
                      <a:pt x="58" y="168"/>
                      <a:pt x="45" y="140"/>
                    </a:cubicBezTo>
                    <a:cubicBezTo>
                      <a:pt x="31" y="108"/>
                      <a:pt x="21" y="78"/>
                      <a:pt x="13" y="50"/>
                    </a:cubicBezTo>
                    <a:cubicBezTo>
                      <a:pt x="7" y="31"/>
                      <a:pt x="2" y="15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57"/>
              <p:cNvSpPr/>
              <p:nvPr/>
            </p:nvSpPr>
            <p:spPr bwMode="auto">
              <a:xfrm>
                <a:off x="287338" y="862013"/>
                <a:ext cx="4665663" cy="4181475"/>
              </a:xfrm>
              <a:custGeom>
                <a:avLst/>
                <a:gdLst>
                  <a:gd name="T0" fmla="*/ 1242 w 1242"/>
                  <a:gd name="T1" fmla="*/ 1089 h 1113"/>
                  <a:gd name="T2" fmla="*/ 1218 w 1242"/>
                  <a:gd name="T3" fmla="*/ 1100 h 1113"/>
                  <a:gd name="T4" fmla="*/ 1114 w 1242"/>
                  <a:gd name="T5" fmla="*/ 1105 h 1113"/>
                  <a:gd name="T6" fmla="*/ 1036 w 1242"/>
                  <a:gd name="T7" fmla="*/ 1073 h 1113"/>
                  <a:gd name="T8" fmla="*/ 951 w 1242"/>
                  <a:gd name="T9" fmla="*/ 983 h 1113"/>
                  <a:gd name="T10" fmla="*/ 945 w 1242"/>
                  <a:gd name="T11" fmla="*/ 900 h 1113"/>
                  <a:gd name="T12" fmla="*/ 957 w 1242"/>
                  <a:gd name="T13" fmla="*/ 855 h 1113"/>
                  <a:gd name="T14" fmla="*/ 984 w 1242"/>
                  <a:gd name="T15" fmla="*/ 762 h 1113"/>
                  <a:gd name="T16" fmla="*/ 986 w 1242"/>
                  <a:gd name="T17" fmla="*/ 751 h 1113"/>
                  <a:gd name="T18" fmla="*/ 990 w 1242"/>
                  <a:gd name="T19" fmla="*/ 519 h 1113"/>
                  <a:gd name="T20" fmla="*/ 971 w 1242"/>
                  <a:gd name="T21" fmla="*/ 450 h 1113"/>
                  <a:gd name="T22" fmla="*/ 934 w 1242"/>
                  <a:gd name="T23" fmla="*/ 397 h 1113"/>
                  <a:gd name="T24" fmla="*/ 804 w 1242"/>
                  <a:gd name="T25" fmla="*/ 334 h 1113"/>
                  <a:gd name="T26" fmla="*/ 771 w 1242"/>
                  <a:gd name="T27" fmla="*/ 332 h 1113"/>
                  <a:gd name="T28" fmla="*/ 732 w 1242"/>
                  <a:gd name="T29" fmla="*/ 333 h 1113"/>
                  <a:gd name="T30" fmla="*/ 682 w 1242"/>
                  <a:gd name="T31" fmla="*/ 342 h 1113"/>
                  <a:gd name="T32" fmla="*/ 663 w 1242"/>
                  <a:gd name="T33" fmla="*/ 347 h 1113"/>
                  <a:gd name="T34" fmla="*/ 521 w 1242"/>
                  <a:gd name="T35" fmla="*/ 391 h 1113"/>
                  <a:gd name="T36" fmla="*/ 354 w 1242"/>
                  <a:gd name="T37" fmla="*/ 410 h 1113"/>
                  <a:gd name="T38" fmla="*/ 313 w 1242"/>
                  <a:gd name="T39" fmla="*/ 404 h 1113"/>
                  <a:gd name="T40" fmla="*/ 152 w 1242"/>
                  <a:gd name="T41" fmla="*/ 323 h 1113"/>
                  <a:gd name="T42" fmla="*/ 127 w 1242"/>
                  <a:gd name="T43" fmla="*/ 299 h 1113"/>
                  <a:gd name="T44" fmla="*/ 72 w 1242"/>
                  <a:gd name="T45" fmla="*/ 227 h 1113"/>
                  <a:gd name="T46" fmla="*/ 30 w 1242"/>
                  <a:gd name="T47" fmla="*/ 143 h 1113"/>
                  <a:gd name="T48" fmla="*/ 6 w 1242"/>
                  <a:gd name="T49" fmla="*/ 51 h 1113"/>
                  <a:gd name="T50" fmla="*/ 0 w 1242"/>
                  <a:gd name="T51" fmla="*/ 0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42" h="1113">
                    <a:moveTo>
                      <a:pt x="1242" y="1089"/>
                    </a:moveTo>
                    <a:cubicBezTo>
                      <a:pt x="1235" y="1093"/>
                      <a:pt x="1227" y="1097"/>
                      <a:pt x="1218" y="1100"/>
                    </a:cubicBezTo>
                    <a:cubicBezTo>
                      <a:pt x="1188" y="1111"/>
                      <a:pt x="1150" y="1113"/>
                      <a:pt x="1114" y="1105"/>
                    </a:cubicBezTo>
                    <a:cubicBezTo>
                      <a:pt x="1087" y="1099"/>
                      <a:pt x="1061" y="1088"/>
                      <a:pt x="1036" y="1073"/>
                    </a:cubicBezTo>
                    <a:cubicBezTo>
                      <a:pt x="997" y="1050"/>
                      <a:pt x="966" y="1018"/>
                      <a:pt x="951" y="983"/>
                    </a:cubicBezTo>
                    <a:cubicBezTo>
                      <a:pt x="940" y="957"/>
                      <a:pt x="938" y="930"/>
                      <a:pt x="945" y="900"/>
                    </a:cubicBezTo>
                    <a:cubicBezTo>
                      <a:pt x="948" y="885"/>
                      <a:pt x="952" y="871"/>
                      <a:pt x="957" y="855"/>
                    </a:cubicBezTo>
                    <a:cubicBezTo>
                      <a:pt x="965" y="826"/>
                      <a:pt x="975" y="795"/>
                      <a:pt x="984" y="762"/>
                    </a:cubicBezTo>
                    <a:cubicBezTo>
                      <a:pt x="985" y="759"/>
                      <a:pt x="985" y="755"/>
                      <a:pt x="986" y="751"/>
                    </a:cubicBezTo>
                    <a:cubicBezTo>
                      <a:pt x="1007" y="664"/>
                      <a:pt x="1004" y="584"/>
                      <a:pt x="990" y="519"/>
                    </a:cubicBezTo>
                    <a:cubicBezTo>
                      <a:pt x="985" y="494"/>
                      <a:pt x="981" y="471"/>
                      <a:pt x="971" y="450"/>
                    </a:cubicBezTo>
                    <a:cubicBezTo>
                      <a:pt x="962" y="431"/>
                      <a:pt x="950" y="413"/>
                      <a:pt x="934" y="397"/>
                    </a:cubicBezTo>
                    <a:cubicBezTo>
                      <a:pt x="903" y="366"/>
                      <a:pt x="859" y="342"/>
                      <a:pt x="804" y="334"/>
                    </a:cubicBezTo>
                    <a:cubicBezTo>
                      <a:pt x="794" y="333"/>
                      <a:pt x="782" y="332"/>
                      <a:pt x="771" y="332"/>
                    </a:cubicBezTo>
                    <a:cubicBezTo>
                      <a:pt x="758" y="331"/>
                      <a:pt x="745" y="332"/>
                      <a:pt x="732" y="333"/>
                    </a:cubicBezTo>
                    <a:cubicBezTo>
                      <a:pt x="715" y="335"/>
                      <a:pt x="698" y="338"/>
                      <a:pt x="682" y="342"/>
                    </a:cubicBezTo>
                    <a:cubicBezTo>
                      <a:pt x="675" y="344"/>
                      <a:pt x="669" y="345"/>
                      <a:pt x="663" y="347"/>
                    </a:cubicBezTo>
                    <a:cubicBezTo>
                      <a:pt x="613" y="361"/>
                      <a:pt x="567" y="378"/>
                      <a:pt x="521" y="391"/>
                    </a:cubicBezTo>
                    <a:cubicBezTo>
                      <a:pt x="467" y="406"/>
                      <a:pt x="412" y="416"/>
                      <a:pt x="354" y="410"/>
                    </a:cubicBezTo>
                    <a:cubicBezTo>
                      <a:pt x="341" y="409"/>
                      <a:pt x="327" y="407"/>
                      <a:pt x="313" y="404"/>
                    </a:cubicBezTo>
                    <a:cubicBezTo>
                      <a:pt x="255" y="391"/>
                      <a:pt x="201" y="364"/>
                      <a:pt x="152" y="323"/>
                    </a:cubicBezTo>
                    <a:cubicBezTo>
                      <a:pt x="143" y="315"/>
                      <a:pt x="135" y="307"/>
                      <a:pt x="127" y="299"/>
                    </a:cubicBezTo>
                    <a:cubicBezTo>
                      <a:pt x="106" y="277"/>
                      <a:pt x="87" y="253"/>
                      <a:pt x="72" y="227"/>
                    </a:cubicBezTo>
                    <a:cubicBezTo>
                      <a:pt x="54" y="199"/>
                      <a:pt x="40" y="171"/>
                      <a:pt x="30" y="143"/>
                    </a:cubicBezTo>
                    <a:cubicBezTo>
                      <a:pt x="18" y="111"/>
                      <a:pt x="10" y="80"/>
                      <a:pt x="6" y="51"/>
                    </a:cubicBezTo>
                    <a:cubicBezTo>
                      <a:pt x="3" y="32"/>
                      <a:pt x="0" y="15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58"/>
              <p:cNvSpPr/>
              <p:nvPr/>
            </p:nvSpPr>
            <p:spPr bwMode="auto">
              <a:xfrm>
                <a:off x="260351" y="941388"/>
                <a:ext cx="4629150" cy="4173538"/>
              </a:xfrm>
              <a:custGeom>
                <a:avLst/>
                <a:gdLst>
                  <a:gd name="T0" fmla="*/ 1232 w 1232"/>
                  <a:gd name="T1" fmla="*/ 1077 h 1111"/>
                  <a:gd name="T2" fmla="*/ 1208 w 1232"/>
                  <a:gd name="T3" fmla="*/ 1092 h 1111"/>
                  <a:gd name="T4" fmla="*/ 1101 w 1232"/>
                  <a:gd name="T5" fmla="*/ 1105 h 1111"/>
                  <a:gd name="T6" fmla="*/ 1021 w 1232"/>
                  <a:gd name="T7" fmla="*/ 1077 h 1111"/>
                  <a:gd name="T8" fmla="*/ 933 w 1232"/>
                  <a:gd name="T9" fmla="*/ 989 h 1111"/>
                  <a:gd name="T10" fmla="*/ 928 w 1232"/>
                  <a:gd name="T11" fmla="*/ 906 h 1111"/>
                  <a:gd name="T12" fmla="*/ 940 w 1232"/>
                  <a:gd name="T13" fmla="*/ 861 h 1111"/>
                  <a:gd name="T14" fmla="*/ 968 w 1232"/>
                  <a:gd name="T15" fmla="*/ 768 h 1111"/>
                  <a:gd name="T16" fmla="*/ 971 w 1232"/>
                  <a:gd name="T17" fmla="*/ 757 h 1111"/>
                  <a:gd name="T18" fmla="*/ 963 w 1232"/>
                  <a:gd name="T19" fmla="*/ 522 h 1111"/>
                  <a:gd name="T20" fmla="*/ 936 w 1232"/>
                  <a:gd name="T21" fmla="*/ 455 h 1111"/>
                  <a:gd name="T22" fmla="*/ 894 w 1232"/>
                  <a:gd name="T23" fmla="*/ 406 h 1111"/>
                  <a:gd name="T24" fmla="*/ 761 w 1232"/>
                  <a:gd name="T25" fmla="*/ 353 h 1111"/>
                  <a:gd name="T26" fmla="*/ 728 w 1232"/>
                  <a:gd name="T27" fmla="*/ 352 h 1111"/>
                  <a:gd name="T28" fmla="*/ 690 w 1232"/>
                  <a:gd name="T29" fmla="*/ 355 h 1111"/>
                  <a:gd name="T30" fmla="*/ 641 w 1232"/>
                  <a:gd name="T31" fmla="*/ 364 h 1111"/>
                  <a:gd name="T32" fmla="*/ 623 w 1232"/>
                  <a:gd name="T33" fmla="*/ 369 h 1111"/>
                  <a:gd name="T34" fmla="*/ 483 w 1232"/>
                  <a:gd name="T35" fmla="*/ 410 h 1111"/>
                  <a:gd name="T36" fmla="*/ 320 w 1232"/>
                  <a:gd name="T37" fmla="*/ 424 h 1111"/>
                  <a:gd name="T38" fmla="*/ 280 w 1232"/>
                  <a:gd name="T39" fmla="*/ 416 h 1111"/>
                  <a:gd name="T40" fmla="*/ 126 w 1232"/>
                  <a:gd name="T41" fmla="*/ 329 h 1111"/>
                  <a:gd name="T42" fmla="*/ 102 w 1232"/>
                  <a:gd name="T43" fmla="*/ 304 h 1111"/>
                  <a:gd name="T44" fmla="*/ 52 w 1232"/>
                  <a:gd name="T45" fmla="*/ 231 h 1111"/>
                  <a:gd name="T46" fmla="*/ 16 w 1232"/>
                  <a:gd name="T47" fmla="*/ 145 h 1111"/>
                  <a:gd name="T48" fmla="*/ 1 w 1232"/>
                  <a:gd name="T49" fmla="*/ 52 h 1111"/>
                  <a:gd name="T50" fmla="*/ 3 w 1232"/>
                  <a:gd name="T51" fmla="*/ 0 h 1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32" h="1111">
                    <a:moveTo>
                      <a:pt x="1232" y="1077"/>
                    </a:moveTo>
                    <a:cubicBezTo>
                      <a:pt x="1225" y="1082"/>
                      <a:pt x="1217" y="1088"/>
                      <a:pt x="1208" y="1092"/>
                    </a:cubicBezTo>
                    <a:cubicBezTo>
                      <a:pt x="1178" y="1106"/>
                      <a:pt x="1139" y="1111"/>
                      <a:pt x="1101" y="1105"/>
                    </a:cubicBezTo>
                    <a:cubicBezTo>
                      <a:pt x="1074" y="1100"/>
                      <a:pt x="1047" y="1091"/>
                      <a:pt x="1021" y="1077"/>
                    </a:cubicBezTo>
                    <a:cubicBezTo>
                      <a:pt x="980" y="1055"/>
                      <a:pt x="948" y="1024"/>
                      <a:pt x="933" y="989"/>
                    </a:cubicBezTo>
                    <a:cubicBezTo>
                      <a:pt x="922" y="963"/>
                      <a:pt x="920" y="936"/>
                      <a:pt x="928" y="906"/>
                    </a:cubicBezTo>
                    <a:cubicBezTo>
                      <a:pt x="931" y="891"/>
                      <a:pt x="935" y="876"/>
                      <a:pt x="940" y="861"/>
                    </a:cubicBezTo>
                    <a:cubicBezTo>
                      <a:pt x="949" y="832"/>
                      <a:pt x="960" y="801"/>
                      <a:pt x="968" y="768"/>
                    </a:cubicBezTo>
                    <a:cubicBezTo>
                      <a:pt x="969" y="764"/>
                      <a:pt x="970" y="760"/>
                      <a:pt x="971" y="757"/>
                    </a:cubicBezTo>
                    <a:cubicBezTo>
                      <a:pt x="991" y="670"/>
                      <a:pt x="984" y="587"/>
                      <a:pt x="963" y="522"/>
                    </a:cubicBezTo>
                    <a:cubicBezTo>
                      <a:pt x="956" y="497"/>
                      <a:pt x="949" y="475"/>
                      <a:pt x="936" y="455"/>
                    </a:cubicBezTo>
                    <a:cubicBezTo>
                      <a:pt x="925" y="438"/>
                      <a:pt x="911" y="421"/>
                      <a:pt x="894" y="406"/>
                    </a:cubicBezTo>
                    <a:cubicBezTo>
                      <a:pt x="860" y="379"/>
                      <a:pt x="816" y="359"/>
                      <a:pt x="761" y="353"/>
                    </a:cubicBezTo>
                    <a:cubicBezTo>
                      <a:pt x="751" y="352"/>
                      <a:pt x="740" y="352"/>
                      <a:pt x="728" y="352"/>
                    </a:cubicBezTo>
                    <a:cubicBezTo>
                      <a:pt x="716" y="352"/>
                      <a:pt x="703" y="353"/>
                      <a:pt x="690" y="355"/>
                    </a:cubicBezTo>
                    <a:cubicBezTo>
                      <a:pt x="673" y="357"/>
                      <a:pt x="657" y="360"/>
                      <a:pt x="641" y="364"/>
                    </a:cubicBezTo>
                    <a:cubicBezTo>
                      <a:pt x="635" y="366"/>
                      <a:pt x="629" y="367"/>
                      <a:pt x="623" y="369"/>
                    </a:cubicBezTo>
                    <a:cubicBezTo>
                      <a:pt x="574" y="382"/>
                      <a:pt x="528" y="398"/>
                      <a:pt x="483" y="410"/>
                    </a:cubicBezTo>
                    <a:cubicBezTo>
                      <a:pt x="430" y="424"/>
                      <a:pt x="377" y="432"/>
                      <a:pt x="320" y="424"/>
                    </a:cubicBezTo>
                    <a:cubicBezTo>
                      <a:pt x="307" y="422"/>
                      <a:pt x="293" y="419"/>
                      <a:pt x="280" y="416"/>
                    </a:cubicBezTo>
                    <a:cubicBezTo>
                      <a:pt x="223" y="400"/>
                      <a:pt x="171" y="371"/>
                      <a:pt x="126" y="329"/>
                    </a:cubicBezTo>
                    <a:cubicBezTo>
                      <a:pt x="117" y="321"/>
                      <a:pt x="110" y="313"/>
                      <a:pt x="102" y="304"/>
                    </a:cubicBezTo>
                    <a:cubicBezTo>
                      <a:pt x="82" y="282"/>
                      <a:pt x="66" y="257"/>
                      <a:pt x="52" y="231"/>
                    </a:cubicBezTo>
                    <a:cubicBezTo>
                      <a:pt x="36" y="203"/>
                      <a:pt x="24" y="174"/>
                      <a:pt x="16" y="145"/>
                    </a:cubicBezTo>
                    <a:cubicBezTo>
                      <a:pt x="6" y="113"/>
                      <a:pt x="2" y="81"/>
                      <a:pt x="1" y="52"/>
                    </a:cubicBezTo>
                    <a:cubicBezTo>
                      <a:pt x="0" y="33"/>
                      <a:pt x="0" y="16"/>
                      <a:pt x="3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59"/>
              <p:cNvSpPr/>
              <p:nvPr/>
            </p:nvSpPr>
            <p:spPr bwMode="auto">
              <a:xfrm>
                <a:off x="212726" y="1019176"/>
                <a:ext cx="4613275" cy="4167188"/>
              </a:xfrm>
              <a:custGeom>
                <a:avLst/>
                <a:gdLst>
                  <a:gd name="T0" fmla="*/ 1228 w 1228"/>
                  <a:gd name="T1" fmla="*/ 1065 h 1109"/>
                  <a:gd name="T2" fmla="*/ 1204 w 1228"/>
                  <a:gd name="T3" fmla="*/ 1083 h 1109"/>
                  <a:gd name="T4" fmla="*/ 1095 w 1228"/>
                  <a:gd name="T5" fmla="*/ 1105 h 1109"/>
                  <a:gd name="T6" fmla="*/ 1012 w 1228"/>
                  <a:gd name="T7" fmla="*/ 1081 h 1109"/>
                  <a:gd name="T8" fmla="*/ 921 w 1228"/>
                  <a:gd name="T9" fmla="*/ 995 h 1109"/>
                  <a:gd name="T10" fmla="*/ 916 w 1228"/>
                  <a:gd name="T11" fmla="*/ 911 h 1109"/>
                  <a:gd name="T12" fmla="*/ 930 w 1228"/>
                  <a:gd name="T13" fmla="*/ 866 h 1109"/>
                  <a:gd name="T14" fmla="*/ 959 w 1228"/>
                  <a:gd name="T15" fmla="*/ 773 h 1109"/>
                  <a:gd name="T16" fmla="*/ 962 w 1228"/>
                  <a:gd name="T17" fmla="*/ 762 h 1109"/>
                  <a:gd name="T18" fmla="*/ 943 w 1228"/>
                  <a:gd name="T19" fmla="*/ 524 h 1109"/>
                  <a:gd name="T20" fmla="*/ 907 w 1228"/>
                  <a:gd name="T21" fmla="*/ 460 h 1109"/>
                  <a:gd name="T22" fmla="*/ 859 w 1228"/>
                  <a:gd name="T23" fmla="*/ 415 h 1109"/>
                  <a:gd name="T24" fmla="*/ 724 w 1228"/>
                  <a:gd name="T25" fmla="*/ 372 h 1109"/>
                  <a:gd name="T26" fmla="*/ 692 w 1228"/>
                  <a:gd name="T27" fmla="*/ 372 h 1109"/>
                  <a:gd name="T28" fmla="*/ 654 w 1228"/>
                  <a:gd name="T29" fmla="*/ 376 h 1109"/>
                  <a:gd name="T30" fmla="*/ 607 w 1228"/>
                  <a:gd name="T31" fmla="*/ 386 h 1109"/>
                  <a:gd name="T32" fmla="*/ 589 w 1228"/>
                  <a:gd name="T33" fmla="*/ 391 h 1109"/>
                  <a:gd name="T34" fmla="*/ 452 w 1228"/>
                  <a:gd name="T35" fmla="*/ 429 h 1109"/>
                  <a:gd name="T36" fmla="*/ 292 w 1228"/>
                  <a:gd name="T37" fmla="*/ 437 h 1109"/>
                  <a:gd name="T38" fmla="*/ 253 w 1228"/>
                  <a:gd name="T39" fmla="*/ 427 h 1109"/>
                  <a:gd name="T40" fmla="*/ 105 w 1228"/>
                  <a:gd name="T41" fmla="*/ 335 h 1109"/>
                  <a:gd name="T42" fmla="*/ 84 w 1228"/>
                  <a:gd name="T43" fmla="*/ 309 h 1109"/>
                  <a:gd name="T44" fmla="*/ 38 w 1228"/>
                  <a:gd name="T45" fmla="*/ 235 h 1109"/>
                  <a:gd name="T46" fmla="*/ 8 w 1228"/>
                  <a:gd name="T47" fmla="*/ 148 h 1109"/>
                  <a:gd name="T48" fmla="*/ 2 w 1228"/>
                  <a:gd name="T49" fmla="*/ 53 h 1109"/>
                  <a:gd name="T50" fmla="*/ 11 w 1228"/>
                  <a:gd name="T51" fmla="*/ 0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8" h="1109">
                    <a:moveTo>
                      <a:pt x="1228" y="1065"/>
                    </a:moveTo>
                    <a:cubicBezTo>
                      <a:pt x="1221" y="1072"/>
                      <a:pt x="1213" y="1078"/>
                      <a:pt x="1204" y="1083"/>
                    </a:cubicBezTo>
                    <a:cubicBezTo>
                      <a:pt x="1174" y="1101"/>
                      <a:pt x="1134" y="1109"/>
                      <a:pt x="1095" y="1105"/>
                    </a:cubicBezTo>
                    <a:cubicBezTo>
                      <a:pt x="1067" y="1102"/>
                      <a:pt x="1039" y="1093"/>
                      <a:pt x="1012" y="1081"/>
                    </a:cubicBezTo>
                    <a:cubicBezTo>
                      <a:pt x="969" y="1060"/>
                      <a:pt x="936" y="1030"/>
                      <a:pt x="921" y="995"/>
                    </a:cubicBezTo>
                    <a:cubicBezTo>
                      <a:pt x="909" y="969"/>
                      <a:pt x="908" y="942"/>
                      <a:pt x="916" y="911"/>
                    </a:cubicBezTo>
                    <a:cubicBezTo>
                      <a:pt x="920" y="897"/>
                      <a:pt x="925" y="882"/>
                      <a:pt x="930" y="866"/>
                    </a:cubicBezTo>
                    <a:cubicBezTo>
                      <a:pt x="940" y="838"/>
                      <a:pt x="951" y="807"/>
                      <a:pt x="959" y="773"/>
                    </a:cubicBezTo>
                    <a:cubicBezTo>
                      <a:pt x="960" y="769"/>
                      <a:pt x="961" y="766"/>
                      <a:pt x="962" y="762"/>
                    </a:cubicBezTo>
                    <a:cubicBezTo>
                      <a:pt x="982" y="675"/>
                      <a:pt x="971" y="591"/>
                      <a:pt x="943" y="524"/>
                    </a:cubicBezTo>
                    <a:cubicBezTo>
                      <a:pt x="932" y="500"/>
                      <a:pt x="922" y="479"/>
                      <a:pt x="907" y="460"/>
                    </a:cubicBezTo>
                    <a:cubicBezTo>
                      <a:pt x="894" y="444"/>
                      <a:pt x="878" y="428"/>
                      <a:pt x="859" y="415"/>
                    </a:cubicBezTo>
                    <a:cubicBezTo>
                      <a:pt x="823" y="391"/>
                      <a:pt x="778" y="375"/>
                      <a:pt x="724" y="372"/>
                    </a:cubicBezTo>
                    <a:cubicBezTo>
                      <a:pt x="714" y="372"/>
                      <a:pt x="703" y="372"/>
                      <a:pt x="692" y="372"/>
                    </a:cubicBezTo>
                    <a:cubicBezTo>
                      <a:pt x="680" y="373"/>
                      <a:pt x="667" y="374"/>
                      <a:pt x="654" y="376"/>
                    </a:cubicBezTo>
                    <a:cubicBezTo>
                      <a:pt x="638" y="379"/>
                      <a:pt x="622" y="382"/>
                      <a:pt x="607" y="386"/>
                    </a:cubicBezTo>
                    <a:cubicBezTo>
                      <a:pt x="601" y="388"/>
                      <a:pt x="595" y="389"/>
                      <a:pt x="589" y="391"/>
                    </a:cubicBezTo>
                    <a:cubicBezTo>
                      <a:pt x="540" y="404"/>
                      <a:pt x="496" y="419"/>
                      <a:pt x="452" y="429"/>
                    </a:cubicBezTo>
                    <a:cubicBezTo>
                      <a:pt x="399" y="442"/>
                      <a:pt x="347" y="447"/>
                      <a:pt x="292" y="437"/>
                    </a:cubicBezTo>
                    <a:cubicBezTo>
                      <a:pt x="279" y="435"/>
                      <a:pt x="266" y="431"/>
                      <a:pt x="253" y="427"/>
                    </a:cubicBezTo>
                    <a:cubicBezTo>
                      <a:pt x="197" y="409"/>
                      <a:pt x="147" y="378"/>
                      <a:pt x="105" y="335"/>
                    </a:cubicBezTo>
                    <a:cubicBezTo>
                      <a:pt x="98" y="327"/>
                      <a:pt x="90" y="318"/>
                      <a:pt x="84" y="309"/>
                    </a:cubicBezTo>
                    <a:cubicBezTo>
                      <a:pt x="65" y="286"/>
                      <a:pt x="50" y="261"/>
                      <a:pt x="38" y="235"/>
                    </a:cubicBezTo>
                    <a:cubicBezTo>
                      <a:pt x="24" y="206"/>
                      <a:pt x="14" y="177"/>
                      <a:pt x="8" y="148"/>
                    </a:cubicBezTo>
                    <a:cubicBezTo>
                      <a:pt x="1" y="115"/>
                      <a:pt x="0" y="83"/>
                      <a:pt x="2" y="53"/>
                    </a:cubicBezTo>
                    <a:cubicBezTo>
                      <a:pt x="3" y="34"/>
                      <a:pt x="6" y="16"/>
                      <a:pt x="11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60"/>
              <p:cNvSpPr/>
              <p:nvPr/>
            </p:nvSpPr>
            <p:spPr bwMode="auto">
              <a:xfrm>
                <a:off x="147638" y="1098551"/>
                <a:ext cx="4613275" cy="4159250"/>
              </a:xfrm>
              <a:custGeom>
                <a:avLst/>
                <a:gdLst>
                  <a:gd name="T0" fmla="*/ 1228 w 1228"/>
                  <a:gd name="T1" fmla="*/ 1053 h 1107"/>
                  <a:gd name="T2" fmla="*/ 1204 w 1228"/>
                  <a:gd name="T3" fmla="*/ 1075 h 1107"/>
                  <a:gd name="T4" fmla="*/ 1093 w 1228"/>
                  <a:gd name="T5" fmla="*/ 1105 h 1107"/>
                  <a:gd name="T6" fmla="*/ 1007 w 1228"/>
                  <a:gd name="T7" fmla="*/ 1084 h 1107"/>
                  <a:gd name="T8" fmla="*/ 912 w 1228"/>
                  <a:gd name="T9" fmla="*/ 1001 h 1107"/>
                  <a:gd name="T10" fmla="*/ 909 w 1228"/>
                  <a:gd name="T11" fmla="*/ 917 h 1107"/>
                  <a:gd name="T12" fmla="*/ 924 w 1228"/>
                  <a:gd name="T13" fmla="*/ 872 h 1107"/>
                  <a:gd name="T14" fmla="*/ 954 w 1228"/>
                  <a:gd name="T15" fmla="*/ 779 h 1107"/>
                  <a:gd name="T16" fmla="*/ 957 w 1228"/>
                  <a:gd name="T17" fmla="*/ 767 h 1107"/>
                  <a:gd name="T18" fmla="*/ 926 w 1228"/>
                  <a:gd name="T19" fmla="*/ 527 h 1107"/>
                  <a:gd name="T20" fmla="*/ 882 w 1228"/>
                  <a:gd name="T21" fmla="*/ 465 h 1107"/>
                  <a:gd name="T22" fmla="*/ 829 w 1228"/>
                  <a:gd name="T23" fmla="*/ 425 h 1107"/>
                  <a:gd name="T24" fmla="*/ 691 w 1228"/>
                  <a:gd name="T25" fmla="*/ 391 h 1107"/>
                  <a:gd name="T26" fmla="*/ 659 w 1228"/>
                  <a:gd name="T27" fmla="*/ 393 h 1107"/>
                  <a:gd name="T28" fmla="*/ 623 w 1228"/>
                  <a:gd name="T29" fmla="*/ 398 h 1107"/>
                  <a:gd name="T30" fmla="*/ 576 w 1228"/>
                  <a:gd name="T31" fmla="*/ 408 h 1107"/>
                  <a:gd name="T32" fmla="*/ 559 w 1228"/>
                  <a:gd name="T33" fmla="*/ 413 h 1107"/>
                  <a:gd name="T34" fmla="*/ 425 w 1228"/>
                  <a:gd name="T35" fmla="*/ 448 h 1107"/>
                  <a:gd name="T36" fmla="*/ 267 w 1228"/>
                  <a:gd name="T37" fmla="*/ 450 h 1107"/>
                  <a:gd name="T38" fmla="*/ 229 w 1228"/>
                  <a:gd name="T39" fmla="*/ 439 h 1107"/>
                  <a:gd name="T40" fmla="*/ 89 w 1228"/>
                  <a:gd name="T41" fmla="*/ 341 h 1107"/>
                  <a:gd name="T42" fmla="*/ 69 w 1228"/>
                  <a:gd name="T43" fmla="*/ 315 h 1107"/>
                  <a:gd name="T44" fmla="*/ 28 w 1228"/>
                  <a:gd name="T45" fmla="*/ 239 h 1107"/>
                  <a:gd name="T46" fmla="*/ 4 w 1228"/>
                  <a:gd name="T47" fmla="*/ 150 h 1107"/>
                  <a:gd name="T48" fmla="*/ 7 w 1228"/>
                  <a:gd name="T49" fmla="*/ 54 h 1107"/>
                  <a:gd name="T50" fmla="*/ 23 w 1228"/>
                  <a:gd name="T51" fmla="*/ 0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8" h="1107">
                    <a:moveTo>
                      <a:pt x="1228" y="1053"/>
                    </a:moveTo>
                    <a:cubicBezTo>
                      <a:pt x="1221" y="1061"/>
                      <a:pt x="1213" y="1068"/>
                      <a:pt x="1204" y="1075"/>
                    </a:cubicBezTo>
                    <a:cubicBezTo>
                      <a:pt x="1174" y="1095"/>
                      <a:pt x="1133" y="1107"/>
                      <a:pt x="1093" y="1105"/>
                    </a:cubicBezTo>
                    <a:cubicBezTo>
                      <a:pt x="1064" y="1103"/>
                      <a:pt x="1035" y="1096"/>
                      <a:pt x="1007" y="1084"/>
                    </a:cubicBezTo>
                    <a:cubicBezTo>
                      <a:pt x="963" y="1065"/>
                      <a:pt x="928" y="1035"/>
                      <a:pt x="912" y="1001"/>
                    </a:cubicBezTo>
                    <a:cubicBezTo>
                      <a:pt x="901" y="975"/>
                      <a:pt x="899" y="948"/>
                      <a:pt x="909" y="917"/>
                    </a:cubicBezTo>
                    <a:cubicBezTo>
                      <a:pt x="913" y="902"/>
                      <a:pt x="918" y="888"/>
                      <a:pt x="924" y="872"/>
                    </a:cubicBezTo>
                    <a:cubicBezTo>
                      <a:pt x="934" y="844"/>
                      <a:pt x="946" y="813"/>
                      <a:pt x="954" y="779"/>
                    </a:cubicBezTo>
                    <a:cubicBezTo>
                      <a:pt x="955" y="775"/>
                      <a:pt x="956" y="771"/>
                      <a:pt x="957" y="767"/>
                    </a:cubicBezTo>
                    <a:cubicBezTo>
                      <a:pt x="976" y="681"/>
                      <a:pt x="962" y="594"/>
                      <a:pt x="926" y="527"/>
                    </a:cubicBezTo>
                    <a:cubicBezTo>
                      <a:pt x="913" y="504"/>
                      <a:pt x="900" y="483"/>
                      <a:pt x="882" y="465"/>
                    </a:cubicBezTo>
                    <a:cubicBezTo>
                      <a:pt x="867" y="450"/>
                      <a:pt x="849" y="436"/>
                      <a:pt x="829" y="425"/>
                    </a:cubicBezTo>
                    <a:cubicBezTo>
                      <a:pt x="791" y="403"/>
                      <a:pt x="744" y="391"/>
                      <a:pt x="691" y="391"/>
                    </a:cubicBezTo>
                    <a:cubicBezTo>
                      <a:pt x="681" y="391"/>
                      <a:pt x="670" y="392"/>
                      <a:pt x="659" y="393"/>
                    </a:cubicBezTo>
                    <a:cubicBezTo>
                      <a:pt x="647" y="394"/>
                      <a:pt x="635" y="395"/>
                      <a:pt x="623" y="398"/>
                    </a:cubicBezTo>
                    <a:cubicBezTo>
                      <a:pt x="607" y="401"/>
                      <a:pt x="591" y="404"/>
                      <a:pt x="576" y="408"/>
                    </a:cubicBezTo>
                    <a:cubicBezTo>
                      <a:pt x="570" y="410"/>
                      <a:pt x="565" y="411"/>
                      <a:pt x="559" y="413"/>
                    </a:cubicBezTo>
                    <a:cubicBezTo>
                      <a:pt x="511" y="426"/>
                      <a:pt x="467" y="439"/>
                      <a:pt x="425" y="448"/>
                    </a:cubicBezTo>
                    <a:cubicBezTo>
                      <a:pt x="372" y="459"/>
                      <a:pt x="321" y="463"/>
                      <a:pt x="267" y="450"/>
                    </a:cubicBezTo>
                    <a:cubicBezTo>
                      <a:pt x="255" y="447"/>
                      <a:pt x="242" y="443"/>
                      <a:pt x="229" y="439"/>
                    </a:cubicBezTo>
                    <a:cubicBezTo>
                      <a:pt x="176" y="419"/>
                      <a:pt x="128" y="385"/>
                      <a:pt x="89" y="341"/>
                    </a:cubicBezTo>
                    <a:cubicBezTo>
                      <a:pt x="82" y="332"/>
                      <a:pt x="75" y="324"/>
                      <a:pt x="69" y="315"/>
                    </a:cubicBezTo>
                    <a:cubicBezTo>
                      <a:pt x="52" y="291"/>
                      <a:pt x="38" y="266"/>
                      <a:pt x="28" y="239"/>
                    </a:cubicBezTo>
                    <a:cubicBezTo>
                      <a:pt x="16" y="209"/>
                      <a:pt x="8" y="180"/>
                      <a:pt x="4" y="150"/>
                    </a:cubicBezTo>
                    <a:cubicBezTo>
                      <a:pt x="0" y="117"/>
                      <a:pt x="2" y="85"/>
                      <a:pt x="7" y="54"/>
                    </a:cubicBezTo>
                    <a:cubicBezTo>
                      <a:pt x="11" y="35"/>
                      <a:pt x="16" y="17"/>
                      <a:pt x="23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61"/>
              <p:cNvSpPr/>
              <p:nvPr/>
            </p:nvSpPr>
            <p:spPr bwMode="auto">
              <a:xfrm>
                <a:off x="80963" y="1173163"/>
                <a:ext cx="4616450" cy="4156075"/>
              </a:xfrm>
              <a:custGeom>
                <a:avLst/>
                <a:gdLst>
                  <a:gd name="T0" fmla="*/ 1229 w 1229"/>
                  <a:gd name="T1" fmla="*/ 1042 h 1106"/>
                  <a:gd name="T2" fmla="*/ 1205 w 1229"/>
                  <a:gd name="T3" fmla="*/ 1067 h 1106"/>
                  <a:gd name="T4" fmla="*/ 1091 w 1229"/>
                  <a:gd name="T5" fmla="*/ 1106 h 1106"/>
                  <a:gd name="T6" fmla="*/ 1003 w 1229"/>
                  <a:gd name="T7" fmla="*/ 1089 h 1106"/>
                  <a:gd name="T8" fmla="*/ 905 w 1229"/>
                  <a:gd name="T9" fmla="*/ 1008 h 1106"/>
                  <a:gd name="T10" fmla="*/ 902 w 1229"/>
                  <a:gd name="T11" fmla="*/ 923 h 1106"/>
                  <a:gd name="T12" fmla="*/ 919 w 1229"/>
                  <a:gd name="T13" fmla="*/ 879 h 1106"/>
                  <a:gd name="T14" fmla="*/ 950 w 1229"/>
                  <a:gd name="T15" fmla="*/ 785 h 1106"/>
                  <a:gd name="T16" fmla="*/ 953 w 1229"/>
                  <a:gd name="T17" fmla="*/ 774 h 1106"/>
                  <a:gd name="T18" fmla="*/ 910 w 1229"/>
                  <a:gd name="T19" fmla="*/ 531 h 1106"/>
                  <a:gd name="T20" fmla="*/ 858 w 1229"/>
                  <a:gd name="T21" fmla="*/ 471 h 1106"/>
                  <a:gd name="T22" fmla="*/ 800 w 1229"/>
                  <a:gd name="T23" fmla="*/ 435 h 1106"/>
                  <a:gd name="T24" fmla="*/ 659 w 1229"/>
                  <a:gd name="T25" fmla="*/ 411 h 1106"/>
                  <a:gd name="T26" fmla="*/ 628 w 1229"/>
                  <a:gd name="T27" fmla="*/ 414 h 1106"/>
                  <a:gd name="T28" fmla="*/ 592 w 1229"/>
                  <a:gd name="T29" fmla="*/ 420 h 1106"/>
                  <a:gd name="T30" fmla="*/ 547 w 1229"/>
                  <a:gd name="T31" fmla="*/ 431 h 1106"/>
                  <a:gd name="T32" fmla="*/ 530 w 1229"/>
                  <a:gd name="T33" fmla="*/ 436 h 1106"/>
                  <a:gd name="T34" fmla="*/ 399 w 1229"/>
                  <a:gd name="T35" fmla="*/ 468 h 1106"/>
                  <a:gd name="T36" fmla="*/ 244 w 1229"/>
                  <a:gd name="T37" fmla="*/ 464 h 1106"/>
                  <a:gd name="T38" fmla="*/ 207 w 1229"/>
                  <a:gd name="T39" fmla="*/ 451 h 1106"/>
                  <a:gd name="T40" fmla="*/ 74 w 1229"/>
                  <a:gd name="T41" fmla="*/ 348 h 1106"/>
                  <a:gd name="T42" fmla="*/ 55 w 1229"/>
                  <a:gd name="T43" fmla="*/ 321 h 1106"/>
                  <a:gd name="T44" fmla="*/ 19 w 1229"/>
                  <a:gd name="T45" fmla="*/ 244 h 1106"/>
                  <a:gd name="T46" fmla="*/ 2 w 1229"/>
                  <a:gd name="T47" fmla="*/ 154 h 1106"/>
                  <a:gd name="T48" fmla="*/ 13 w 1229"/>
                  <a:gd name="T49" fmla="*/ 57 h 1106"/>
                  <a:gd name="T50" fmla="*/ 37 w 1229"/>
                  <a:gd name="T51" fmla="*/ 0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9" h="1106">
                    <a:moveTo>
                      <a:pt x="1229" y="1042"/>
                    </a:moveTo>
                    <a:cubicBezTo>
                      <a:pt x="1222" y="1051"/>
                      <a:pt x="1214" y="1060"/>
                      <a:pt x="1205" y="1067"/>
                    </a:cubicBezTo>
                    <a:cubicBezTo>
                      <a:pt x="1175" y="1091"/>
                      <a:pt x="1133" y="1106"/>
                      <a:pt x="1091" y="1106"/>
                    </a:cubicBezTo>
                    <a:cubicBezTo>
                      <a:pt x="1062" y="1106"/>
                      <a:pt x="1032" y="1100"/>
                      <a:pt x="1003" y="1089"/>
                    </a:cubicBezTo>
                    <a:cubicBezTo>
                      <a:pt x="957" y="1071"/>
                      <a:pt x="921" y="1042"/>
                      <a:pt x="905" y="1008"/>
                    </a:cubicBezTo>
                    <a:cubicBezTo>
                      <a:pt x="893" y="982"/>
                      <a:pt x="892" y="955"/>
                      <a:pt x="902" y="923"/>
                    </a:cubicBezTo>
                    <a:cubicBezTo>
                      <a:pt x="907" y="909"/>
                      <a:pt x="912" y="894"/>
                      <a:pt x="919" y="879"/>
                    </a:cubicBezTo>
                    <a:cubicBezTo>
                      <a:pt x="929" y="851"/>
                      <a:pt x="942" y="819"/>
                      <a:pt x="950" y="785"/>
                    </a:cubicBezTo>
                    <a:cubicBezTo>
                      <a:pt x="951" y="781"/>
                      <a:pt x="952" y="778"/>
                      <a:pt x="953" y="774"/>
                    </a:cubicBezTo>
                    <a:cubicBezTo>
                      <a:pt x="971" y="687"/>
                      <a:pt x="954" y="598"/>
                      <a:pt x="910" y="531"/>
                    </a:cubicBezTo>
                    <a:cubicBezTo>
                      <a:pt x="895" y="508"/>
                      <a:pt x="878" y="488"/>
                      <a:pt x="858" y="471"/>
                    </a:cubicBezTo>
                    <a:cubicBezTo>
                      <a:pt x="841" y="457"/>
                      <a:pt x="821" y="444"/>
                      <a:pt x="800" y="435"/>
                    </a:cubicBezTo>
                    <a:cubicBezTo>
                      <a:pt x="759" y="417"/>
                      <a:pt x="712" y="408"/>
                      <a:pt x="659" y="411"/>
                    </a:cubicBezTo>
                    <a:cubicBezTo>
                      <a:pt x="649" y="412"/>
                      <a:pt x="638" y="413"/>
                      <a:pt x="628" y="414"/>
                    </a:cubicBezTo>
                    <a:cubicBezTo>
                      <a:pt x="616" y="416"/>
                      <a:pt x="604" y="418"/>
                      <a:pt x="592" y="420"/>
                    </a:cubicBezTo>
                    <a:cubicBezTo>
                      <a:pt x="577" y="424"/>
                      <a:pt x="562" y="427"/>
                      <a:pt x="547" y="431"/>
                    </a:cubicBezTo>
                    <a:cubicBezTo>
                      <a:pt x="541" y="433"/>
                      <a:pt x="536" y="434"/>
                      <a:pt x="530" y="436"/>
                    </a:cubicBezTo>
                    <a:cubicBezTo>
                      <a:pt x="483" y="448"/>
                      <a:pt x="440" y="461"/>
                      <a:pt x="399" y="468"/>
                    </a:cubicBezTo>
                    <a:cubicBezTo>
                      <a:pt x="346" y="478"/>
                      <a:pt x="296" y="479"/>
                      <a:pt x="244" y="464"/>
                    </a:cubicBezTo>
                    <a:cubicBezTo>
                      <a:pt x="232" y="461"/>
                      <a:pt x="220" y="457"/>
                      <a:pt x="207" y="451"/>
                    </a:cubicBezTo>
                    <a:cubicBezTo>
                      <a:pt x="155" y="429"/>
                      <a:pt x="109" y="393"/>
                      <a:pt x="74" y="348"/>
                    </a:cubicBezTo>
                    <a:cubicBezTo>
                      <a:pt x="67" y="339"/>
                      <a:pt x="61" y="330"/>
                      <a:pt x="55" y="321"/>
                    </a:cubicBezTo>
                    <a:cubicBezTo>
                      <a:pt x="40" y="297"/>
                      <a:pt x="28" y="271"/>
                      <a:pt x="19" y="244"/>
                    </a:cubicBezTo>
                    <a:cubicBezTo>
                      <a:pt x="9" y="214"/>
                      <a:pt x="3" y="183"/>
                      <a:pt x="2" y="154"/>
                    </a:cubicBezTo>
                    <a:cubicBezTo>
                      <a:pt x="0" y="120"/>
                      <a:pt x="4" y="87"/>
                      <a:pt x="13" y="57"/>
                    </a:cubicBezTo>
                    <a:cubicBezTo>
                      <a:pt x="19" y="37"/>
                      <a:pt x="27" y="18"/>
                      <a:pt x="37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62"/>
              <p:cNvSpPr/>
              <p:nvPr/>
            </p:nvSpPr>
            <p:spPr bwMode="auto">
              <a:xfrm>
                <a:off x="-39687" y="1252538"/>
                <a:ext cx="4673600" cy="4159250"/>
              </a:xfrm>
              <a:custGeom>
                <a:avLst/>
                <a:gdLst>
                  <a:gd name="T0" fmla="*/ 1244 w 1244"/>
                  <a:gd name="T1" fmla="*/ 1031 h 1107"/>
                  <a:gd name="T2" fmla="*/ 1104 w 1244"/>
                  <a:gd name="T3" fmla="*/ 1106 h 1107"/>
                  <a:gd name="T4" fmla="*/ 1013 w 1244"/>
                  <a:gd name="T5" fmla="*/ 1093 h 1107"/>
                  <a:gd name="T6" fmla="*/ 912 w 1244"/>
                  <a:gd name="T7" fmla="*/ 1014 h 1107"/>
                  <a:gd name="T8" fmla="*/ 910 w 1244"/>
                  <a:gd name="T9" fmla="*/ 929 h 1107"/>
                  <a:gd name="T10" fmla="*/ 927 w 1244"/>
                  <a:gd name="T11" fmla="*/ 884 h 1107"/>
                  <a:gd name="T12" fmla="*/ 962 w 1244"/>
                  <a:gd name="T13" fmla="*/ 779 h 1107"/>
                  <a:gd name="T14" fmla="*/ 908 w 1244"/>
                  <a:gd name="T15" fmla="*/ 534 h 1107"/>
                  <a:gd name="T16" fmla="*/ 784 w 1244"/>
                  <a:gd name="T17" fmla="*/ 444 h 1107"/>
                  <a:gd name="T18" fmla="*/ 575 w 1244"/>
                  <a:gd name="T19" fmla="*/ 442 h 1107"/>
                  <a:gd name="T20" fmla="*/ 515 w 1244"/>
                  <a:gd name="T21" fmla="*/ 458 h 1107"/>
                  <a:gd name="T22" fmla="*/ 235 w 1244"/>
                  <a:gd name="T23" fmla="*/ 478 h 1107"/>
                  <a:gd name="T24" fmla="*/ 199 w 1244"/>
                  <a:gd name="T25" fmla="*/ 463 h 1107"/>
                  <a:gd name="T26" fmla="*/ 24 w 1244"/>
                  <a:gd name="T27" fmla="*/ 248 h 1107"/>
                  <a:gd name="T28" fmla="*/ 64 w 1244"/>
                  <a:gd name="T29" fmla="*/ 0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4" h="1107">
                    <a:moveTo>
                      <a:pt x="1244" y="1031"/>
                    </a:moveTo>
                    <a:cubicBezTo>
                      <a:pt x="1215" y="1074"/>
                      <a:pt x="1161" y="1103"/>
                      <a:pt x="1104" y="1106"/>
                    </a:cubicBezTo>
                    <a:cubicBezTo>
                      <a:pt x="1074" y="1107"/>
                      <a:pt x="1043" y="1103"/>
                      <a:pt x="1013" y="1093"/>
                    </a:cubicBezTo>
                    <a:cubicBezTo>
                      <a:pt x="965" y="1076"/>
                      <a:pt x="928" y="1048"/>
                      <a:pt x="912" y="1014"/>
                    </a:cubicBezTo>
                    <a:cubicBezTo>
                      <a:pt x="899" y="988"/>
                      <a:pt x="899" y="960"/>
                      <a:pt x="910" y="929"/>
                    </a:cubicBezTo>
                    <a:cubicBezTo>
                      <a:pt x="915" y="915"/>
                      <a:pt x="921" y="900"/>
                      <a:pt x="927" y="884"/>
                    </a:cubicBezTo>
                    <a:cubicBezTo>
                      <a:pt x="940" y="853"/>
                      <a:pt x="955" y="818"/>
                      <a:pt x="962" y="779"/>
                    </a:cubicBezTo>
                    <a:cubicBezTo>
                      <a:pt x="980" y="692"/>
                      <a:pt x="960" y="601"/>
                      <a:pt x="908" y="534"/>
                    </a:cubicBezTo>
                    <a:cubicBezTo>
                      <a:pt x="876" y="491"/>
                      <a:pt x="834" y="461"/>
                      <a:pt x="784" y="444"/>
                    </a:cubicBezTo>
                    <a:cubicBezTo>
                      <a:pt x="723" y="423"/>
                      <a:pt x="653" y="422"/>
                      <a:pt x="575" y="442"/>
                    </a:cubicBezTo>
                    <a:cubicBezTo>
                      <a:pt x="555" y="447"/>
                      <a:pt x="535" y="452"/>
                      <a:pt x="515" y="458"/>
                    </a:cubicBezTo>
                    <a:cubicBezTo>
                      <a:pt x="409" y="486"/>
                      <a:pt x="325" y="509"/>
                      <a:pt x="235" y="478"/>
                    </a:cubicBezTo>
                    <a:cubicBezTo>
                      <a:pt x="223" y="474"/>
                      <a:pt x="211" y="469"/>
                      <a:pt x="199" y="463"/>
                    </a:cubicBezTo>
                    <a:cubicBezTo>
                      <a:pt x="113" y="421"/>
                      <a:pt x="49" y="342"/>
                      <a:pt x="24" y="248"/>
                    </a:cubicBezTo>
                    <a:cubicBezTo>
                      <a:pt x="0" y="160"/>
                      <a:pt x="15" y="72"/>
                      <a:pt x="64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 userDrawn="1"/>
        </p:nvSpPr>
        <p:spPr>
          <a:xfrm>
            <a:off x="1621894" y="-634912"/>
            <a:ext cx="1567884" cy="1567884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5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1" Type="http://schemas.openxmlformats.org/officeDocument/2006/relationships/slideLayout" Target="../slideLayouts/slideLayout2.xml"/><Relationship Id="rId40" Type="http://schemas.openxmlformats.org/officeDocument/2006/relationships/tags" Target="../tags/tag67.xml"/><Relationship Id="rId4" Type="http://schemas.openxmlformats.org/officeDocument/2006/relationships/tags" Target="../tags/tag31.xml"/><Relationship Id="rId39" Type="http://schemas.openxmlformats.org/officeDocument/2006/relationships/tags" Target="../tags/tag66.xml"/><Relationship Id="rId38" Type="http://schemas.openxmlformats.org/officeDocument/2006/relationships/tags" Target="../tags/tag65.xml"/><Relationship Id="rId37" Type="http://schemas.openxmlformats.org/officeDocument/2006/relationships/tags" Target="../tags/tag64.xml"/><Relationship Id="rId36" Type="http://schemas.openxmlformats.org/officeDocument/2006/relationships/tags" Target="../tags/tag63.xml"/><Relationship Id="rId35" Type="http://schemas.openxmlformats.org/officeDocument/2006/relationships/tags" Target="../tags/tag62.xml"/><Relationship Id="rId34" Type="http://schemas.openxmlformats.org/officeDocument/2006/relationships/tags" Target="../tags/tag61.xml"/><Relationship Id="rId33" Type="http://schemas.openxmlformats.org/officeDocument/2006/relationships/tags" Target="../tags/tag60.xml"/><Relationship Id="rId32" Type="http://schemas.openxmlformats.org/officeDocument/2006/relationships/tags" Target="../tags/tag59.xml"/><Relationship Id="rId31" Type="http://schemas.openxmlformats.org/officeDocument/2006/relationships/tags" Target="../tags/tag58.xml"/><Relationship Id="rId30" Type="http://schemas.openxmlformats.org/officeDocument/2006/relationships/tags" Target="../tags/tag57.xml"/><Relationship Id="rId3" Type="http://schemas.openxmlformats.org/officeDocument/2006/relationships/tags" Target="../tags/tag30.xml"/><Relationship Id="rId29" Type="http://schemas.openxmlformats.org/officeDocument/2006/relationships/tags" Target="../tags/tag56.xml"/><Relationship Id="rId28" Type="http://schemas.openxmlformats.org/officeDocument/2006/relationships/tags" Target="../tags/tag55.xml"/><Relationship Id="rId27" Type="http://schemas.openxmlformats.org/officeDocument/2006/relationships/tags" Target="../tags/tag54.xml"/><Relationship Id="rId26" Type="http://schemas.openxmlformats.org/officeDocument/2006/relationships/tags" Target="../tags/tag53.xml"/><Relationship Id="rId25" Type="http://schemas.openxmlformats.org/officeDocument/2006/relationships/tags" Target="../tags/tag52.xml"/><Relationship Id="rId24" Type="http://schemas.openxmlformats.org/officeDocument/2006/relationships/tags" Target="../tags/tag5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tags" Target="../tags/tag48.xml"/><Relationship Id="rId20" Type="http://schemas.openxmlformats.org/officeDocument/2006/relationships/tags" Target="../tags/tag47.xml"/><Relationship Id="rId2" Type="http://schemas.openxmlformats.org/officeDocument/2006/relationships/tags" Target="../tags/tag29.xml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4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文本框 262"/>
          <p:cNvSpPr txBox="1"/>
          <p:nvPr/>
        </p:nvSpPr>
        <p:spPr>
          <a:xfrm>
            <a:off x="3359927" y="2708627"/>
            <a:ext cx="5516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6000" dirty="0" smtClean="0">
                <a:solidFill>
                  <a:srgbClr val="416E83"/>
                </a:solidFill>
                <a:latin typeface="+mj-ea"/>
                <a:ea typeface="+mj-ea"/>
              </a:rPr>
              <a:t>QG在线学习平台</a:t>
            </a:r>
            <a:endParaRPr sz="6000" dirty="0" smtClean="0">
              <a:solidFill>
                <a:srgbClr val="416E83"/>
              </a:solidFill>
              <a:latin typeface="+mj-ea"/>
              <a:ea typeface="+mj-ea"/>
            </a:endParaRPr>
          </a:p>
        </p:txBody>
      </p:sp>
      <p:sp>
        <p:nvSpPr>
          <p:cNvPr id="270" name="平行四边形 269"/>
          <p:cNvSpPr/>
          <p:nvPr/>
        </p:nvSpPr>
        <p:spPr>
          <a:xfrm rot="10800000" flipV="1">
            <a:off x="3050322" y="2433337"/>
            <a:ext cx="6077736" cy="209129"/>
          </a:xfrm>
          <a:prstGeom prst="parallelogram">
            <a:avLst>
              <a:gd name="adj" fmla="val 3709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B767D"/>
              </a:solidFill>
            </a:endParaRPr>
          </a:p>
        </p:txBody>
      </p:sp>
      <p:sp>
        <p:nvSpPr>
          <p:cNvPr id="144" name="Rectangle 6"/>
          <p:cNvSpPr>
            <a:spLocks noChangeArrowheads="1"/>
          </p:cNvSpPr>
          <p:nvPr/>
        </p:nvSpPr>
        <p:spPr bwMode="auto">
          <a:xfrm>
            <a:off x="3817810" y="3985667"/>
            <a:ext cx="4542760" cy="3960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sz="2000" spc="150" dirty="0" smtClean="0">
                <a:solidFill>
                  <a:schemeClr val="bg1"/>
                </a:solidFill>
                <a:latin typeface="+mj-lt"/>
              </a:rPr>
              <a:t>计算机学院一班</a:t>
            </a:r>
            <a:endParaRPr lang="zh-CN" sz="2000" spc="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4214318" y="4742291"/>
            <a:ext cx="2697480" cy="3683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2"/>
                </a:solidFill>
                <a:effectLst/>
                <a:latin typeface="+mn-ea"/>
                <a:ea typeface="+mn-ea"/>
              </a:rPr>
              <a:t>          答辩人：王瑞</a:t>
            </a:r>
            <a:endParaRPr lang="zh-CN" altLang="en-US" sz="1800" dirty="0">
              <a:solidFill>
                <a:schemeClr val="tx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7035" y="2679700"/>
            <a:ext cx="309880" cy="3683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8" h="580">
                <a:moveTo>
                  <a:pt x="0" y="0"/>
                </a:moveTo>
                <a:lnTo>
                  <a:pt x="488" y="0"/>
                </a:lnTo>
                <a:lnTo>
                  <a:pt x="488" y="580"/>
                </a:lnTo>
                <a:lnTo>
                  <a:pt x="0" y="58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785359" y="51687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基本模块实现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910" y="1988820"/>
            <a:ext cx="4715510" cy="1401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20" y="1340485"/>
            <a:ext cx="5822315" cy="511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785359" y="51687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基本模块实现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1340485"/>
            <a:ext cx="6394450" cy="2495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8730"/>
            <a:ext cx="5463540" cy="5160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785359" y="51687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基本模块实现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39470" y="1124585"/>
            <a:ext cx="2401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题目布置和修改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1628775"/>
            <a:ext cx="5253990" cy="4857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930" y="2060575"/>
            <a:ext cx="6678930" cy="4157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785359" y="51687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基本模块实现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" y="1412875"/>
            <a:ext cx="3128645" cy="3382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65" y="5013008"/>
            <a:ext cx="2310130" cy="912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020" y="1628775"/>
            <a:ext cx="6139180" cy="4402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785359" y="51687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基本模块实现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1628775"/>
            <a:ext cx="4010660" cy="1532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20" y="1484630"/>
            <a:ext cx="6556375" cy="5355590"/>
          </a:xfrm>
          <a:prstGeom prst="rect">
            <a:avLst/>
          </a:prstGeom>
        </p:spPr>
      </p:pic>
      <p:pic>
        <p:nvPicPr>
          <p:cNvPr id="15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" y="3573145"/>
            <a:ext cx="5410835" cy="2018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835" y="980440"/>
            <a:ext cx="4018915" cy="243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785359" y="51687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基本模块实现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1052830"/>
            <a:ext cx="5096510" cy="2846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280" y="476885"/>
            <a:ext cx="4801870" cy="4689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710" y="2348865"/>
            <a:ext cx="2895600" cy="3028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405" y="4149090"/>
            <a:ext cx="1901825" cy="2569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785359" y="51687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基本模块实现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" y="836930"/>
            <a:ext cx="44386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65" y="1628775"/>
            <a:ext cx="6854825" cy="4458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785359" y="51687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基本模块实现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5955" y="1700530"/>
            <a:ext cx="6267450" cy="4816475"/>
          </a:xfrm>
          <a:prstGeom prst="rect">
            <a:avLst/>
          </a:prstGeom>
        </p:spPr>
      </p:pic>
      <p:pic>
        <p:nvPicPr>
          <p:cNvPr id="4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15" y="3357245"/>
            <a:ext cx="5631815" cy="1820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/>
          <p:cNvSpPr txBox="1"/>
          <p:nvPr/>
        </p:nvSpPr>
        <p:spPr>
          <a:xfrm>
            <a:off x="4632960" y="2724726"/>
            <a:ext cx="2926080" cy="9220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 smtClean="0">
                <a:solidFill>
                  <a:schemeClr val="tx2"/>
                </a:solidFill>
                <a:effectLst/>
              </a:rPr>
              <a:t>研究过程</a:t>
            </a:r>
            <a:endParaRPr lang="zh-CN" altLang="en-US" sz="5400" dirty="0">
              <a:solidFill>
                <a:schemeClr val="tx2"/>
              </a:solidFill>
              <a:effectLst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969751" y="3698162"/>
            <a:ext cx="6254795" cy="7136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pPr algn="ctr"/>
            <a:r>
              <a:rPr lang="en-US" altLang="zh-CN" sz="1600" dirty="0" err="1" smtClean="0">
                <a:sym typeface="+mn-lt"/>
              </a:rPr>
              <a:t>t</a:t>
            </a:r>
            <a:endParaRPr lang="en-US" altLang="zh-CN" sz="1600" dirty="0"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651676" y="4910153"/>
            <a:ext cx="89094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5631268" y="1556792"/>
            <a:ext cx="936104" cy="9361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+mj-lt"/>
                <a:ea typeface="+mj-ea"/>
              </a:rPr>
              <a:t>04</a:t>
            </a:r>
            <a:endParaRPr lang="en-US" altLang="zh-CN" sz="2800" dirty="0" smtClean="0">
              <a:solidFill>
                <a:schemeClr val="bg1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182928" y="516875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研究过程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154"/>
          <p:cNvCxnSpPr/>
          <p:nvPr>
            <p:custDataLst>
              <p:tags r:id="rId1"/>
            </p:custDataLst>
          </p:nvPr>
        </p:nvCxnSpPr>
        <p:spPr>
          <a:xfrm flipH="1" flipV="1">
            <a:off x="1672474" y="3085360"/>
            <a:ext cx="2669" cy="652527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"/>
          <p:cNvCxnSpPr/>
          <p:nvPr>
            <p:custDataLst>
              <p:tags r:id="rId2"/>
            </p:custDataLst>
          </p:nvPr>
        </p:nvCxnSpPr>
        <p:spPr>
          <a:xfrm>
            <a:off x="1667125" y="3835230"/>
            <a:ext cx="885775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>
            <p:custDataLst>
              <p:tags r:id="rId3"/>
            </p:custDataLst>
          </p:nvPr>
        </p:nvSpPr>
        <p:spPr>
          <a:xfrm>
            <a:off x="1573185" y="3737887"/>
            <a:ext cx="194686" cy="1946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六边形 51"/>
          <p:cNvSpPr/>
          <p:nvPr>
            <p:custDataLst>
              <p:tags r:id="rId4"/>
            </p:custDataLst>
          </p:nvPr>
        </p:nvSpPr>
        <p:spPr>
          <a:xfrm rot="1800000">
            <a:off x="1076633" y="2071502"/>
            <a:ext cx="1179062" cy="1016433"/>
          </a:xfrm>
          <a:prstGeom prst="hexagon">
            <a:avLst>
              <a:gd name="adj" fmla="val 29392"/>
              <a:gd name="vf" fmla="val 11547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/>
          <p:cNvSpPr/>
          <p:nvPr>
            <p:custDataLst>
              <p:tags r:id="rId5"/>
            </p:custDataLst>
          </p:nvPr>
        </p:nvSpPr>
        <p:spPr>
          <a:xfrm rot="10800000">
            <a:off x="3790967" y="3737887"/>
            <a:ext cx="194686" cy="19468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8" name="直线连接符 128"/>
          <p:cNvCxnSpPr/>
          <p:nvPr>
            <p:custDataLst>
              <p:tags r:id="rId6"/>
            </p:custDataLst>
          </p:nvPr>
        </p:nvCxnSpPr>
        <p:spPr>
          <a:xfrm rot="10800000" flipH="1" flipV="1">
            <a:off x="3886975" y="3932573"/>
            <a:ext cx="2669" cy="652527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六边形 58"/>
          <p:cNvSpPr/>
          <p:nvPr>
            <p:custDataLst>
              <p:tags r:id="rId7"/>
            </p:custDataLst>
          </p:nvPr>
        </p:nvSpPr>
        <p:spPr>
          <a:xfrm rot="12600000">
            <a:off x="3294415" y="4559617"/>
            <a:ext cx="1179062" cy="1016433"/>
          </a:xfrm>
          <a:prstGeom prst="hexagon">
            <a:avLst>
              <a:gd name="adj" fmla="val 29392"/>
              <a:gd name="vf" fmla="val 11547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椭圆 59"/>
          <p:cNvSpPr/>
          <p:nvPr>
            <p:custDataLst>
              <p:tags r:id="rId8"/>
            </p:custDataLst>
          </p:nvPr>
        </p:nvSpPr>
        <p:spPr>
          <a:xfrm>
            <a:off x="5997496" y="3737887"/>
            <a:ext cx="194686" cy="1946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1" name="直线连接符 154"/>
          <p:cNvCxnSpPr/>
          <p:nvPr>
            <p:custDataLst>
              <p:tags r:id="rId9"/>
            </p:custDataLst>
          </p:nvPr>
        </p:nvCxnSpPr>
        <p:spPr>
          <a:xfrm flipH="1" flipV="1">
            <a:off x="6093505" y="3085360"/>
            <a:ext cx="2669" cy="652527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六边形 61"/>
          <p:cNvSpPr/>
          <p:nvPr>
            <p:custDataLst>
              <p:tags r:id="rId10"/>
            </p:custDataLst>
          </p:nvPr>
        </p:nvSpPr>
        <p:spPr>
          <a:xfrm rot="1800000">
            <a:off x="5500944" y="2071502"/>
            <a:ext cx="1179062" cy="1016433"/>
          </a:xfrm>
          <a:prstGeom prst="hexagon">
            <a:avLst>
              <a:gd name="adj" fmla="val 29392"/>
              <a:gd name="vf" fmla="val 11547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/>
          <p:cNvSpPr/>
          <p:nvPr>
            <p:custDataLst>
              <p:tags r:id="rId11"/>
            </p:custDataLst>
          </p:nvPr>
        </p:nvSpPr>
        <p:spPr>
          <a:xfrm rot="10800000">
            <a:off x="8193574" y="3737887"/>
            <a:ext cx="194686" cy="19468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4" name="直线连接符 168"/>
          <p:cNvCxnSpPr/>
          <p:nvPr>
            <p:custDataLst>
              <p:tags r:id="rId12"/>
            </p:custDataLst>
          </p:nvPr>
        </p:nvCxnSpPr>
        <p:spPr>
          <a:xfrm rot="10800000" flipH="1" flipV="1">
            <a:off x="8289583" y="3932573"/>
            <a:ext cx="2669" cy="652527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六边形 64"/>
          <p:cNvSpPr/>
          <p:nvPr>
            <p:custDataLst>
              <p:tags r:id="rId13"/>
            </p:custDataLst>
          </p:nvPr>
        </p:nvSpPr>
        <p:spPr>
          <a:xfrm rot="12600000">
            <a:off x="7697023" y="4559617"/>
            <a:ext cx="1179062" cy="1016433"/>
          </a:xfrm>
          <a:prstGeom prst="hexagon">
            <a:avLst>
              <a:gd name="adj" fmla="val 29392"/>
              <a:gd name="vf" fmla="val 11547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7" name="直线连接符 213"/>
          <p:cNvCxnSpPr/>
          <p:nvPr>
            <p:custDataLst>
              <p:tags r:id="rId14"/>
            </p:custDataLst>
          </p:nvPr>
        </p:nvCxnSpPr>
        <p:spPr>
          <a:xfrm flipH="1" flipV="1">
            <a:off x="10499898" y="3085360"/>
            <a:ext cx="2669" cy="652527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六边形 67"/>
          <p:cNvSpPr/>
          <p:nvPr>
            <p:custDataLst>
              <p:tags r:id="rId15"/>
            </p:custDataLst>
          </p:nvPr>
        </p:nvSpPr>
        <p:spPr>
          <a:xfrm rot="1800000">
            <a:off x="9907337" y="2071502"/>
            <a:ext cx="1179062" cy="1016433"/>
          </a:xfrm>
          <a:prstGeom prst="hexagon">
            <a:avLst>
              <a:gd name="adj" fmla="val 29392"/>
              <a:gd name="vf" fmla="val 11547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/>
          <p:cNvSpPr/>
          <p:nvPr>
            <p:custDataLst>
              <p:tags r:id="rId16"/>
            </p:custDataLst>
          </p:nvPr>
        </p:nvSpPr>
        <p:spPr>
          <a:xfrm>
            <a:off x="1071088" y="419705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2"/>
                </a:solidFill>
                <a:latin typeface="+mj-ea"/>
                <a:ea typeface="+mj-ea"/>
              </a:rPr>
              <a:t>写框架时</a:t>
            </a:r>
            <a:endParaRPr lang="zh-CN" altLang="en-US" sz="2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0" name="矩形 69"/>
          <p:cNvSpPr/>
          <p:nvPr>
            <p:custDataLst>
              <p:tags r:id="rId17"/>
            </p:custDataLst>
          </p:nvPr>
        </p:nvSpPr>
        <p:spPr>
          <a:xfrm>
            <a:off x="5368398" y="4194351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/>
                </a:solidFill>
                <a:latin typeface="+mj-ea"/>
                <a:ea typeface="+mj-ea"/>
              </a:rPr>
              <a:t>主页面设计</a:t>
            </a:r>
            <a:endParaRPr lang="zh-CN" altLang="en-US" sz="2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1" name="矩形 70"/>
          <p:cNvSpPr/>
          <p:nvPr>
            <p:custDataLst>
              <p:tags r:id="rId18"/>
            </p:custDataLst>
          </p:nvPr>
        </p:nvSpPr>
        <p:spPr>
          <a:xfrm>
            <a:off x="9886269" y="414908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/>
                </a:solidFill>
                <a:latin typeface="+mj-ea"/>
                <a:ea typeface="+mj-ea"/>
              </a:rPr>
              <a:t>后台逻辑</a:t>
            </a:r>
            <a:endParaRPr lang="zh-CN" altLang="en-US" sz="2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2" name="矩形 71"/>
          <p:cNvSpPr/>
          <p:nvPr>
            <p:custDataLst>
              <p:tags r:id="rId19"/>
            </p:custDataLst>
          </p:nvPr>
        </p:nvSpPr>
        <p:spPr>
          <a:xfrm>
            <a:off x="3161869" y="2175056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/>
                </a:solidFill>
                <a:latin typeface="+mj-ea"/>
                <a:ea typeface="+mj-ea"/>
              </a:rPr>
              <a:t>登陆注册时</a:t>
            </a:r>
            <a:endParaRPr lang="zh-CN" altLang="en-US" sz="2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3" name="矩形 72"/>
          <p:cNvSpPr/>
          <p:nvPr>
            <p:custDataLst>
              <p:tags r:id="rId20"/>
            </p:custDataLst>
          </p:nvPr>
        </p:nvSpPr>
        <p:spPr>
          <a:xfrm>
            <a:off x="7691476" y="217316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/>
                </a:solidFill>
                <a:latin typeface="+mj-ea"/>
                <a:ea typeface="+mj-ea"/>
              </a:rPr>
              <a:t>跳转页面</a:t>
            </a:r>
            <a:endParaRPr lang="zh-CN" altLang="en-US" sz="2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4" name="Freeform 65"/>
          <p:cNvSpPr>
            <a:spLocks noEditPoints="1"/>
          </p:cNvSpPr>
          <p:nvPr>
            <p:custDataLst>
              <p:tags r:id="rId21"/>
            </p:custDataLst>
          </p:nvPr>
        </p:nvSpPr>
        <p:spPr bwMode="auto">
          <a:xfrm>
            <a:off x="7972352" y="4897013"/>
            <a:ext cx="679066" cy="485873"/>
          </a:xfrm>
          <a:custGeom>
            <a:avLst/>
            <a:gdLst>
              <a:gd name="T0" fmla="*/ 763 w 3584"/>
              <a:gd name="T1" fmla="*/ 1686 h 2687"/>
              <a:gd name="T2" fmla="*/ 996 w 3584"/>
              <a:gd name="T3" fmla="*/ 1876 h 2687"/>
              <a:gd name="T4" fmla="*/ 1212 w 3584"/>
              <a:gd name="T5" fmla="*/ 2067 h 2687"/>
              <a:gd name="T6" fmla="*/ 1400 w 3584"/>
              <a:gd name="T7" fmla="*/ 2264 h 2687"/>
              <a:gd name="T8" fmla="*/ 1382 w 3584"/>
              <a:gd name="T9" fmla="*/ 2616 h 2687"/>
              <a:gd name="T10" fmla="*/ 1055 w 3584"/>
              <a:gd name="T11" fmla="*/ 2635 h 2687"/>
              <a:gd name="T12" fmla="*/ 1046 w 3584"/>
              <a:gd name="T13" fmla="*/ 2390 h 2687"/>
              <a:gd name="T14" fmla="*/ 793 w 3584"/>
              <a:gd name="T15" fmla="*/ 2341 h 2687"/>
              <a:gd name="T16" fmla="*/ 760 w 3584"/>
              <a:gd name="T17" fmla="*/ 2154 h 2687"/>
              <a:gd name="T18" fmla="*/ 545 w 3584"/>
              <a:gd name="T19" fmla="*/ 2046 h 2687"/>
              <a:gd name="T20" fmla="*/ 502 w 3584"/>
              <a:gd name="T21" fmla="*/ 1911 h 2687"/>
              <a:gd name="T22" fmla="*/ 310 w 3584"/>
              <a:gd name="T23" fmla="*/ 1726 h 2687"/>
              <a:gd name="T24" fmla="*/ 567 w 3584"/>
              <a:gd name="T25" fmla="*/ 1457 h 2687"/>
              <a:gd name="T26" fmla="*/ 1656 w 3584"/>
              <a:gd name="T27" fmla="*/ 132 h 2687"/>
              <a:gd name="T28" fmla="*/ 1503 w 3584"/>
              <a:gd name="T29" fmla="*/ 242 h 2687"/>
              <a:gd name="T30" fmla="*/ 1129 w 3584"/>
              <a:gd name="T31" fmla="*/ 490 h 2687"/>
              <a:gd name="T32" fmla="*/ 1133 w 3584"/>
              <a:gd name="T33" fmla="*/ 1009 h 2687"/>
              <a:gd name="T34" fmla="*/ 1524 w 3584"/>
              <a:gd name="T35" fmla="*/ 1080 h 2687"/>
              <a:gd name="T36" fmla="*/ 2026 w 3584"/>
              <a:gd name="T37" fmla="*/ 879 h 2687"/>
              <a:gd name="T38" fmla="*/ 2224 w 3584"/>
              <a:gd name="T39" fmla="*/ 1016 h 2687"/>
              <a:gd name="T40" fmla="*/ 2359 w 3584"/>
              <a:gd name="T41" fmla="*/ 1156 h 2687"/>
              <a:gd name="T42" fmla="*/ 2492 w 3584"/>
              <a:gd name="T43" fmla="*/ 1295 h 2687"/>
              <a:gd name="T44" fmla="*/ 2841 w 3584"/>
              <a:gd name="T45" fmla="*/ 1656 h 2687"/>
              <a:gd name="T46" fmla="*/ 2770 w 3584"/>
              <a:gd name="T47" fmla="*/ 1928 h 2687"/>
              <a:gd name="T48" fmla="*/ 2488 w 3584"/>
              <a:gd name="T49" fmla="*/ 1753 h 2687"/>
              <a:gd name="T50" fmla="*/ 2349 w 3584"/>
              <a:gd name="T51" fmla="*/ 1626 h 2687"/>
              <a:gd name="T52" fmla="*/ 2340 w 3584"/>
              <a:gd name="T53" fmla="*/ 1664 h 2687"/>
              <a:gd name="T54" fmla="*/ 2578 w 3584"/>
              <a:gd name="T55" fmla="*/ 1930 h 2687"/>
              <a:gd name="T56" fmla="*/ 2552 w 3584"/>
              <a:gd name="T57" fmla="*/ 2176 h 2687"/>
              <a:gd name="T58" fmla="*/ 2266 w 3584"/>
              <a:gd name="T59" fmla="*/ 2070 h 2687"/>
              <a:gd name="T60" fmla="*/ 2025 w 3584"/>
              <a:gd name="T61" fmla="*/ 1855 h 2687"/>
              <a:gd name="T62" fmla="*/ 2147 w 3584"/>
              <a:gd name="T63" fmla="*/ 2024 h 2687"/>
              <a:gd name="T64" fmla="*/ 2312 w 3584"/>
              <a:gd name="T65" fmla="*/ 2280 h 2687"/>
              <a:gd name="T66" fmla="*/ 2066 w 3584"/>
              <a:gd name="T67" fmla="*/ 2400 h 2687"/>
              <a:gd name="T68" fmla="*/ 1827 w 3584"/>
              <a:gd name="T69" fmla="*/ 2151 h 2687"/>
              <a:gd name="T70" fmla="*/ 1737 w 3584"/>
              <a:gd name="T71" fmla="*/ 2100 h 2687"/>
              <a:gd name="T72" fmla="*/ 1848 w 3584"/>
              <a:gd name="T73" fmla="*/ 2248 h 2687"/>
              <a:gd name="T74" fmla="*/ 1987 w 3584"/>
              <a:gd name="T75" fmla="*/ 2508 h 2687"/>
              <a:gd name="T76" fmla="*/ 1724 w 3584"/>
              <a:gd name="T77" fmla="*/ 2582 h 2687"/>
              <a:gd name="T78" fmla="*/ 1644 w 3584"/>
              <a:gd name="T79" fmla="*/ 2446 h 2687"/>
              <a:gd name="T80" fmla="*/ 1392 w 3584"/>
              <a:gd name="T81" fmla="*/ 2069 h 2687"/>
              <a:gd name="T82" fmla="*/ 1097 w 3584"/>
              <a:gd name="T83" fmla="*/ 1681 h 2687"/>
              <a:gd name="T84" fmla="*/ 734 w 3584"/>
              <a:gd name="T85" fmla="*/ 1321 h 2687"/>
              <a:gd name="T86" fmla="*/ 267 w 3584"/>
              <a:gd name="T87" fmla="*/ 1429 h 2687"/>
              <a:gd name="T88" fmla="*/ 11 w 3584"/>
              <a:gd name="T89" fmla="*/ 1498 h 2687"/>
              <a:gd name="T90" fmla="*/ 619 w 3584"/>
              <a:gd name="T91" fmla="*/ 351 h 2687"/>
              <a:gd name="T92" fmla="*/ 772 w 3584"/>
              <a:gd name="T93" fmla="*/ 263 h 2687"/>
              <a:gd name="T94" fmla="*/ 1188 w 3584"/>
              <a:gd name="T95" fmla="*/ 50 h 2687"/>
              <a:gd name="T96" fmla="*/ 2446 w 3584"/>
              <a:gd name="T97" fmla="*/ 56 h 2687"/>
              <a:gd name="T98" fmla="*/ 2825 w 3584"/>
              <a:gd name="T99" fmla="*/ 385 h 2687"/>
              <a:gd name="T100" fmla="*/ 2962 w 3584"/>
              <a:gd name="T101" fmla="*/ 458 h 2687"/>
              <a:gd name="T102" fmla="*/ 3316 w 3584"/>
              <a:gd name="T103" fmla="*/ 398 h 2687"/>
              <a:gd name="T104" fmla="*/ 3584 w 3584"/>
              <a:gd name="T105" fmla="*/ 1458 h 2687"/>
              <a:gd name="T106" fmla="*/ 3335 w 3584"/>
              <a:gd name="T107" fmla="*/ 1506 h 2687"/>
              <a:gd name="T108" fmla="*/ 3055 w 3584"/>
              <a:gd name="T109" fmla="*/ 1502 h 2687"/>
              <a:gd name="T110" fmla="*/ 2714 w 3584"/>
              <a:gd name="T111" fmla="*/ 1171 h 2687"/>
              <a:gd name="T112" fmla="*/ 2325 w 3584"/>
              <a:gd name="T113" fmla="*/ 772 h 2687"/>
              <a:gd name="T114" fmla="*/ 2197 w 3584"/>
              <a:gd name="T115" fmla="*/ 653 h 2687"/>
              <a:gd name="T116" fmla="*/ 1845 w 3584"/>
              <a:gd name="T117" fmla="*/ 733 h 2687"/>
              <a:gd name="T118" fmla="*/ 1414 w 3584"/>
              <a:gd name="T119" fmla="*/ 952 h 2687"/>
              <a:gd name="T120" fmla="*/ 1186 w 3584"/>
              <a:gd name="T121" fmla="*/ 674 h 2687"/>
              <a:gd name="T122" fmla="*/ 1604 w 3584"/>
              <a:gd name="T123" fmla="*/ 363 h 2687"/>
              <a:gd name="T124" fmla="*/ 2186 w 3584"/>
              <a:gd name="T125" fmla="*/ 28 h 2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84" h="2687">
                <a:moveTo>
                  <a:pt x="567" y="1457"/>
                </a:moveTo>
                <a:lnTo>
                  <a:pt x="600" y="1458"/>
                </a:lnTo>
                <a:lnTo>
                  <a:pt x="632" y="1466"/>
                </a:lnTo>
                <a:lnTo>
                  <a:pt x="661" y="1478"/>
                </a:lnTo>
                <a:lnTo>
                  <a:pt x="689" y="1495"/>
                </a:lnTo>
                <a:lnTo>
                  <a:pt x="715" y="1517"/>
                </a:lnTo>
                <a:lnTo>
                  <a:pt x="733" y="1541"/>
                </a:lnTo>
                <a:lnTo>
                  <a:pt x="747" y="1567"/>
                </a:lnTo>
                <a:lnTo>
                  <a:pt x="757" y="1596"/>
                </a:lnTo>
                <a:lnTo>
                  <a:pt x="764" y="1625"/>
                </a:lnTo>
                <a:lnTo>
                  <a:pt x="765" y="1656"/>
                </a:lnTo>
                <a:lnTo>
                  <a:pt x="763" y="1686"/>
                </a:lnTo>
                <a:lnTo>
                  <a:pt x="756" y="1717"/>
                </a:lnTo>
                <a:lnTo>
                  <a:pt x="785" y="1712"/>
                </a:lnTo>
                <a:lnTo>
                  <a:pt x="815" y="1710"/>
                </a:lnTo>
                <a:lnTo>
                  <a:pt x="844" y="1714"/>
                </a:lnTo>
                <a:lnTo>
                  <a:pt x="873" y="1720"/>
                </a:lnTo>
                <a:lnTo>
                  <a:pt x="899" y="1731"/>
                </a:lnTo>
                <a:lnTo>
                  <a:pt x="924" y="1747"/>
                </a:lnTo>
                <a:lnTo>
                  <a:pt x="947" y="1767"/>
                </a:lnTo>
                <a:lnTo>
                  <a:pt x="965" y="1792"/>
                </a:lnTo>
                <a:lnTo>
                  <a:pt x="981" y="1818"/>
                </a:lnTo>
                <a:lnTo>
                  <a:pt x="991" y="1847"/>
                </a:lnTo>
                <a:lnTo>
                  <a:pt x="996" y="1876"/>
                </a:lnTo>
                <a:lnTo>
                  <a:pt x="997" y="1906"/>
                </a:lnTo>
                <a:lnTo>
                  <a:pt x="995" y="1937"/>
                </a:lnTo>
                <a:lnTo>
                  <a:pt x="988" y="1968"/>
                </a:lnTo>
                <a:lnTo>
                  <a:pt x="1018" y="1962"/>
                </a:lnTo>
                <a:lnTo>
                  <a:pt x="1047" y="1961"/>
                </a:lnTo>
                <a:lnTo>
                  <a:pt x="1077" y="1963"/>
                </a:lnTo>
                <a:lnTo>
                  <a:pt x="1105" y="1971"/>
                </a:lnTo>
                <a:lnTo>
                  <a:pt x="1132" y="1982"/>
                </a:lnTo>
                <a:lnTo>
                  <a:pt x="1156" y="1997"/>
                </a:lnTo>
                <a:lnTo>
                  <a:pt x="1179" y="2018"/>
                </a:lnTo>
                <a:lnTo>
                  <a:pt x="1198" y="2041"/>
                </a:lnTo>
                <a:lnTo>
                  <a:pt x="1212" y="2067"/>
                </a:lnTo>
                <a:lnTo>
                  <a:pt x="1223" y="2093"/>
                </a:lnTo>
                <a:lnTo>
                  <a:pt x="1229" y="2122"/>
                </a:lnTo>
                <a:lnTo>
                  <a:pt x="1232" y="2151"/>
                </a:lnTo>
                <a:lnTo>
                  <a:pt x="1229" y="2180"/>
                </a:lnTo>
                <a:lnTo>
                  <a:pt x="1225" y="2210"/>
                </a:lnTo>
                <a:lnTo>
                  <a:pt x="1215" y="2239"/>
                </a:lnTo>
                <a:lnTo>
                  <a:pt x="1248" y="2232"/>
                </a:lnTo>
                <a:lnTo>
                  <a:pt x="1280" y="2228"/>
                </a:lnTo>
                <a:lnTo>
                  <a:pt x="1311" y="2230"/>
                </a:lnTo>
                <a:lnTo>
                  <a:pt x="1343" y="2236"/>
                </a:lnTo>
                <a:lnTo>
                  <a:pt x="1372" y="2248"/>
                </a:lnTo>
                <a:lnTo>
                  <a:pt x="1400" y="2264"/>
                </a:lnTo>
                <a:lnTo>
                  <a:pt x="1424" y="2286"/>
                </a:lnTo>
                <a:lnTo>
                  <a:pt x="1444" y="2312"/>
                </a:lnTo>
                <a:lnTo>
                  <a:pt x="1461" y="2342"/>
                </a:lnTo>
                <a:lnTo>
                  <a:pt x="1471" y="2374"/>
                </a:lnTo>
                <a:lnTo>
                  <a:pt x="1476" y="2406"/>
                </a:lnTo>
                <a:lnTo>
                  <a:pt x="1477" y="2440"/>
                </a:lnTo>
                <a:lnTo>
                  <a:pt x="1472" y="2473"/>
                </a:lnTo>
                <a:lnTo>
                  <a:pt x="1463" y="2507"/>
                </a:lnTo>
                <a:lnTo>
                  <a:pt x="1448" y="2538"/>
                </a:lnTo>
                <a:lnTo>
                  <a:pt x="1429" y="2569"/>
                </a:lnTo>
                <a:lnTo>
                  <a:pt x="1404" y="2597"/>
                </a:lnTo>
                <a:lnTo>
                  <a:pt x="1382" y="2616"/>
                </a:lnTo>
                <a:lnTo>
                  <a:pt x="1357" y="2634"/>
                </a:lnTo>
                <a:lnTo>
                  <a:pt x="1330" y="2650"/>
                </a:lnTo>
                <a:lnTo>
                  <a:pt x="1301" y="2663"/>
                </a:lnTo>
                <a:lnTo>
                  <a:pt x="1272" y="2674"/>
                </a:lnTo>
                <a:lnTo>
                  <a:pt x="1241" y="2681"/>
                </a:lnTo>
                <a:lnTo>
                  <a:pt x="1211" y="2686"/>
                </a:lnTo>
                <a:lnTo>
                  <a:pt x="1180" y="2687"/>
                </a:lnTo>
                <a:lnTo>
                  <a:pt x="1151" y="2684"/>
                </a:lnTo>
                <a:lnTo>
                  <a:pt x="1124" y="2679"/>
                </a:lnTo>
                <a:lnTo>
                  <a:pt x="1097" y="2668"/>
                </a:lnTo>
                <a:lnTo>
                  <a:pt x="1075" y="2654"/>
                </a:lnTo>
                <a:lnTo>
                  <a:pt x="1055" y="2635"/>
                </a:lnTo>
                <a:lnTo>
                  <a:pt x="1036" y="2610"/>
                </a:lnTo>
                <a:lnTo>
                  <a:pt x="1024" y="2585"/>
                </a:lnTo>
                <a:lnTo>
                  <a:pt x="1018" y="2561"/>
                </a:lnTo>
                <a:lnTo>
                  <a:pt x="1016" y="2537"/>
                </a:lnTo>
                <a:lnTo>
                  <a:pt x="1018" y="2514"/>
                </a:lnTo>
                <a:lnTo>
                  <a:pt x="1023" y="2491"/>
                </a:lnTo>
                <a:lnTo>
                  <a:pt x="1030" y="2470"/>
                </a:lnTo>
                <a:lnTo>
                  <a:pt x="1039" y="2448"/>
                </a:lnTo>
                <a:lnTo>
                  <a:pt x="1048" y="2426"/>
                </a:lnTo>
                <a:lnTo>
                  <a:pt x="1057" y="2404"/>
                </a:lnTo>
                <a:lnTo>
                  <a:pt x="1066" y="2383"/>
                </a:lnTo>
                <a:lnTo>
                  <a:pt x="1046" y="2390"/>
                </a:lnTo>
                <a:lnTo>
                  <a:pt x="1025" y="2396"/>
                </a:lnTo>
                <a:lnTo>
                  <a:pt x="1005" y="2403"/>
                </a:lnTo>
                <a:lnTo>
                  <a:pt x="982" y="2408"/>
                </a:lnTo>
                <a:lnTo>
                  <a:pt x="959" y="2414"/>
                </a:lnTo>
                <a:lnTo>
                  <a:pt x="936" y="2416"/>
                </a:lnTo>
                <a:lnTo>
                  <a:pt x="913" y="2417"/>
                </a:lnTo>
                <a:lnTo>
                  <a:pt x="890" y="2415"/>
                </a:lnTo>
                <a:lnTo>
                  <a:pt x="868" y="2410"/>
                </a:lnTo>
                <a:lnTo>
                  <a:pt x="848" y="2400"/>
                </a:lnTo>
                <a:lnTo>
                  <a:pt x="828" y="2386"/>
                </a:lnTo>
                <a:lnTo>
                  <a:pt x="811" y="2367"/>
                </a:lnTo>
                <a:lnTo>
                  <a:pt x="793" y="2341"/>
                </a:lnTo>
                <a:lnTo>
                  <a:pt x="783" y="2317"/>
                </a:lnTo>
                <a:lnTo>
                  <a:pt x="778" y="2293"/>
                </a:lnTo>
                <a:lnTo>
                  <a:pt x="778" y="2269"/>
                </a:lnTo>
                <a:lnTo>
                  <a:pt x="781" y="2246"/>
                </a:lnTo>
                <a:lnTo>
                  <a:pt x="787" y="2224"/>
                </a:lnTo>
                <a:lnTo>
                  <a:pt x="794" y="2201"/>
                </a:lnTo>
                <a:lnTo>
                  <a:pt x="802" y="2179"/>
                </a:lnTo>
                <a:lnTo>
                  <a:pt x="809" y="2159"/>
                </a:lnTo>
                <a:lnTo>
                  <a:pt x="817" y="2137"/>
                </a:lnTo>
                <a:lnTo>
                  <a:pt x="799" y="2142"/>
                </a:lnTo>
                <a:lnTo>
                  <a:pt x="780" y="2148"/>
                </a:lnTo>
                <a:lnTo>
                  <a:pt x="760" y="2154"/>
                </a:lnTo>
                <a:lnTo>
                  <a:pt x="740" y="2160"/>
                </a:lnTo>
                <a:lnTo>
                  <a:pt x="719" y="2164"/>
                </a:lnTo>
                <a:lnTo>
                  <a:pt x="698" y="2168"/>
                </a:lnTo>
                <a:lnTo>
                  <a:pt x="677" y="2168"/>
                </a:lnTo>
                <a:lnTo>
                  <a:pt x="656" y="2167"/>
                </a:lnTo>
                <a:lnTo>
                  <a:pt x="636" y="2162"/>
                </a:lnTo>
                <a:lnTo>
                  <a:pt x="615" y="2152"/>
                </a:lnTo>
                <a:lnTo>
                  <a:pt x="597" y="2137"/>
                </a:lnTo>
                <a:lnTo>
                  <a:pt x="578" y="2117"/>
                </a:lnTo>
                <a:lnTo>
                  <a:pt x="562" y="2092"/>
                </a:lnTo>
                <a:lnTo>
                  <a:pt x="551" y="2068"/>
                </a:lnTo>
                <a:lnTo>
                  <a:pt x="545" y="2046"/>
                </a:lnTo>
                <a:lnTo>
                  <a:pt x="544" y="2024"/>
                </a:lnTo>
                <a:lnTo>
                  <a:pt x="545" y="2004"/>
                </a:lnTo>
                <a:lnTo>
                  <a:pt x="550" y="1983"/>
                </a:lnTo>
                <a:lnTo>
                  <a:pt x="556" y="1963"/>
                </a:lnTo>
                <a:lnTo>
                  <a:pt x="563" y="1945"/>
                </a:lnTo>
                <a:lnTo>
                  <a:pt x="571" y="1925"/>
                </a:lnTo>
                <a:lnTo>
                  <a:pt x="578" y="1906"/>
                </a:lnTo>
                <a:lnTo>
                  <a:pt x="585" y="1887"/>
                </a:lnTo>
                <a:lnTo>
                  <a:pt x="565" y="1892"/>
                </a:lnTo>
                <a:lnTo>
                  <a:pt x="544" y="1899"/>
                </a:lnTo>
                <a:lnTo>
                  <a:pt x="524" y="1906"/>
                </a:lnTo>
                <a:lnTo>
                  <a:pt x="502" y="1911"/>
                </a:lnTo>
                <a:lnTo>
                  <a:pt x="480" y="1916"/>
                </a:lnTo>
                <a:lnTo>
                  <a:pt x="457" y="1919"/>
                </a:lnTo>
                <a:lnTo>
                  <a:pt x="435" y="1918"/>
                </a:lnTo>
                <a:lnTo>
                  <a:pt x="412" y="1913"/>
                </a:lnTo>
                <a:lnTo>
                  <a:pt x="389" y="1903"/>
                </a:lnTo>
                <a:lnTo>
                  <a:pt x="368" y="1888"/>
                </a:lnTo>
                <a:lnTo>
                  <a:pt x="346" y="1866"/>
                </a:lnTo>
                <a:lnTo>
                  <a:pt x="328" y="1841"/>
                </a:lnTo>
                <a:lnTo>
                  <a:pt x="317" y="1815"/>
                </a:lnTo>
                <a:lnTo>
                  <a:pt x="311" y="1786"/>
                </a:lnTo>
                <a:lnTo>
                  <a:pt x="309" y="1756"/>
                </a:lnTo>
                <a:lnTo>
                  <a:pt x="310" y="1726"/>
                </a:lnTo>
                <a:lnTo>
                  <a:pt x="316" y="1694"/>
                </a:lnTo>
                <a:lnTo>
                  <a:pt x="325" y="1662"/>
                </a:lnTo>
                <a:lnTo>
                  <a:pt x="338" y="1632"/>
                </a:lnTo>
                <a:lnTo>
                  <a:pt x="353" y="1602"/>
                </a:lnTo>
                <a:lnTo>
                  <a:pt x="371" y="1575"/>
                </a:lnTo>
                <a:lnTo>
                  <a:pt x="391" y="1549"/>
                </a:lnTo>
                <a:lnTo>
                  <a:pt x="412" y="1526"/>
                </a:lnTo>
                <a:lnTo>
                  <a:pt x="440" y="1502"/>
                </a:lnTo>
                <a:lnTo>
                  <a:pt x="470" y="1483"/>
                </a:lnTo>
                <a:lnTo>
                  <a:pt x="502" y="1469"/>
                </a:lnTo>
                <a:lnTo>
                  <a:pt x="535" y="1460"/>
                </a:lnTo>
                <a:lnTo>
                  <a:pt x="567" y="1457"/>
                </a:lnTo>
                <a:close/>
                <a:moveTo>
                  <a:pt x="1351" y="15"/>
                </a:moveTo>
                <a:lnTo>
                  <a:pt x="1395" y="17"/>
                </a:lnTo>
                <a:lnTo>
                  <a:pt x="1437" y="23"/>
                </a:lnTo>
                <a:lnTo>
                  <a:pt x="1475" y="31"/>
                </a:lnTo>
                <a:lnTo>
                  <a:pt x="1510" y="41"/>
                </a:lnTo>
                <a:lnTo>
                  <a:pt x="1540" y="54"/>
                </a:lnTo>
                <a:lnTo>
                  <a:pt x="1568" y="67"/>
                </a:lnTo>
                <a:lnTo>
                  <a:pt x="1592" y="82"/>
                </a:lnTo>
                <a:lnTo>
                  <a:pt x="1612" y="96"/>
                </a:lnTo>
                <a:lnTo>
                  <a:pt x="1631" y="109"/>
                </a:lnTo>
                <a:lnTo>
                  <a:pt x="1645" y="121"/>
                </a:lnTo>
                <a:lnTo>
                  <a:pt x="1656" y="132"/>
                </a:lnTo>
                <a:lnTo>
                  <a:pt x="1664" y="139"/>
                </a:lnTo>
                <a:lnTo>
                  <a:pt x="1668" y="145"/>
                </a:lnTo>
                <a:lnTo>
                  <a:pt x="1669" y="147"/>
                </a:lnTo>
                <a:lnTo>
                  <a:pt x="1667" y="149"/>
                </a:lnTo>
                <a:lnTo>
                  <a:pt x="1659" y="152"/>
                </a:lnTo>
                <a:lnTo>
                  <a:pt x="1647" y="160"/>
                </a:lnTo>
                <a:lnTo>
                  <a:pt x="1631" y="169"/>
                </a:lnTo>
                <a:lnTo>
                  <a:pt x="1610" y="180"/>
                </a:lnTo>
                <a:lnTo>
                  <a:pt x="1587" y="193"/>
                </a:lnTo>
                <a:lnTo>
                  <a:pt x="1561" y="208"/>
                </a:lnTo>
                <a:lnTo>
                  <a:pt x="1533" y="224"/>
                </a:lnTo>
                <a:lnTo>
                  <a:pt x="1503" y="242"/>
                </a:lnTo>
                <a:lnTo>
                  <a:pt x="1472" y="260"/>
                </a:lnTo>
                <a:lnTo>
                  <a:pt x="1439" y="279"/>
                </a:lnTo>
                <a:lnTo>
                  <a:pt x="1406" y="299"/>
                </a:lnTo>
                <a:lnTo>
                  <a:pt x="1372" y="318"/>
                </a:lnTo>
                <a:lnTo>
                  <a:pt x="1340" y="339"/>
                </a:lnTo>
                <a:lnTo>
                  <a:pt x="1308" y="359"/>
                </a:lnTo>
                <a:lnTo>
                  <a:pt x="1277" y="378"/>
                </a:lnTo>
                <a:lnTo>
                  <a:pt x="1249" y="397"/>
                </a:lnTo>
                <a:lnTo>
                  <a:pt x="1222" y="414"/>
                </a:lnTo>
                <a:lnTo>
                  <a:pt x="1198" y="432"/>
                </a:lnTo>
                <a:lnTo>
                  <a:pt x="1162" y="458"/>
                </a:lnTo>
                <a:lnTo>
                  <a:pt x="1129" y="490"/>
                </a:lnTo>
                <a:lnTo>
                  <a:pt x="1100" y="524"/>
                </a:lnTo>
                <a:lnTo>
                  <a:pt x="1075" y="564"/>
                </a:lnTo>
                <a:lnTo>
                  <a:pt x="1055" y="605"/>
                </a:lnTo>
                <a:lnTo>
                  <a:pt x="1041" y="650"/>
                </a:lnTo>
                <a:lnTo>
                  <a:pt x="1031" y="697"/>
                </a:lnTo>
                <a:lnTo>
                  <a:pt x="1029" y="746"/>
                </a:lnTo>
                <a:lnTo>
                  <a:pt x="1032" y="796"/>
                </a:lnTo>
                <a:lnTo>
                  <a:pt x="1041" y="845"/>
                </a:lnTo>
                <a:lnTo>
                  <a:pt x="1056" y="891"/>
                </a:lnTo>
                <a:lnTo>
                  <a:pt x="1077" y="934"/>
                </a:lnTo>
                <a:lnTo>
                  <a:pt x="1103" y="973"/>
                </a:lnTo>
                <a:lnTo>
                  <a:pt x="1133" y="1009"/>
                </a:lnTo>
                <a:lnTo>
                  <a:pt x="1167" y="1040"/>
                </a:lnTo>
                <a:lnTo>
                  <a:pt x="1205" y="1067"/>
                </a:lnTo>
                <a:lnTo>
                  <a:pt x="1247" y="1088"/>
                </a:lnTo>
                <a:lnTo>
                  <a:pt x="1292" y="1104"/>
                </a:lnTo>
                <a:lnTo>
                  <a:pt x="1339" y="1114"/>
                </a:lnTo>
                <a:lnTo>
                  <a:pt x="1387" y="1118"/>
                </a:lnTo>
                <a:lnTo>
                  <a:pt x="1397" y="1117"/>
                </a:lnTo>
                <a:lnTo>
                  <a:pt x="1413" y="1114"/>
                </a:lnTo>
                <a:lnTo>
                  <a:pt x="1435" y="1109"/>
                </a:lnTo>
                <a:lnTo>
                  <a:pt x="1461" y="1102"/>
                </a:lnTo>
                <a:lnTo>
                  <a:pt x="1490" y="1092"/>
                </a:lnTo>
                <a:lnTo>
                  <a:pt x="1524" y="1080"/>
                </a:lnTo>
                <a:lnTo>
                  <a:pt x="1560" y="1063"/>
                </a:lnTo>
                <a:lnTo>
                  <a:pt x="1597" y="1045"/>
                </a:lnTo>
                <a:lnTo>
                  <a:pt x="1646" y="1021"/>
                </a:lnTo>
                <a:lnTo>
                  <a:pt x="1699" y="996"/>
                </a:lnTo>
                <a:lnTo>
                  <a:pt x="1753" y="970"/>
                </a:lnTo>
                <a:lnTo>
                  <a:pt x="1808" y="944"/>
                </a:lnTo>
                <a:lnTo>
                  <a:pt x="1861" y="919"/>
                </a:lnTo>
                <a:lnTo>
                  <a:pt x="1911" y="896"/>
                </a:lnTo>
                <a:lnTo>
                  <a:pt x="1942" y="884"/>
                </a:lnTo>
                <a:lnTo>
                  <a:pt x="1971" y="878"/>
                </a:lnTo>
                <a:lnTo>
                  <a:pt x="2000" y="877"/>
                </a:lnTo>
                <a:lnTo>
                  <a:pt x="2026" y="879"/>
                </a:lnTo>
                <a:lnTo>
                  <a:pt x="2050" y="883"/>
                </a:lnTo>
                <a:lnTo>
                  <a:pt x="2073" y="891"/>
                </a:lnTo>
                <a:lnTo>
                  <a:pt x="2092" y="900"/>
                </a:lnTo>
                <a:lnTo>
                  <a:pt x="2110" y="910"/>
                </a:lnTo>
                <a:lnTo>
                  <a:pt x="2124" y="918"/>
                </a:lnTo>
                <a:lnTo>
                  <a:pt x="2136" y="927"/>
                </a:lnTo>
                <a:lnTo>
                  <a:pt x="2145" y="935"/>
                </a:lnTo>
                <a:lnTo>
                  <a:pt x="2150" y="939"/>
                </a:lnTo>
                <a:lnTo>
                  <a:pt x="2152" y="941"/>
                </a:lnTo>
                <a:lnTo>
                  <a:pt x="2179" y="968"/>
                </a:lnTo>
                <a:lnTo>
                  <a:pt x="2203" y="994"/>
                </a:lnTo>
                <a:lnTo>
                  <a:pt x="2224" y="1016"/>
                </a:lnTo>
                <a:lnTo>
                  <a:pt x="2243" y="1036"/>
                </a:lnTo>
                <a:lnTo>
                  <a:pt x="2260" y="1054"/>
                </a:lnTo>
                <a:lnTo>
                  <a:pt x="2276" y="1070"/>
                </a:lnTo>
                <a:lnTo>
                  <a:pt x="2289" y="1084"/>
                </a:lnTo>
                <a:lnTo>
                  <a:pt x="2301" y="1096"/>
                </a:lnTo>
                <a:lnTo>
                  <a:pt x="2312" y="1108"/>
                </a:lnTo>
                <a:lnTo>
                  <a:pt x="2321" y="1118"/>
                </a:lnTo>
                <a:lnTo>
                  <a:pt x="2330" y="1127"/>
                </a:lnTo>
                <a:lnTo>
                  <a:pt x="2338" y="1134"/>
                </a:lnTo>
                <a:lnTo>
                  <a:pt x="2345" y="1142"/>
                </a:lnTo>
                <a:lnTo>
                  <a:pt x="2352" y="1150"/>
                </a:lnTo>
                <a:lnTo>
                  <a:pt x="2359" y="1156"/>
                </a:lnTo>
                <a:lnTo>
                  <a:pt x="2365" y="1164"/>
                </a:lnTo>
                <a:lnTo>
                  <a:pt x="2373" y="1170"/>
                </a:lnTo>
                <a:lnTo>
                  <a:pt x="2379" y="1178"/>
                </a:lnTo>
                <a:lnTo>
                  <a:pt x="2387" y="1186"/>
                </a:lnTo>
                <a:lnTo>
                  <a:pt x="2396" y="1195"/>
                </a:lnTo>
                <a:lnTo>
                  <a:pt x="2405" y="1205"/>
                </a:lnTo>
                <a:lnTo>
                  <a:pt x="2415" y="1216"/>
                </a:lnTo>
                <a:lnTo>
                  <a:pt x="2427" y="1228"/>
                </a:lnTo>
                <a:lnTo>
                  <a:pt x="2440" y="1242"/>
                </a:lnTo>
                <a:lnTo>
                  <a:pt x="2456" y="1258"/>
                </a:lnTo>
                <a:lnTo>
                  <a:pt x="2473" y="1275"/>
                </a:lnTo>
                <a:lnTo>
                  <a:pt x="2492" y="1295"/>
                </a:lnTo>
                <a:lnTo>
                  <a:pt x="2512" y="1316"/>
                </a:lnTo>
                <a:lnTo>
                  <a:pt x="2536" y="1340"/>
                </a:lnTo>
                <a:lnTo>
                  <a:pt x="2563" y="1368"/>
                </a:lnTo>
                <a:lnTo>
                  <a:pt x="2592" y="1398"/>
                </a:lnTo>
                <a:lnTo>
                  <a:pt x="2624" y="1431"/>
                </a:lnTo>
                <a:lnTo>
                  <a:pt x="2659" y="1468"/>
                </a:lnTo>
                <a:lnTo>
                  <a:pt x="2698" y="1508"/>
                </a:lnTo>
                <a:lnTo>
                  <a:pt x="2739" y="1552"/>
                </a:lnTo>
                <a:lnTo>
                  <a:pt x="2785" y="1599"/>
                </a:lnTo>
                <a:lnTo>
                  <a:pt x="2835" y="1651"/>
                </a:lnTo>
                <a:lnTo>
                  <a:pt x="2839" y="1654"/>
                </a:lnTo>
                <a:lnTo>
                  <a:pt x="2841" y="1656"/>
                </a:lnTo>
                <a:lnTo>
                  <a:pt x="2859" y="1679"/>
                </a:lnTo>
                <a:lnTo>
                  <a:pt x="2872" y="1703"/>
                </a:lnTo>
                <a:lnTo>
                  <a:pt x="2882" y="1730"/>
                </a:lnTo>
                <a:lnTo>
                  <a:pt x="2887" y="1757"/>
                </a:lnTo>
                <a:lnTo>
                  <a:pt x="2887" y="1786"/>
                </a:lnTo>
                <a:lnTo>
                  <a:pt x="2881" y="1813"/>
                </a:lnTo>
                <a:lnTo>
                  <a:pt x="2872" y="1839"/>
                </a:lnTo>
                <a:lnTo>
                  <a:pt x="2859" y="1864"/>
                </a:lnTo>
                <a:lnTo>
                  <a:pt x="2841" y="1887"/>
                </a:lnTo>
                <a:lnTo>
                  <a:pt x="2819" y="1906"/>
                </a:lnTo>
                <a:lnTo>
                  <a:pt x="2795" y="1920"/>
                </a:lnTo>
                <a:lnTo>
                  <a:pt x="2770" y="1928"/>
                </a:lnTo>
                <a:lnTo>
                  <a:pt x="2743" y="1934"/>
                </a:lnTo>
                <a:lnTo>
                  <a:pt x="2716" y="1934"/>
                </a:lnTo>
                <a:lnTo>
                  <a:pt x="2689" y="1930"/>
                </a:lnTo>
                <a:lnTo>
                  <a:pt x="2664" y="1920"/>
                </a:lnTo>
                <a:lnTo>
                  <a:pt x="2640" y="1906"/>
                </a:lnTo>
                <a:lnTo>
                  <a:pt x="2618" y="1887"/>
                </a:lnTo>
                <a:lnTo>
                  <a:pt x="2617" y="1885"/>
                </a:lnTo>
                <a:lnTo>
                  <a:pt x="2615" y="1883"/>
                </a:lnTo>
                <a:lnTo>
                  <a:pt x="2579" y="1844"/>
                </a:lnTo>
                <a:lnTo>
                  <a:pt x="2545" y="1811"/>
                </a:lnTo>
                <a:lnTo>
                  <a:pt x="2516" y="1780"/>
                </a:lnTo>
                <a:lnTo>
                  <a:pt x="2488" y="1753"/>
                </a:lnTo>
                <a:lnTo>
                  <a:pt x="2465" y="1729"/>
                </a:lnTo>
                <a:lnTo>
                  <a:pt x="2445" y="1707"/>
                </a:lnTo>
                <a:lnTo>
                  <a:pt x="2426" y="1690"/>
                </a:lnTo>
                <a:lnTo>
                  <a:pt x="2411" y="1674"/>
                </a:lnTo>
                <a:lnTo>
                  <a:pt x="2398" y="1661"/>
                </a:lnTo>
                <a:lnTo>
                  <a:pt x="2386" y="1650"/>
                </a:lnTo>
                <a:lnTo>
                  <a:pt x="2377" y="1643"/>
                </a:lnTo>
                <a:lnTo>
                  <a:pt x="2368" y="1636"/>
                </a:lnTo>
                <a:lnTo>
                  <a:pt x="2362" y="1632"/>
                </a:lnTo>
                <a:lnTo>
                  <a:pt x="2357" y="1628"/>
                </a:lnTo>
                <a:lnTo>
                  <a:pt x="2353" y="1626"/>
                </a:lnTo>
                <a:lnTo>
                  <a:pt x="2349" y="1626"/>
                </a:lnTo>
                <a:lnTo>
                  <a:pt x="2347" y="1627"/>
                </a:lnTo>
                <a:lnTo>
                  <a:pt x="2344" y="1628"/>
                </a:lnTo>
                <a:lnTo>
                  <a:pt x="2341" y="1631"/>
                </a:lnTo>
                <a:lnTo>
                  <a:pt x="2339" y="1633"/>
                </a:lnTo>
                <a:lnTo>
                  <a:pt x="2337" y="1635"/>
                </a:lnTo>
                <a:lnTo>
                  <a:pt x="2335" y="1637"/>
                </a:lnTo>
                <a:lnTo>
                  <a:pt x="2333" y="1640"/>
                </a:lnTo>
                <a:lnTo>
                  <a:pt x="2332" y="1644"/>
                </a:lnTo>
                <a:lnTo>
                  <a:pt x="2332" y="1647"/>
                </a:lnTo>
                <a:lnTo>
                  <a:pt x="2333" y="1651"/>
                </a:lnTo>
                <a:lnTo>
                  <a:pt x="2336" y="1658"/>
                </a:lnTo>
                <a:lnTo>
                  <a:pt x="2340" y="1664"/>
                </a:lnTo>
                <a:lnTo>
                  <a:pt x="2345" y="1673"/>
                </a:lnTo>
                <a:lnTo>
                  <a:pt x="2353" y="1684"/>
                </a:lnTo>
                <a:lnTo>
                  <a:pt x="2362" y="1696"/>
                </a:lnTo>
                <a:lnTo>
                  <a:pt x="2374" y="1710"/>
                </a:lnTo>
                <a:lnTo>
                  <a:pt x="2389" y="1728"/>
                </a:lnTo>
                <a:lnTo>
                  <a:pt x="2405" y="1746"/>
                </a:lnTo>
                <a:lnTo>
                  <a:pt x="2426" y="1769"/>
                </a:lnTo>
                <a:lnTo>
                  <a:pt x="2449" y="1794"/>
                </a:lnTo>
                <a:lnTo>
                  <a:pt x="2475" y="1823"/>
                </a:lnTo>
                <a:lnTo>
                  <a:pt x="2506" y="1854"/>
                </a:lnTo>
                <a:lnTo>
                  <a:pt x="2540" y="1890"/>
                </a:lnTo>
                <a:lnTo>
                  <a:pt x="2578" y="1930"/>
                </a:lnTo>
                <a:lnTo>
                  <a:pt x="2580" y="1933"/>
                </a:lnTo>
                <a:lnTo>
                  <a:pt x="2582" y="1936"/>
                </a:lnTo>
                <a:lnTo>
                  <a:pt x="2583" y="1940"/>
                </a:lnTo>
                <a:lnTo>
                  <a:pt x="2600" y="1966"/>
                </a:lnTo>
                <a:lnTo>
                  <a:pt x="2611" y="1993"/>
                </a:lnTo>
                <a:lnTo>
                  <a:pt x="2617" y="2021"/>
                </a:lnTo>
                <a:lnTo>
                  <a:pt x="2618" y="2051"/>
                </a:lnTo>
                <a:lnTo>
                  <a:pt x="2614" y="2080"/>
                </a:lnTo>
                <a:lnTo>
                  <a:pt x="2605" y="2108"/>
                </a:lnTo>
                <a:lnTo>
                  <a:pt x="2592" y="2135"/>
                </a:lnTo>
                <a:lnTo>
                  <a:pt x="2572" y="2159"/>
                </a:lnTo>
                <a:lnTo>
                  <a:pt x="2552" y="2176"/>
                </a:lnTo>
                <a:lnTo>
                  <a:pt x="2529" y="2190"/>
                </a:lnTo>
                <a:lnTo>
                  <a:pt x="2504" y="2200"/>
                </a:lnTo>
                <a:lnTo>
                  <a:pt x="2479" y="2204"/>
                </a:lnTo>
                <a:lnTo>
                  <a:pt x="2452" y="2206"/>
                </a:lnTo>
                <a:lnTo>
                  <a:pt x="2426" y="2201"/>
                </a:lnTo>
                <a:lnTo>
                  <a:pt x="2401" y="2192"/>
                </a:lnTo>
                <a:lnTo>
                  <a:pt x="2377" y="2180"/>
                </a:lnTo>
                <a:lnTo>
                  <a:pt x="2356" y="2163"/>
                </a:lnTo>
                <a:lnTo>
                  <a:pt x="2355" y="2163"/>
                </a:lnTo>
                <a:lnTo>
                  <a:pt x="2354" y="2163"/>
                </a:lnTo>
                <a:lnTo>
                  <a:pt x="2308" y="2115"/>
                </a:lnTo>
                <a:lnTo>
                  <a:pt x="2266" y="2070"/>
                </a:lnTo>
                <a:lnTo>
                  <a:pt x="2227" y="2030"/>
                </a:lnTo>
                <a:lnTo>
                  <a:pt x="2192" y="1993"/>
                </a:lnTo>
                <a:lnTo>
                  <a:pt x="2160" y="1960"/>
                </a:lnTo>
                <a:lnTo>
                  <a:pt x="2132" y="1932"/>
                </a:lnTo>
                <a:lnTo>
                  <a:pt x="2108" y="1908"/>
                </a:lnTo>
                <a:lnTo>
                  <a:pt x="2086" y="1887"/>
                </a:lnTo>
                <a:lnTo>
                  <a:pt x="2068" y="1872"/>
                </a:lnTo>
                <a:lnTo>
                  <a:pt x="2053" y="1860"/>
                </a:lnTo>
                <a:lnTo>
                  <a:pt x="2042" y="1853"/>
                </a:lnTo>
                <a:lnTo>
                  <a:pt x="2033" y="1850"/>
                </a:lnTo>
                <a:lnTo>
                  <a:pt x="2028" y="1852"/>
                </a:lnTo>
                <a:lnTo>
                  <a:pt x="2025" y="1855"/>
                </a:lnTo>
                <a:lnTo>
                  <a:pt x="2024" y="1860"/>
                </a:lnTo>
                <a:lnTo>
                  <a:pt x="2024" y="1865"/>
                </a:lnTo>
                <a:lnTo>
                  <a:pt x="2026" y="1872"/>
                </a:lnTo>
                <a:lnTo>
                  <a:pt x="2029" y="1880"/>
                </a:lnTo>
                <a:lnTo>
                  <a:pt x="2035" y="1889"/>
                </a:lnTo>
                <a:lnTo>
                  <a:pt x="2042" y="1901"/>
                </a:lnTo>
                <a:lnTo>
                  <a:pt x="2052" y="1915"/>
                </a:lnTo>
                <a:lnTo>
                  <a:pt x="2065" y="1932"/>
                </a:lnTo>
                <a:lnTo>
                  <a:pt x="2080" y="1950"/>
                </a:lnTo>
                <a:lnTo>
                  <a:pt x="2099" y="1972"/>
                </a:lnTo>
                <a:lnTo>
                  <a:pt x="2121" y="1996"/>
                </a:lnTo>
                <a:lnTo>
                  <a:pt x="2147" y="2024"/>
                </a:lnTo>
                <a:lnTo>
                  <a:pt x="2176" y="2056"/>
                </a:lnTo>
                <a:lnTo>
                  <a:pt x="2209" y="2091"/>
                </a:lnTo>
                <a:lnTo>
                  <a:pt x="2246" y="2129"/>
                </a:lnTo>
                <a:lnTo>
                  <a:pt x="2252" y="2136"/>
                </a:lnTo>
                <a:lnTo>
                  <a:pt x="2256" y="2141"/>
                </a:lnTo>
                <a:lnTo>
                  <a:pt x="2261" y="2146"/>
                </a:lnTo>
                <a:lnTo>
                  <a:pt x="2267" y="2150"/>
                </a:lnTo>
                <a:lnTo>
                  <a:pt x="2284" y="2173"/>
                </a:lnTo>
                <a:lnTo>
                  <a:pt x="2299" y="2197"/>
                </a:lnTo>
                <a:lnTo>
                  <a:pt x="2307" y="2224"/>
                </a:lnTo>
                <a:lnTo>
                  <a:pt x="2312" y="2251"/>
                </a:lnTo>
                <a:lnTo>
                  <a:pt x="2312" y="2280"/>
                </a:lnTo>
                <a:lnTo>
                  <a:pt x="2307" y="2307"/>
                </a:lnTo>
                <a:lnTo>
                  <a:pt x="2299" y="2333"/>
                </a:lnTo>
                <a:lnTo>
                  <a:pt x="2284" y="2358"/>
                </a:lnTo>
                <a:lnTo>
                  <a:pt x="2267" y="2381"/>
                </a:lnTo>
                <a:lnTo>
                  <a:pt x="2245" y="2400"/>
                </a:lnTo>
                <a:lnTo>
                  <a:pt x="2221" y="2414"/>
                </a:lnTo>
                <a:lnTo>
                  <a:pt x="2195" y="2424"/>
                </a:lnTo>
                <a:lnTo>
                  <a:pt x="2169" y="2428"/>
                </a:lnTo>
                <a:lnTo>
                  <a:pt x="2141" y="2428"/>
                </a:lnTo>
                <a:lnTo>
                  <a:pt x="2115" y="2424"/>
                </a:lnTo>
                <a:lnTo>
                  <a:pt x="2090" y="2414"/>
                </a:lnTo>
                <a:lnTo>
                  <a:pt x="2066" y="2400"/>
                </a:lnTo>
                <a:lnTo>
                  <a:pt x="2044" y="2381"/>
                </a:lnTo>
                <a:lnTo>
                  <a:pt x="2036" y="2371"/>
                </a:lnTo>
                <a:lnTo>
                  <a:pt x="2029" y="2362"/>
                </a:lnTo>
                <a:lnTo>
                  <a:pt x="2027" y="2360"/>
                </a:lnTo>
                <a:lnTo>
                  <a:pt x="2025" y="2358"/>
                </a:lnTo>
                <a:lnTo>
                  <a:pt x="1985" y="2318"/>
                </a:lnTo>
                <a:lnTo>
                  <a:pt x="1951" y="2282"/>
                </a:lnTo>
                <a:lnTo>
                  <a:pt x="1920" y="2249"/>
                </a:lnTo>
                <a:lnTo>
                  <a:pt x="1893" y="2220"/>
                </a:lnTo>
                <a:lnTo>
                  <a:pt x="1868" y="2194"/>
                </a:lnTo>
                <a:lnTo>
                  <a:pt x="1847" y="2171"/>
                </a:lnTo>
                <a:lnTo>
                  <a:pt x="1827" y="2151"/>
                </a:lnTo>
                <a:lnTo>
                  <a:pt x="1812" y="2135"/>
                </a:lnTo>
                <a:lnTo>
                  <a:pt x="1798" y="2120"/>
                </a:lnTo>
                <a:lnTo>
                  <a:pt x="1786" y="2110"/>
                </a:lnTo>
                <a:lnTo>
                  <a:pt x="1776" y="2101"/>
                </a:lnTo>
                <a:lnTo>
                  <a:pt x="1768" y="2094"/>
                </a:lnTo>
                <a:lnTo>
                  <a:pt x="1761" y="2091"/>
                </a:lnTo>
                <a:lnTo>
                  <a:pt x="1755" y="2089"/>
                </a:lnTo>
                <a:lnTo>
                  <a:pt x="1751" y="2088"/>
                </a:lnTo>
                <a:lnTo>
                  <a:pt x="1747" y="2090"/>
                </a:lnTo>
                <a:lnTo>
                  <a:pt x="1742" y="2093"/>
                </a:lnTo>
                <a:lnTo>
                  <a:pt x="1739" y="2096"/>
                </a:lnTo>
                <a:lnTo>
                  <a:pt x="1737" y="2100"/>
                </a:lnTo>
                <a:lnTo>
                  <a:pt x="1736" y="2104"/>
                </a:lnTo>
                <a:lnTo>
                  <a:pt x="1736" y="2110"/>
                </a:lnTo>
                <a:lnTo>
                  <a:pt x="1737" y="2115"/>
                </a:lnTo>
                <a:lnTo>
                  <a:pt x="1740" y="2122"/>
                </a:lnTo>
                <a:lnTo>
                  <a:pt x="1744" y="2130"/>
                </a:lnTo>
                <a:lnTo>
                  <a:pt x="1752" y="2140"/>
                </a:lnTo>
                <a:lnTo>
                  <a:pt x="1761" y="2152"/>
                </a:lnTo>
                <a:lnTo>
                  <a:pt x="1773" y="2166"/>
                </a:lnTo>
                <a:lnTo>
                  <a:pt x="1787" y="2183"/>
                </a:lnTo>
                <a:lnTo>
                  <a:pt x="1804" y="2201"/>
                </a:lnTo>
                <a:lnTo>
                  <a:pt x="1824" y="2223"/>
                </a:lnTo>
                <a:lnTo>
                  <a:pt x="1848" y="2248"/>
                </a:lnTo>
                <a:lnTo>
                  <a:pt x="1874" y="2276"/>
                </a:lnTo>
                <a:lnTo>
                  <a:pt x="1905" y="2308"/>
                </a:lnTo>
                <a:lnTo>
                  <a:pt x="1940" y="2344"/>
                </a:lnTo>
                <a:lnTo>
                  <a:pt x="1940" y="2345"/>
                </a:lnTo>
                <a:lnTo>
                  <a:pt x="1943" y="2348"/>
                </a:lnTo>
                <a:lnTo>
                  <a:pt x="1946" y="2351"/>
                </a:lnTo>
                <a:lnTo>
                  <a:pt x="1964" y="2374"/>
                </a:lnTo>
                <a:lnTo>
                  <a:pt x="1978" y="2399"/>
                </a:lnTo>
                <a:lnTo>
                  <a:pt x="1987" y="2425"/>
                </a:lnTo>
                <a:lnTo>
                  <a:pt x="1991" y="2452"/>
                </a:lnTo>
                <a:lnTo>
                  <a:pt x="1991" y="2480"/>
                </a:lnTo>
                <a:lnTo>
                  <a:pt x="1987" y="2508"/>
                </a:lnTo>
                <a:lnTo>
                  <a:pt x="1978" y="2534"/>
                </a:lnTo>
                <a:lnTo>
                  <a:pt x="1964" y="2559"/>
                </a:lnTo>
                <a:lnTo>
                  <a:pt x="1946" y="2582"/>
                </a:lnTo>
                <a:lnTo>
                  <a:pt x="1924" y="2600"/>
                </a:lnTo>
                <a:lnTo>
                  <a:pt x="1900" y="2615"/>
                </a:lnTo>
                <a:lnTo>
                  <a:pt x="1874" y="2624"/>
                </a:lnTo>
                <a:lnTo>
                  <a:pt x="1848" y="2629"/>
                </a:lnTo>
                <a:lnTo>
                  <a:pt x="1821" y="2629"/>
                </a:lnTo>
                <a:lnTo>
                  <a:pt x="1795" y="2624"/>
                </a:lnTo>
                <a:lnTo>
                  <a:pt x="1768" y="2615"/>
                </a:lnTo>
                <a:lnTo>
                  <a:pt x="1744" y="2600"/>
                </a:lnTo>
                <a:lnTo>
                  <a:pt x="1724" y="2582"/>
                </a:lnTo>
                <a:lnTo>
                  <a:pt x="1713" y="2570"/>
                </a:lnTo>
                <a:lnTo>
                  <a:pt x="1701" y="2558"/>
                </a:lnTo>
                <a:lnTo>
                  <a:pt x="1689" y="2545"/>
                </a:lnTo>
                <a:lnTo>
                  <a:pt x="1677" y="2532"/>
                </a:lnTo>
                <a:lnTo>
                  <a:pt x="1666" y="2519"/>
                </a:lnTo>
                <a:lnTo>
                  <a:pt x="1656" y="2508"/>
                </a:lnTo>
                <a:lnTo>
                  <a:pt x="1648" y="2499"/>
                </a:lnTo>
                <a:lnTo>
                  <a:pt x="1643" y="2492"/>
                </a:lnTo>
                <a:lnTo>
                  <a:pt x="1641" y="2489"/>
                </a:lnTo>
                <a:lnTo>
                  <a:pt x="1640" y="2489"/>
                </a:lnTo>
                <a:lnTo>
                  <a:pt x="1640" y="2489"/>
                </a:lnTo>
                <a:lnTo>
                  <a:pt x="1644" y="2446"/>
                </a:lnTo>
                <a:lnTo>
                  <a:pt x="1644" y="2402"/>
                </a:lnTo>
                <a:lnTo>
                  <a:pt x="1640" y="2358"/>
                </a:lnTo>
                <a:lnTo>
                  <a:pt x="1631" y="2316"/>
                </a:lnTo>
                <a:lnTo>
                  <a:pt x="1617" y="2275"/>
                </a:lnTo>
                <a:lnTo>
                  <a:pt x="1597" y="2236"/>
                </a:lnTo>
                <a:lnTo>
                  <a:pt x="1574" y="2199"/>
                </a:lnTo>
                <a:lnTo>
                  <a:pt x="1546" y="2164"/>
                </a:lnTo>
                <a:lnTo>
                  <a:pt x="1519" y="2139"/>
                </a:lnTo>
                <a:lnTo>
                  <a:pt x="1490" y="2116"/>
                </a:lnTo>
                <a:lnTo>
                  <a:pt x="1459" y="2098"/>
                </a:lnTo>
                <a:lnTo>
                  <a:pt x="1426" y="2081"/>
                </a:lnTo>
                <a:lnTo>
                  <a:pt x="1392" y="2069"/>
                </a:lnTo>
                <a:lnTo>
                  <a:pt x="1381" y="2031"/>
                </a:lnTo>
                <a:lnTo>
                  <a:pt x="1367" y="1994"/>
                </a:lnTo>
                <a:lnTo>
                  <a:pt x="1348" y="1959"/>
                </a:lnTo>
                <a:lnTo>
                  <a:pt x="1327" y="1926"/>
                </a:lnTo>
                <a:lnTo>
                  <a:pt x="1301" y="1896"/>
                </a:lnTo>
                <a:lnTo>
                  <a:pt x="1269" y="1866"/>
                </a:lnTo>
                <a:lnTo>
                  <a:pt x="1234" y="1840"/>
                </a:lnTo>
                <a:lnTo>
                  <a:pt x="1196" y="1819"/>
                </a:lnTo>
                <a:lnTo>
                  <a:pt x="1154" y="1803"/>
                </a:lnTo>
                <a:lnTo>
                  <a:pt x="1140" y="1760"/>
                </a:lnTo>
                <a:lnTo>
                  <a:pt x="1121" y="1719"/>
                </a:lnTo>
                <a:lnTo>
                  <a:pt x="1097" y="1681"/>
                </a:lnTo>
                <a:lnTo>
                  <a:pt x="1069" y="1646"/>
                </a:lnTo>
                <a:lnTo>
                  <a:pt x="1036" y="1615"/>
                </a:lnTo>
                <a:lnTo>
                  <a:pt x="1001" y="1590"/>
                </a:lnTo>
                <a:lnTo>
                  <a:pt x="962" y="1568"/>
                </a:lnTo>
                <a:lnTo>
                  <a:pt x="922" y="1553"/>
                </a:lnTo>
                <a:lnTo>
                  <a:pt x="908" y="1510"/>
                </a:lnTo>
                <a:lnTo>
                  <a:pt x="889" y="1469"/>
                </a:lnTo>
                <a:lnTo>
                  <a:pt x="865" y="1431"/>
                </a:lnTo>
                <a:lnTo>
                  <a:pt x="837" y="1395"/>
                </a:lnTo>
                <a:lnTo>
                  <a:pt x="805" y="1367"/>
                </a:lnTo>
                <a:lnTo>
                  <a:pt x="770" y="1342"/>
                </a:lnTo>
                <a:lnTo>
                  <a:pt x="734" y="1321"/>
                </a:lnTo>
                <a:lnTo>
                  <a:pt x="695" y="1306"/>
                </a:lnTo>
                <a:lnTo>
                  <a:pt x="655" y="1295"/>
                </a:lnTo>
                <a:lnTo>
                  <a:pt x="613" y="1288"/>
                </a:lnTo>
                <a:lnTo>
                  <a:pt x="571" y="1286"/>
                </a:lnTo>
                <a:lnTo>
                  <a:pt x="528" y="1288"/>
                </a:lnTo>
                <a:lnTo>
                  <a:pt x="485" y="1296"/>
                </a:lnTo>
                <a:lnTo>
                  <a:pt x="444" y="1308"/>
                </a:lnTo>
                <a:lnTo>
                  <a:pt x="404" y="1323"/>
                </a:lnTo>
                <a:lnTo>
                  <a:pt x="364" y="1345"/>
                </a:lnTo>
                <a:lnTo>
                  <a:pt x="328" y="1370"/>
                </a:lnTo>
                <a:lnTo>
                  <a:pt x="295" y="1399"/>
                </a:lnTo>
                <a:lnTo>
                  <a:pt x="267" y="1429"/>
                </a:lnTo>
                <a:lnTo>
                  <a:pt x="244" y="1460"/>
                </a:lnTo>
                <a:lnTo>
                  <a:pt x="225" y="1493"/>
                </a:lnTo>
                <a:lnTo>
                  <a:pt x="207" y="1528"/>
                </a:lnTo>
                <a:lnTo>
                  <a:pt x="193" y="1564"/>
                </a:lnTo>
                <a:lnTo>
                  <a:pt x="166" y="1553"/>
                </a:lnTo>
                <a:lnTo>
                  <a:pt x="139" y="1542"/>
                </a:lnTo>
                <a:lnTo>
                  <a:pt x="111" y="1532"/>
                </a:lnTo>
                <a:lnTo>
                  <a:pt x="86" y="1523"/>
                </a:lnTo>
                <a:lnTo>
                  <a:pt x="62" y="1515"/>
                </a:lnTo>
                <a:lnTo>
                  <a:pt x="41" y="1507"/>
                </a:lnTo>
                <a:lnTo>
                  <a:pt x="24" y="1502"/>
                </a:lnTo>
                <a:lnTo>
                  <a:pt x="11" y="1498"/>
                </a:lnTo>
                <a:lnTo>
                  <a:pt x="3" y="1495"/>
                </a:lnTo>
                <a:lnTo>
                  <a:pt x="0" y="1494"/>
                </a:lnTo>
                <a:lnTo>
                  <a:pt x="0" y="207"/>
                </a:lnTo>
                <a:lnTo>
                  <a:pt x="357" y="336"/>
                </a:lnTo>
                <a:lnTo>
                  <a:pt x="399" y="351"/>
                </a:lnTo>
                <a:lnTo>
                  <a:pt x="439" y="361"/>
                </a:lnTo>
                <a:lnTo>
                  <a:pt x="476" y="366"/>
                </a:lnTo>
                <a:lnTo>
                  <a:pt x="511" y="368"/>
                </a:lnTo>
                <a:lnTo>
                  <a:pt x="542" y="367"/>
                </a:lnTo>
                <a:lnTo>
                  <a:pt x="571" y="363"/>
                </a:lnTo>
                <a:lnTo>
                  <a:pt x="597" y="358"/>
                </a:lnTo>
                <a:lnTo>
                  <a:pt x="619" y="351"/>
                </a:lnTo>
                <a:lnTo>
                  <a:pt x="638" y="344"/>
                </a:lnTo>
                <a:lnTo>
                  <a:pt x="652" y="338"/>
                </a:lnTo>
                <a:lnTo>
                  <a:pt x="663" y="332"/>
                </a:lnTo>
                <a:lnTo>
                  <a:pt x="670" y="328"/>
                </a:lnTo>
                <a:lnTo>
                  <a:pt x="672" y="327"/>
                </a:lnTo>
                <a:lnTo>
                  <a:pt x="675" y="326"/>
                </a:lnTo>
                <a:lnTo>
                  <a:pt x="682" y="322"/>
                </a:lnTo>
                <a:lnTo>
                  <a:pt x="693" y="314"/>
                </a:lnTo>
                <a:lnTo>
                  <a:pt x="707" y="304"/>
                </a:lnTo>
                <a:lnTo>
                  <a:pt x="725" y="292"/>
                </a:lnTo>
                <a:lnTo>
                  <a:pt x="747" y="279"/>
                </a:lnTo>
                <a:lnTo>
                  <a:pt x="772" y="263"/>
                </a:lnTo>
                <a:lnTo>
                  <a:pt x="800" y="246"/>
                </a:lnTo>
                <a:lnTo>
                  <a:pt x="829" y="229"/>
                </a:lnTo>
                <a:lnTo>
                  <a:pt x="861" y="210"/>
                </a:lnTo>
                <a:lnTo>
                  <a:pt x="895" y="191"/>
                </a:lnTo>
                <a:lnTo>
                  <a:pt x="929" y="171"/>
                </a:lnTo>
                <a:lnTo>
                  <a:pt x="965" y="151"/>
                </a:lnTo>
                <a:lnTo>
                  <a:pt x="1001" y="133"/>
                </a:lnTo>
                <a:lnTo>
                  <a:pt x="1040" y="114"/>
                </a:lnTo>
                <a:lnTo>
                  <a:pt x="1077" y="97"/>
                </a:lnTo>
                <a:lnTo>
                  <a:pt x="1115" y="79"/>
                </a:lnTo>
                <a:lnTo>
                  <a:pt x="1152" y="64"/>
                </a:lnTo>
                <a:lnTo>
                  <a:pt x="1188" y="50"/>
                </a:lnTo>
                <a:lnTo>
                  <a:pt x="1224" y="39"/>
                </a:lnTo>
                <a:lnTo>
                  <a:pt x="1258" y="29"/>
                </a:lnTo>
                <a:lnTo>
                  <a:pt x="1291" y="22"/>
                </a:lnTo>
                <a:lnTo>
                  <a:pt x="1321" y="17"/>
                </a:lnTo>
                <a:lnTo>
                  <a:pt x="1351" y="15"/>
                </a:lnTo>
                <a:close/>
                <a:moveTo>
                  <a:pt x="2283" y="0"/>
                </a:moveTo>
                <a:lnTo>
                  <a:pt x="2308" y="0"/>
                </a:lnTo>
                <a:lnTo>
                  <a:pt x="2333" y="3"/>
                </a:lnTo>
                <a:lnTo>
                  <a:pt x="2360" y="11"/>
                </a:lnTo>
                <a:lnTo>
                  <a:pt x="2386" y="22"/>
                </a:lnTo>
                <a:lnTo>
                  <a:pt x="2415" y="37"/>
                </a:lnTo>
                <a:lnTo>
                  <a:pt x="2446" y="56"/>
                </a:lnTo>
                <a:lnTo>
                  <a:pt x="2477" y="80"/>
                </a:lnTo>
                <a:lnTo>
                  <a:pt x="2512" y="110"/>
                </a:lnTo>
                <a:lnTo>
                  <a:pt x="2551" y="144"/>
                </a:lnTo>
                <a:lnTo>
                  <a:pt x="2589" y="176"/>
                </a:lnTo>
                <a:lnTo>
                  <a:pt x="2625" y="208"/>
                </a:lnTo>
                <a:lnTo>
                  <a:pt x="2660" y="239"/>
                </a:lnTo>
                <a:lnTo>
                  <a:pt x="2692" y="268"/>
                </a:lnTo>
                <a:lnTo>
                  <a:pt x="2724" y="295"/>
                </a:lnTo>
                <a:lnTo>
                  <a:pt x="2753" y="322"/>
                </a:lnTo>
                <a:lnTo>
                  <a:pt x="2780" y="346"/>
                </a:lnTo>
                <a:lnTo>
                  <a:pt x="2804" y="366"/>
                </a:lnTo>
                <a:lnTo>
                  <a:pt x="2825" y="385"/>
                </a:lnTo>
                <a:lnTo>
                  <a:pt x="2843" y="401"/>
                </a:lnTo>
                <a:lnTo>
                  <a:pt x="2857" y="414"/>
                </a:lnTo>
                <a:lnTo>
                  <a:pt x="2868" y="423"/>
                </a:lnTo>
                <a:lnTo>
                  <a:pt x="2875" y="430"/>
                </a:lnTo>
                <a:lnTo>
                  <a:pt x="2877" y="432"/>
                </a:lnTo>
                <a:lnTo>
                  <a:pt x="2879" y="433"/>
                </a:lnTo>
                <a:lnTo>
                  <a:pt x="2885" y="435"/>
                </a:lnTo>
                <a:lnTo>
                  <a:pt x="2895" y="439"/>
                </a:lnTo>
                <a:lnTo>
                  <a:pt x="2909" y="444"/>
                </a:lnTo>
                <a:lnTo>
                  <a:pt x="2925" y="449"/>
                </a:lnTo>
                <a:lnTo>
                  <a:pt x="2942" y="455"/>
                </a:lnTo>
                <a:lnTo>
                  <a:pt x="2962" y="458"/>
                </a:lnTo>
                <a:lnTo>
                  <a:pt x="2981" y="461"/>
                </a:lnTo>
                <a:lnTo>
                  <a:pt x="3002" y="461"/>
                </a:lnTo>
                <a:lnTo>
                  <a:pt x="3022" y="460"/>
                </a:lnTo>
                <a:lnTo>
                  <a:pt x="3044" y="457"/>
                </a:lnTo>
                <a:lnTo>
                  <a:pt x="3070" y="451"/>
                </a:lnTo>
                <a:lnTo>
                  <a:pt x="3099" y="446"/>
                </a:lnTo>
                <a:lnTo>
                  <a:pt x="3132" y="439"/>
                </a:lnTo>
                <a:lnTo>
                  <a:pt x="3167" y="432"/>
                </a:lnTo>
                <a:lnTo>
                  <a:pt x="3203" y="424"/>
                </a:lnTo>
                <a:lnTo>
                  <a:pt x="3240" y="415"/>
                </a:lnTo>
                <a:lnTo>
                  <a:pt x="3278" y="407"/>
                </a:lnTo>
                <a:lnTo>
                  <a:pt x="3316" y="398"/>
                </a:lnTo>
                <a:lnTo>
                  <a:pt x="3353" y="389"/>
                </a:lnTo>
                <a:lnTo>
                  <a:pt x="3391" y="380"/>
                </a:lnTo>
                <a:lnTo>
                  <a:pt x="3425" y="372"/>
                </a:lnTo>
                <a:lnTo>
                  <a:pt x="3458" y="363"/>
                </a:lnTo>
                <a:lnTo>
                  <a:pt x="3488" y="356"/>
                </a:lnTo>
                <a:lnTo>
                  <a:pt x="3515" y="350"/>
                </a:lnTo>
                <a:lnTo>
                  <a:pt x="3539" y="343"/>
                </a:lnTo>
                <a:lnTo>
                  <a:pt x="3557" y="339"/>
                </a:lnTo>
                <a:lnTo>
                  <a:pt x="3572" y="336"/>
                </a:lnTo>
                <a:lnTo>
                  <a:pt x="3581" y="332"/>
                </a:lnTo>
                <a:lnTo>
                  <a:pt x="3584" y="332"/>
                </a:lnTo>
                <a:lnTo>
                  <a:pt x="3584" y="1458"/>
                </a:lnTo>
                <a:lnTo>
                  <a:pt x="3580" y="1458"/>
                </a:lnTo>
                <a:lnTo>
                  <a:pt x="3571" y="1460"/>
                </a:lnTo>
                <a:lnTo>
                  <a:pt x="3556" y="1464"/>
                </a:lnTo>
                <a:lnTo>
                  <a:pt x="3537" y="1467"/>
                </a:lnTo>
                <a:lnTo>
                  <a:pt x="3514" y="1472"/>
                </a:lnTo>
                <a:lnTo>
                  <a:pt x="3489" y="1477"/>
                </a:lnTo>
                <a:lnTo>
                  <a:pt x="3461" y="1482"/>
                </a:lnTo>
                <a:lnTo>
                  <a:pt x="3434" y="1488"/>
                </a:lnTo>
                <a:lnTo>
                  <a:pt x="3407" y="1493"/>
                </a:lnTo>
                <a:lnTo>
                  <a:pt x="3381" y="1499"/>
                </a:lnTo>
                <a:lnTo>
                  <a:pt x="3356" y="1503"/>
                </a:lnTo>
                <a:lnTo>
                  <a:pt x="3335" y="1506"/>
                </a:lnTo>
                <a:lnTo>
                  <a:pt x="3317" y="1510"/>
                </a:lnTo>
                <a:lnTo>
                  <a:pt x="3304" y="1512"/>
                </a:lnTo>
                <a:lnTo>
                  <a:pt x="3290" y="1514"/>
                </a:lnTo>
                <a:lnTo>
                  <a:pt x="3273" y="1517"/>
                </a:lnTo>
                <a:lnTo>
                  <a:pt x="3251" y="1522"/>
                </a:lnTo>
                <a:lnTo>
                  <a:pt x="3228" y="1525"/>
                </a:lnTo>
                <a:lnTo>
                  <a:pt x="3202" y="1528"/>
                </a:lnTo>
                <a:lnTo>
                  <a:pt x="3173" y="1528"/>
                </a:lnTo>
                <a:lnTo>
                  <a:pt x="3145" y="1527"/>
                </a:lnTo>
                <a:lnTo>
                  <a:pt x="3115" y="1523"/>
                </a:lnTo>
                <a:lnTo>
                  <a:pt x="3085" y="1514"/>
                </a:lnTo>
                <a:lnTo>
                  <a:pt x="3055" y="1502"/>
                </a:lnTo>
                <a:lnTo>
                  <a:pt x="3026" y="1483"/>
                </a:lnTo>
                <a:lnTo>
                  <a:pt x="2998" y="1459"/>
                </a:lnTo>
                <a:lnTo>
                  <a:pt x="2979" y="1441"/>
                </a:lnTo>
                <a:lnTo>
                  <a:pt x="2957" y="1419"/>
                </a:lnTo>
                <a:lnTo>
                  <a:pt x="2933" y="1395"/>
                </a:lnTo>
                <a:lnTo>
                  <a:pt x="2907" y="1368"/>
                </a:lnTo>
                <a:lnTo>
                  <a:pt x="2878" y="1339"/>
                </a:lnTo>
                <a:lnTo>
                  <a:pt x="2848" y="1308"/>
                </a:lnTo>
                <a:lnTo>
                  <a:pt x="2816" y="1276"/>
                </a:lnTo>
                <a:lnTo>
                  <a:pt x="2783" y="1242"/>
                </a:lnTo>
                <a:lnTo>
                  <a:pt x="2749" y="1207"/>
                </a:lnTo>
                <a:lnTo>
                  <a:pt x="2714" y="1171"/>
                </a:lnTo>
                <a:lnTo>
                  <a:pt x="2678" y="1135"/>
                </a:lnTo>
                <a:lnTo>
                  <a:pt x="2642" y="1098"/>
                </a:lnTo>
                <a:lnTo>
                  <a:pt x="2607" y="1061"/>
                </a:lnTo>
                <a:lnTo>
                  <a:pt x="2571" y="1025"/>
                </a:lnTo>
                <a:lnTo>
                  <a:pt x="2536" y="989"/>
                </a:lnTo>
                <a:lnTo>
                  <a:pt x="2501" y="953"/>
                </a:lnTo>
                <a:lnTo>
                  <a:pt x="2469" y="919"/>
                </a:lnTo>
                <a:lnTo>
                  <a:pt x="2436" y="887"/>
                </a:lnTo>
                <a:lnTo>
                  <a:pt x="2405" y="855"/>
                </a:lnTo>
                <a:lnTo>
                  <a:pt x="2376" y="824"/>
                </a:lnTo>
                <a:lnTo>
                  <a:pt x="2350" y="797"/>
                </a:lnTo>
                <a:lnTo>
                  <a:pt x="2325" y="772"/>
                </a:lnTo>
                <a:lnTo>
                  <a:pt x="2303" y="749"/>
                </a:lnTo>
                <a:lnTo>
                  <a:pt x="2283" y="728"/>
                </a:lnTo>
                <a:lnTo>
                  <a:pt x="2266" y="711"/>
                </a:lnTo>
                <a:lnTo>
                  <a:pt x="2253" y="698"/>
                </a:lnTo>
                <a:lnTo>
                  <a:pt x="2243" y="688"/>
                </a:lnTo>
                <a:lnTo>
                  <a:pt x="2237" y="682"/>
                </a:lnTo>
                <a:lnTo>
                  <a:pt x="2235" y="679"/>
                </a:lnTo>
                <a:lnTo>
                  <a:pt x="2233" y="677"/>
                </a:lnTo>
                <a:lnTo>
                  <a:pt x="2229" y="674"/>
                </a:lnTo>
                <a:lnTo>
                  <a:pt x="2221" y="667"/>
                </a:lnTo>
                <a:lnTo>
                  <a:pt x="2211" y="661"/>
                </a:lnTo>
                <a:lnTo>
                  <a:pt x="2197" y="653"/>
                </a:lnTo>
                <a:lnTo>
                  <a:pt x="2182" y="646"/>
                </a:lnTo>
                <a:lnTo>
                  <a:pt x="2163" y="638"/>
                </a:lnTo>
                <a:lnTo>
                  <a:pt x="2143" y="632"/>
                </a:lnTo>
                <a:lnTo>
                  <a:pt x="2119" y="629"/>
                </a:lnTo>
                <a:lnTo>
                  <a:pt x="2092" y="628"/>
                </a:lnTo>
                <a:lnTo>
                  <a:pt x="2065" y="631"/>
                </a:lnTo>
                <a:lnTo>
                  <a:pt x="2035" y="638"/>
                </a:lnTo>
                <a:lnTo>
                  <a:pt x="2002" y="649"/>
                </a:lnTo>
                <a:lnTo>
                  <a:pt x="1968" y="665"/>
                </a:lnTo>
                <a:lnTo>
                  <a:pt x="1929" y="687"/>
                </a:lnTo>
                <a:lnTo>
                  <a:pt x="1887" y="709"/>
                </a:lnTo>
                <a:lnTo>
                  <a:pt x="1845" y="733"/>
                </a:lnTo>
                <a:lnTo>
                  <a:pt x="1800" y="756"/>
                </a:lnTo>
                <a:lnTo>
                  <a:pt x="1756" y="780"/>
                </a:lnTo>
                <a:lnTo>
                  <a:pt x="1713" y="804"/>
                </a:lnTo>
                <a:lnTo>
                  <a:pt x="1670" y="827"/>
                </a:lnTo>
                <a:lnTo>
                  <a:pt x="1630" y="848"/>
                </a:lnTo>
                <a:lnTo>
                  <a:pt x="1592" y="868"/>
                </a:lnTo>
                <a:lnTo>
                  <a:pt x="1557" y="887"/>
                </a:lnTo>
                <a:lnTo>
                  <a:pt x="1526" y="902"/>
                </a:lnTo>
                <a:lnTo>
                  <a:pt x="1500" y="916"/>
                </a:lnTo>
                <a:lnTo>
                  <a:pt x="1473" y="932"/>
                </a:lnTo>
                <a:lnTo>
                  <a:pt x="1444" y="944"/>
                </a:lnTo>
                <a:lnTo>
                  <a:pt x="1414" y="952"/>
                </a:lnTo>
                <a:lnTo>
                  <a:pt x="1381" y="954"/>
                </a:lnTo>
                <a:lnTo>
                  <a:pt x="1344" y="951"/>
                </a:lnTo>
                <a:lnTo>
                  <a:pt x="1309" y="941"/>
                </a:lnTo>
                <a:lnTo>
                  <a:pt x="1277" y="925"/>
                </a:lnTo>
                <a:lnTo>
                  <a:pt x="1249" y="904"/>
                </a:lnTo>
                <a:lnTo>
                  <a:pt x="1224" y="878"/>
                </a:lnTo>
                <a:lnTo>
                  <a:pt x="1203" y="848"/>
                </a:lnTo>
                <a:lnTo>
                  <a:pt x="1188" y="816"/>
                </a:lnTo>
                <a:lnTo>
                  <a:pt x="1179" y="779"/>
                </a:lnTo>
                <a:lnTo>
                  <a:pt x="1176" y="740"/>
                </a:lnTo>
                <a:lnTo>
                  <a:pt x="1178" y="707"/>
                </a:lnTo>
                <a:lnTo>
                  <a:pt x="1186" y="674"/>
                </a:lnTo>
                <a:lnTo>
                  <a:pt x="1198" y="644"/>
                </a:lnTo>
                <a:lnTo>
                  <a:pt x="1214" y="617"/>
                </a:lnTo>
                <a:lnTo>
                  <a:pt x="1234" y="592"/>
                </a:lnTo>
                <a:lnTo>
                  <a:pt x="1257" y="570"/>
                </a:lnTo>
                <a:lnTo>
                  <a:pt x="1283" y="553"/>
                </a:lnTo>
                <a:lnTo>
                  <a:pt x="1311" y="540"/>
                </a:lnTo>
                <a:lnTo>
                  <a:pt x="1352" y="515"/>
                </a:lnTo>
                <a:lnTo>
                  <a:pt x="1396" y="487"/>
                </a:lnTo>
                <a:lnTo>
                  <a:pt x="1444" y="458"/>
                </a:lnTo>
                <a:lnTo>
                  <a:pt x="1496" y="427"/>
                </a:lnTo>
                <a:lnTo>
                  <a:pt x="1549" y="396"/>
                </a:lnTo>
                <a:lnTo>
                  <a:pt x="1604" y="363"/>
                </a:lnTo>
                <a:lnTo>
                  <a:pt x="1660" y="329"/>
                </a:lnTo>
                <a:lnTo>
                  <a:pt x="1718" y="295"/>
                </a:lnTo>
                <a:lnTo>
                  <a:pt x="1775" y="262"/>
                </a:lnTo>
                <a:lnTo>
                  <a:pt x="1832" y="229"/>
                </a:lnTo>
                <a:lnTo>
                  <a:pt x="1887" y="197"/>
                </a:lnTo>
                <a:lnTo>
                  <a:pt x="1941" y="167"/>
                </a:lnTo>
                <a:lnTo>
                  <a:pt x="1992" y="137"/>
                </a:lnTo>
                <a:lnTo>
                  <a:pt x="2040" y="109"/>
                </a:lnTo>
                <a:lnTo>
                  <a:pt x="2085" y="84"/>
                </a:lnTo>
                <a:lnTo>
                  <a:pt x="2125" y="62"/>
                </a:lnTo>
                <a:lnTo>
                  <a:pt x="2160" y="41"/>
                </a:lnTo>
                <a:lnTo>
                  <a:pt x="2186" y="28"/>
                </a:lnTo>
                <a:lnTo>
                  <a:pt x="2211" y="17"/>
                </a:lnTo>
                <a:lnTo>
                  <a:pt x="2235" y="8"/>
                </a:lnTo>
                <a:lnTo>
                  <a:pt x="2259" y="3"/>
                </a:lnTo>
                <a:lnTo>
                  <a:pt x="228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IN" sz="1350" dirty="0"/>
          </a:p>
        </p:txBody>
      </p:sp>
      <p:grpSp>
        <p:nvGrpSpPr>
          <p:cNvPr id="75" name="Group 23"/>
          <p:cNvGrpSpPr/>
          <p:nvPr>
            <p:custDataLst>
              <p:tags r:id="rId22"/>
            </p:custDataLst>
          </p:nvPr>
        </p:nvGrpSpPr>
        <p:grpSpPr>
          <a:xfrm>
            <a:off x="5836474" y="2353220"/>
            <a:ext cx="541464" cy="485873"/>
            <a:chOff x="5159473" y="2453350"/>
            <a:chExt cx="684000" cy="613776"/>
          </a:xfrm>
          <a:solidFill>
            <a:schemeClr val="bg1"/>
          </a:solidFill>
        </p:grpSpPr>
        <p:sp>
          <p:nvSpPr>
            <p:cNvPr id="76" name="Freeform 42"/>
            <p:cNvSpPr/>
            <p:nvPr>
              <p:custDataLst>
                <p:tags r:id="rId23"/>
              </p:custDataLst>
            </p:nvPr>
          </p:nvSpPr>
          <p:spPr bwMode="auto">
            <a:xfrm>
              <a:off x="5208144" y="2657709"/>
              <a:ext cx="117461" cy="315257"/>
            </a:xfrm>
            <a:custGeom>
              <a:avLst/>
              <a:gdLst>
                <a:gd name="T0" fmla="*/ 151 w 725"/>
                <a:gd name="T1" fmla="*/ 0 h 1806"/>
                <a:gd name="T2" fmla="*/ 574 w 725"/>
                <a:gd name="T3" fmla="*/ 0 h 1806"/>
                <a:gd name="T4" fmla="*/ 608 w 725"/>
                <a:gd name="T5" fmla="*/ 3 h 1806"/>
                <a:gd name="T6" fmla="*/ 640 w 725"/>
                <a:gd name="T7" fmla="*/ 15 h 1806"/>
                <a:gd name="T8" fmla="*/ 668 w 725"/>
                <a:gd name="T9" fmla="*/ 33 h 1806"/>
                <a:gd name="T10" fmla="*/ 691 w 725"/>
                <a:gd name="T11" fmla="*/ 56 h 1806"/>
                <a:gd name="T12" fmla="*/ 709 w 725"/>
                <a:gd name="T13" fmla="*/ 84 h 1806"/>
                <a:gd name="T14" fmla="*/ 721 w 725"/>
                <a:gd name="T15" fmla="*/ 116 h 1806"/>
                <a:gd name="T16" fmla="*/ 725 w 725"/>
                <a:gd name="T17" fmla="*/ 150 h 1806"/>
                <a:gd name="T18" fmla="*/ 725 w 725"/>
                <a:gd name="T19" fmla="*/ 1656 h 1806"/>
                <a:gd name="T20" fmla="*/ 721 w 725"/>
                <a:gd name="T21" fmla="*/ 1691 h 1806"/>
                <a:gd name="T22" fmla="*/ 709 w 725"/>
                <a:gd name="T23" fmla="*/ 1723 h 1806"/>
                <a:gd name="T24" fmla="*/ 691 w 725"/>
                <a:gd name="T25" fmla="*/ 1750 h 1806"/>
                <a:gd name="T26" fmla="*/ 668 w 725"/>
                <a:gd name="T27" fmla="*/ 1774 h 1806"/>
                <a:gd name="T28" fmla="*/ 640 w 725"/>
                <a:gd name="T29" fmla="*/ 1792 h 1806"/>
                <a:gd name="T30" fmla="*/ 608 w 725"/>
                <a:gd name="T31" fmla="*/ 1802 h 1806"/>
                <a:gd name="T32" fmla="*/ 574 w 725"/>
                <a:gd name="T33" fmla="*/ 1806 h 1806"/>
                <a:gd name="T34" fmla="*/ 151 w 725"/>
                <a:gd name="T35" fmla="*/ 1806 h 1806"/>
                <a:gd name="T36" fmla="*/ 116 w 725"/>
                <a:gd name="T37" fmla="*/ 1802 h 1806"/>
                <a:gd name="T38" fmla="*/ 85 w 725"/>
                <a:gd name="T39" fmla="*/ 1792 h 1806"/>
                <a:gd name="T40" fmla="*/ 56 w 725"/>
                <a:gd name="T41" fmla="*/ 1774 h 1806"/>
                <a:gd name="T42" fmla="*/ 33 w 725"/>
                <a:gd name="T43" fmla="*/ 1750 h 1806"/>
                <a:gd name="T44" fmla="*/ 16 w 725"/>
                <a:gd name="T45" fmla="*/ 1723 h 1806"/>
                <a:gd name="T46" fmla="*/ 4 w 725"/>
                <a:gd name="T47" fmla="*/ 1691 h 1806"/>
                <a:gd name="T48" fmla="*/ 0 w 725"/>
                <a:gd name="T49" fmla="*/ 1656 h 1806"/>
                <a:gd name="T50" fmla="*/ 0 w 725"/>
                <a:gd name="T51" fmla="*/ 150 h 1806"/>
                <a:gd name="T52" fmla="*/ 4 w 725"/>
                <a:gd name="T53" fmla="*/ 116 h 1806"/>
                <a:gd name="T54" fmla="*/ 16 w 725"/>
                <a:gd name="T55" fmla="*/ 84 h 1806"/>
                <a:gd name="T56" fmla="*/ 33 w 725"/>
                <a:gd name="T57" fmla="*/ 56 h 1806"/>
                <a:gd name="T58" fmla="*/ 56 w 725"/>
                <a:gd name="T59" fmla="*/ 33 h 1806"/>
                <a:gd name="T60" fmla="*/ 85 w 725"/>
                <a:gd name="T61" fmla="*/ 15 h 1806"/>
                <a:gd name="T62" fmla="*/ 116 w 725"/>
                <a:gd name="T63" fmla="*/ 3 h 1806"/>
                <a:gd name="T64" fmla="*/ 151 w 725"/>
                <a:gd name="T65" fmla="*/ 0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5" h="1806">
                  <a:moveTo>
                    <a:pt x="151" y="0"/>
                  </a:moveTo>
                  <a:lnTo>
                    <a:pt x="574" y="0"/>
                  </a:lnTo>
                  <a:lnTo>
                    <a:pt x="608" y="3"/>
                  </a:lnTo>
                  <a:lnTo>
                    <a:pt x="640" y="15"/>
                  </a:lnTo>
                  <a:lnTo>
                    <a:pt x="668" y="33"/>
                  </a:lnTo>
                  <a:lnTo>
                    <a:pt x="691" y="56"/>
                  </a:lnTo>
                  <a:lnTo>
                    <a:pt x="709" y="84"/>
                  </a:lnTo>
                  <a:lnTo>
                    <a:pt x="721" y="116"/>
                  </a:lnTo>
                  <a:lnTo>
                    <a:pt x="725" y="150"/>
                  </a:lnTo>
                  <a:lnTo>
                    <a:pt x="725" y="1656"/>
                  </a:lnTo>
                  <a:lnTo>
                    <a:pt x="721" y="1691"/>
                  </a:lnTo>
                  <a:lnTo>
                    <a:pt x="709" y="1723"/>
                  </a:lnTo>
                  <a:lnTo>
                    <a:pt x="691" y="1750"/>
                  </a:lnTo>
                  <a:lnTo>
                    <a:pt x="668" y="1774"/>
                  </a:lnTo>
                  <a:lnTo>
                    <a:pt x="640" y="1792"/>
                  </a:lnTo>
                  <a:lnTo>
                    <a:pt x="608" y="1802"/>
                  </a:lnTo>
                  <a:lnTo>
                    <a:pt x="574" y="1806"/>
                  </a:lnTo>
                  <a:lnTo>
                    <a:pt x="151" y="1806"/>
                  </a:lnTo>
                  <a:lnTo>
                    <a:pt x="116" y="1802"/>
                  </a:lnTo>
                  <a:lnTo>
                    <a:pt x="85" y="1792"/>
                  </a:lnTo>
                  <a:lnTo>
                    <a:pt x="56" y="1774"/>
                  </a:lnTo>
                  <a:lnTo>
                    <a:pt x="33" y="1750"/>
                  </a:lnTo>
                  <a:lnTo>
                    <a:pt x="16" y="1723"/>
                  </a:lnTo>
                  <a:lnTo>
                    <a:pt x="4" y="1691"/>
                  </a:lnTo>
                  <a:lnTo>
                    <a:pt x="0" y="1656"/>
                  </a:lnTo>
                  <a:lnTo>
                    <a:pt x="0" y="150"/>
                  </a:lnTo>
                  <a:lnTo>
                    <a:pt x="4" y="116"/>
                  </a:lnTo>
                  <a:lnTo>
                    <a:pt x="16" y="84"/>
                  </a:lnTo>
                  <a:lnTo>
                    <a:pt x="33" y="56"/>
                  </a:lnTo>
                  <a:lnTo>
                    <a:pt x="56" y="33"/>
                  </a:lnTo>
                  <a:lnTo>
                    <a:pt x="85" y="15"/>
                  </a:lnTo>
                  <a:lnTo>
                    <a:pt x="116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/>
            </a:p>
          </p:txBody>
        </p:sp>
        <p:sp>
          <p:nvSpPr>
            <p:cNvPr id="77" name="Freeform 43"/>
            <p:cNvSpPr/>
            <p:nvPr>
              <p:custDataLst>
                <p:tags r:id="rId24"/>
              </p:custDataLst>
            </p:nvPr>
          </p:nvSpPr>
          <p:spPr bwMode="auto">
            <a:xfrm>
              <a:off x="5364543" y="2453350"/>
              <a:ext cx="117461" cy="519617"/>
            </a:xfrm>
            <a:custGeom>
              <a:avLst/>
              <a:gdLst>
                <a:gd name="T0" fmla="*/ 150 w 724"/>
                <a:gd name="T1" fmla="*/ 0 h 2980"/>
                <a:gd name="T2" fmla="*/ 574 w 724"/>
                <a:gd name="T3" fmla="*/ 0 h 2980"/>
                <a:gd name="T4" fmla="*/ 609 w 724"/>
                <a:gd name="T5" fmla="*/ 3 h 2980"/>
                <a:gd name="T6" fmla="*/ 640 w 724"/>
                <a:gd name="T7" fmla="*/ 15 h 2980"/>
                <a:gd name="T8" fmla="*/ 668 w 724"/>
                <a:gd name="T9" fmla="*/ 33 h 2980"/>
                <a:gd name="T10" fmla="*/ 691 w 724"/>
                <a:gd name="T11" fmla="*/ 56 h 2980"/>
                <a:gd name="T12" fmla="*/ 709 w 724"/>
                <a:gd name="T13" fmla="*/ 84 h 2980"/>
                <a:gd name="T14" fmla="*/ 720 w 724"/>
                <a:gd name="T15" fmla="*/ 116 h 2980"/>
                <a:gd name="T16" fmla="*/ 724 w 724"/>
                <a:gd name="T17" fmla="*/ 150 h 2980"/>
                <a:gd name="T18" fmla="*/ 724 w 724"/>
                <a:gd name="T19" fmla="*/ 2830 h 2980"/>
                <a:gd name="T20" fmla="*/ 720 w 724"/>
                <a:gd name="T21" fmla="*/ 2865 h 2980"/>
                <a:gd name="T22" fmla="*/ 709 w 724"/>
                <a:gd name="T23" fmla="*/ 2897 h 2980"/>
                <a:gd name="T24" fmla="*/ 691 w 724"/>
                <a:gd name="T25" fmla="*/ 2924 h 2980"/>
                <a:gd name="T26" fmla="*/ 668 w 724"/>
                <a:gd name="T27" fmla="*/ 2948 h 2980"/>
                <a:gd name="T28" fmla="*/ 640 w 724"/>
                <a:gd name="T29" fmla="*/ 2966 h 2980"/>
                <a:gd name="T30" fmla="*/ 609 w 724"/>
                <a:gd name="T31" fmla="*/ 2976 h 2980"/>
                <a:gd name="T32" fmla="*/ 574 w 724"/>
                <a:gd name="T33" fmla="*/ 2980 h 2980"/>
                <a:gd name="T34" fmla="*/ 150 w 724"/>
                <a:gd name="T35" fmla="*/ 2980 h 2980"/>
                <a:gd name="T36" fmla="*/ 116 w 724"/>
                <a:gd name="T37" fmla="*/ 2976 h 2980"/>
                <a:gd name="T38" fmla="*/ 84 w 724"/>
                <a:gd name="T39" fmla="*/ 2966 h 2980"/>
                <a:gd name="T40" fmla="*/ 56 w 724"/>
                <a:gd name="T41" fmla="*/ 2948 h 2980"/>
                <a:gd name="T42" fmla="*/ 33 w 724"/>
                <a:gd name="T43" fmla="*/ 2924 h 2980"/>
                <a:gd name="T44" fmla="*/ 15 w 724"/>
                <a:gd name="T45" fmla="*/ 2897 h 2980"/>
                <a:gd name="T46" fmla="*/ 3 w 724"/>
                <a:gd name="T47" fmla="*/ 2865 h 2980"/>
                <a:gd name="T48" fmla="*/ 0 w 724"/>
                <a:gd name="T49" fmla="*/ 2830 h 2980"/>
                <a:gd name="T50" fmla="*/ 0 w 724"/>
                <a:gd name="T51" fmla="*/ 150 h 2980"/>
                <a:gd name="T52" fmla="*/ 3 w 724"/>
                <a:gd name="T53" fmla="*/ 116 h 2980"/>
                <a:gd name="T54" fmla="*/ 15 w 724"/>
                <a:gd name="T55" fmla="*/ 84 h 2980"/>
                <a:gd name="T56" fmla="*/ 33 w 724"/>
                <a:gd name="T57" fmla="*/ 56 h 2980"/>
                <a:gd name="T58" fmla="*/ 56 w 724"/>
                <a:gd name="T59" fmla="*/ 33 h 2980"/>
                <a:gd name="T60" fmla="*/ 84 w 724"/>
                <a:gd name="T61" fmla="*/ 15 h 2980"/>
                <a:gd name="T62" fmla="*/ 116 w 724"/>
                <a:gd name="T63" fmla="*/ 3 h 2980"/>
                <a:gd name="T64" fmla="*/ 150 w 724"/>
                <a:gd name="T65" fmla="*/ 0 h 2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4" h="2980">
                  <a:moveTo>
                    <a:pt x="150" y="0"/>
                  </a:moveTo>
                  <a:lnTo>
                    <a:pt x="574" y="0"/>
                  </a:lnTo>
                  <a:lnTo>
                    <a:pt x="609" y="3"/>
                  </a:lnTo>
                  <a:lnTo>
                    <a:pt x="640" y="15"/>
                  </a:lnTo>
                  <a:lnTo>
                    <a:pt x="668" y="33"/>
                  </a:lnTo>
                  <a:lnTo>
                    <a:pt x="691" y="56"/>
                  </a:lnTo>
                  <a:lnTo>
                    <a:pt x="709" y="84"/>
                  </a:lnTo>
                  <a:lnTo>
                    <a:pt x="720" y="116"/>
                  </a:lnTo>
                  <a:lnTo>
                    <a:pt x="724" y="150"/>
                  </a:lnTo>
                  <a:lnTo>
                    <a:pt x="724" y="2830"/>
                  </a:lnTo>
                  <a:lnTo>
                    <a:pt x="720" y="2865"/>
                  </a:lnTo>
                  <a:lnTo>
                    <a:pt x="709" y="2897"/>
                  </a:lnTo>
                  <a:lnTo>
                    <a:pt x="691" y="2924"/>
                  </a:lnTo>
                  <a:lnTo>
                    <a:pt x="668" y="2948"/>
                  </a:lnTo>
                  <a:lnTo>
                    <a:pt x="640" y="2966"/>
                  </a:lnTo>
                  <a:lnTo>
                    <a:pt x="609" y="2976"/>
                  </a:lnTo>
                  <a:lnTo>
                    <a:pt x="574" y="2980"/>
                  </a:lnTo>
                  <a:lnTo>
                    <a:pt x="150" y="2980"/>
                  </a:lnTo>
                  <a:lnTo>
                    <a:pt x="116" y="2976"/>
                  </a:lnTo>
                  <a:lnTo>
                    <a:pt x="84" y="2966"/>
                  </a:lnTo>
                  <a:lnTo>
                    <a:pt x="56" y="2948"/>
                  </a:lnTo>
                  <a:lnTo>
                    <a:pt x="33" y="2924"/>
                  </a:lnTo>
                  <a:lnTo>
                    <a:pt x="15" y="2897"/>
                  </a:lnTo>
                  <a:lnTo>
                    <a:pt x="3" y="2865"/>
                  </a:lnTo>
                  <a:lnTo>
                    <a:pt x="0" y="2830"/>
                  </a:lnTo>
                  <a:lnTo>
                    <a:pt x="0" y="150"/>
                  </a:lnTo>
                  <a:lnTo>
                    <a:pt x="3" y="116"/>
                  </a:lnTo>
                  <a:lnTo>
                    <a:pt x="15" y="84"/>
                  </a:lnTo>
                  <a:lnTo>
                    <a:pt x="33" y="56"/>
                  </a:lnTo>
                  <a:lnTo>
                    <a:pt x="56" y="33"/>
                  </a:lnTo>
                  <a:lnTo>
                    <a:pt x="84" y="15"/>
                  </a:lnTo>
                  <a:lnTo>
                    <a:pt x="116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/>
            </a:p>
          </p:txBody>
        </p:sp>
        <p:sp>
          <p:nvSpPr>
            <p:cNvPr id="78" name="Freeform 44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520942" y="2568433"/>
              <a:ext cx="117461" cy="404534"/>
            </a:xfrm>
            <a:custGeom>
              <a:avLst/>
              <a:gdLst>
                <a:gd name="T0" fmla="*/ 181 w 724"/>
                <a:gd name="T1" fmla="*/ 180 h 2317"/>
                <a:gd name="T2" fmla="*/ 181 w 724"/>
                <a:gd name="T3" fmla="*/ 2137 h 2317"/>
                <a:gd name="T4" fmla="*/ 544 w 724"/>
                <a:gd name="T5" fmla="*/ 2137 h 2317"/>
                <a:gd name="T6" fmla="*/ 544 w 724"/>
                <a:gd name="T7" fmla="*/ 180 h 2317"/>
                <a:gd name="T8" fmla="*/ 181 w 724"/>
                <a:gd name="T9" fmla="*/ 180 h 2317"/>
                <a:gd name="T10" fmla="*/ 151 w 724"/>
                <a:gd name="T11" fmla="*/ 0 h 2317"/>
                <a:gd name="T12" fmla="*/ 575 w 724"/>
                <a:gd name="T13" fmla="*/ 0 h 2317"/>
                <a:gd name="T14" fmla="*/ 609 w 724"/>
                <a:gd name="T15" fmla="*/ 3 h 2317"/>
                <a:gd name="T16" fmla="*/ 640 w 724"/>
                <a:gd name="T17" fmla="*/ 15 h 2317"/>
                <a:gd name="T18" fmla="*/ 668 w 724"/>
                <a:gd name="T19" fmla="*/ 31 h 2317"/>
                <a:gd name="T20" fmla="*/ 692 w 724"/>
                <a:gd name="T21" fmla="*/ 56 h 2317"/>
                <a:gd name="T22" fmla="*/ 709 w 724"/>
                <a:gd name="T23" fmla="*/ 84 h 2317"/>
                <a:gd name="T24" fmla="*/ 720 w 724"/>
                <a:gd name="T25" fmla="*/ 115 h 2317"/>
                <a:gd name="T26" fmla="*/ 724 w 724"/>
                <a:gd name="T27" fmla="*/ 149 h 2317"/>
                <a:gd name="T28" fmla="*/ 724 w 724"/>
                <a:gd name="T29" fmla="*/ 2167 h 2317"/>
                <a:gd name="T30" fmla="*/ 720 w 724"/>
                <a:gd name="T31" fmla="*/ 2202 h 2317"/>
                <a:gd name="T32" fmla="*/ 709 w 724"/>
                <a:gd name="T33" fmla="*/ 2234 h 2317"/>
                <a:gd name="T34" fmla="*/ 692 w 724"/>
                <a:gd name="T35" fmla="*/ 2261 h 2317"/>
                <a:gd name="T36" fmla="*/ 668 w 724"/>
                <a:gd name="T37" fmla="*/ 2285 h 2317"/>
                <a:gd name="T38" fmla="*/ 640 w 724"/>
                <a:gd name="T39" fmla="*/ 2303 h 2317"/>
                <a:gd name="T40" fmla="*/ 609 w 724"/>
                <a:gd name="T41" fmla="*/ 2313 h 2317"/>
                <a:gd name="T42" fmla="*/ 575 w 724"/>
                <a:gd name="T43" fmla="*/ 2317 h 2317"/>
                <a:gd name="T44" fmla="*/ 151 w 724"/>
                <a:gd name="T45" fmla="*/ 2317 h 2317"/>
                <a:gd name="T46" fmla="*/ 116 w 724"/>
                <a:gd name="T47" fmla="*/ 2313 h 2317"/>
                <a:gd name="T48" fmla="*/ 84 w 724"/>
                <a:gd name="T49" fmla="*/ 2303 h 2317"/>
                <a:gd name="T50" fmla="*/ 56 w 724"/>
                <a:gd name="T51" fmla="*/ 2285 h 2317"/>
                <a:gd name="T52" fmla="*/ 33 w 724"/>
                <a:gd name="T53" fmla="*/ 2261 h 2317"/>
                <a:gd name="T54" fmla="*/ 15 w 724"/>
                <a:gd name="T55" fmla="*/ 2234 h 2317"/>
                <a:gd name="T56" fmla="*/ 5 w 724"/>
                <a:gd name="T57" fmla="*/ 2202 h 2317"/>
                <a:gd name="T58" fmla="*/ 0 w 724"/>
                <a:gd name="T59" fmla="*/ 2167 h 2317"/>
                <a:gd name="T60" fmla="*/ 0 w 724"/>
                <a:gd name="T61" fmla="*/ 149 h 2317"/>
                <a:gd name="T62" fmla="*/ 5 w 724"/>
                <a:gd name="T63" fmla="*/ 115 h 2317"/>
                <a:gd name="T64" fmla="*/ 15 w 724"/>
                <a:gd name="T65" fmla="*/ 84 h 2317"/>
                <a:gd name="T66" fmla="*/ 33 w 724"/>
                <a:gd name="T67" fmla="*/ 56 h 2317"/>
                <a:gd name="T68" fmla="*/ 56 w 724"/>
                <a:gd name="T69" fmla="*/ 31 h 2317"/>
                <a:gd name="T70" fmla="*/ 84 w 724"/>
                <a:gd name="T71" fmla="*/ 15 h 2317"/>
                <a:gd name="T72" fmla="*/ 116 w 724"/>
                <a:gd name="T73" fmla="*/ 3 h 2317"/>
                <a:gd name="T74" fmla="*/ 151 w 724"/>
                <a:gd name="T75" fmla="*/ 0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4" h="2317">
                  <a:moveTo>
                    <a:pt x="181" y="180"/>
                  </a:moveTo>
                  <a:lnTo>
                    <a:pt x="181" y="2137"/>
                  </a:lnTo>
                  <a:lnTo>
                    <a:pt x="544" y="2137"/>
                  </a:lnTo>
                  <a:lnTo>
                    <a:pt x="544" y="180"/>
                  </a:lnTo>
                  <a:lnTo>
                    <a:pt x="181" y="180"/>
                  </a:lnTo>
                  <a:close/>
                  <a:moveTo>
                    <a:pt x="151" y="0"/>
                  </a:moveTo>
                  <a:lnTo>
                    <a:pt x="575" y="0"/>
                  </a:lnTo>
                  <a:lnTo>
                    <a:pt x="609" y="3"/>
                  </a:lnTo>
                  <a:lnTo>
                    <a:pt x="640" y="15"/>
                  </a:lnTo>
                  <a:lnTo>
                    <a:pt x="668" y="31"/>
                  </a:lnTo>
                  <a:lnTo>
                    <a:pt x="692" y="56"/>
                  </a:lnTo>
                  <a:lnTo>
                    <a:pt x="709" y="84"/>
                  </a:lnTo>
                  <a:lnTo>
                    <a:pt x="720" y="115"/>
                  </a:lnTo>
                  <a:lnTo>
                    <a:pt x="724" y="149"/>
                  </a:lnTo>
                  <a:lnTo>
                    <a:pt x="724" y="2167"/>
                  </a:lnTo>
                  <a:lnTo>
                    <a:pt x="720" y="2202"/>
                  </a:lnTo>
                  <a:lnTo>
                    <a:pt x="709" y="2234"/>
                  </a:lnTo>
                  <a:lnTo>
                    <a:pt x="692" y="2261"/>
                  </a:lnTo>
                  <a:lnTo>
                    <a:pt x="668" y="2285"/>
                  </a:lnTo>
                  <a:lnTo>
                    <a:pt x="640" y="2303"/>
                  </a:lnTo>
                  <a:lnTo>
                    <a:pt x="609" y="2313"/>
                  </a:lnTo>
                  <a:lnTo>
                    <a:pt x="575" y="2317"/>
                  </a:lnTo>
                  <a:lnTo>
                    <a:pt x="151" y="2317"/>
                  </a:lnTo>
                  <a:lnTo>
                    <a:pt x="116" y="2313"/>
                  </a:lnTo>
                  <a:lnTo>
                    <a:pt x="84" y="2303"/>
                  </a:lnTo>
                  <a:lnTo>
                    <a:pt x="56" y="2285"/>
                  </a:lnTo>
                  <a:lnTo>
                    <a:pt x="33" y="2261"/>
                  </a:lnTo>
                  <a:lnTo>
                    <a:pt x="15" y="2234"/>
                  </a:lnTo>
                  <a:lnTo>
                    <a:pt x="5" y="2202"/>
                  </a:lnTo>
                  <a:lnTo>
                    <a:pt x="0" y="2167"/>
                  </a:lnTo>
                  <a:lnTo>
                    <a:pt x="0" y="149"/>
                  </a:lnTo>
                  <a:lnTo>
                    <a:pt x="5" y="115"/>
                  </a:lnTo>
                  <a:lnTo>
                    <a:pt x="15" y="84"/>
                  </a:lnTo>
                  <a:lnTo>
                    <a:pt x="33" y="56"/>
                  </a:lnTo>
                  <a:lnTo>
                    <a:pt x="56" y="31"/>
                  </a:lnTo>
                  <a:lnTo>
                    <a:pt x="84" y="15"/>
                  </a:lnTo>
                  <a:lnTo>
                    <a:pt x="116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/>
            </a:p>
          </p:txBody>
        </p:sp>
        <p:sp>
          <p:nvSpPr>
            <p:cNvPr id="79" name="Freeform 45"/>
            <p:cNvSpPr/>
            <p:nvPr>
              <p:custDataLst>
                <p:tags r:id="rId26"/>
              </p:custDataLst>
            </p:nvPr>
          </p:nvSpPr>
          <p:spPr bwMode="auto">
            <a:xfrm>
              <a:off x="5679287" y="2757447"/>
              <a:ext cx="117461" cy="215519"/>
            </a:xfrm>
            <a:custGeom>
              <a:avLst/>
              <a:gdLst>
                <a:gd name="T0" fmla="*/ 151 w 725"/>
                <a:gd name="T1" fmla="*/ 0 h 1234"/>
                <a:gd name="T2" fmla="*/ 575 w 725"/>
                <a:gd name="T3" fmla="*/ 0 h 1234"/>
                <a:gd name="T4" fmla="*/ 610 w 725"/>
                <a:gd name="T5" fmla="*/ 4 h 1234"/>
                <a:gd name="T6" fmla="*/ 641 w 725"/>
                <a:gd name="T7" fmla="*/ 15 h 1234"/>
                <a:gd name="T8" fmla="*/ 669 w 725"/>
                <a:gd name="T9" fmla="*/ 33 h 1234"/>
                <a:gd name="T10" fmla="*/ 693 w 725"/>
                <a:gd name="T11" fmla="*/ 56 h 1234"/>
                <a:gd name="T12" fmla="*/ 709 w 725"/>
                <a:gd name="T13" fmla="*/ 84 h 1234"/>
                <a:gd name="T14" fmla="*/ 721 w 725"/>
                <a:gd name="T15" fmla="*/ 116 h 1234"/>
                <a:gd name="T16" fmla="*/ 725 w 725"/>
                <a:gd name="T17" fmla="*/ 151 h 1234"/>
                <a:gd name="T18" fmla="*/ 725 w 725"/>
                <a:gd name="T19" fmla="*/ 1084 h 1234"/>
                <a:gd name="T20" fmla="*/ 721 w 725"/>
                <a:gd name="T21" fmla="*/ 1119 h 1234"/>
                <a:gd name="T22" fmla="*/ 709 w 725"/>
                <a:gd name="T23" fmla="*/ 1151 h 1234"/>
                <a:gd name="T24" fmla="*/ 693 w 725"/>
                <a:gd name="T25" fmla="*/ 1178 h 1234"/>
                <a:gd name="T26" fmla="*/ 669 w 725"/>
                <a:gd name="T27" fmla="*/ 1202 h 1234"/>
                <a:gd name="T28" fmla="*/ 641 w 725"/>
                <a:gd name="T29" fmla="*/ 1220 h 1234"/>
                <a:gd name="T30" fmla="*/ 610 w 725"/>
                <a:gd name="T31" fmla="*/ 1230 h 1234"/>
                <a:gd name="T32" fmla="*/ 575 w 725"/>
                <a:gd name="T33" fmla="*/ 1234 h 1234"/>
                <a:gd name="T34" fmla="*/ 151 w 725"/>
                <a:gd name="T35" fmla="*/ 1234 h 1234"/>
                <a:gd name="T36" fmla="*/ 117 w 725"/>
                <a:gd name="T37" fmla="*/ 1230 h 1234"/>
                <a:gd name="T38" fmla="*/ 85 w 725"/>
                <a:gd name="T39" fmla="*/ 1220 h 1234"/>
                <a:gd name="T40" fmla="*/ 58 w 725"/>
                <a:gd name="T41" fmla="*/ 1202 h 1234"/>
                <a:gd name="T42" fmla="*/ 34 w 725"/>
                <a:gd name="T43" fmla="*/ 1178 h 1234"/>
                <a:gd name="T44" fmla="*/ 16 w 725"/>
                <a:gd name="T45" fmla="*/ 1151 h 1234"/>
                <a:gd name="T46" fmla="*/ 6 w 725"/>
                <a:gd name="T47" fmla="*/ 1119 h 1234"/>
                <a:gd name="T48" fmla="*/ 0 w 725"/>
                <a:gd name="T49" fmla="*/ 1084 h 1234"/>
                <a:gd name="T50" fmla="*/ 0 w 725"/>
                <a:gd name="T51" fmla="*/ 151 h 1234"/>
                <a:gd name="T52" fmla="*/ 6 w 725"/>
                <a:gd name="T53" fmla="*/ 116 h 1234"/>
                <a:gd name="T54" fmla="*/ 16 w 725"/>
                <a:gd name="T55" fmla="*/ 84 h 1234"/>
                <a:gd name="T56" fmla="*/ 34 w 725"/>
                <a:gd name="T57" fmla="*/ 56 h 1234"/>
                <a:gd name="T58" fmla="*/ 58 w 725"/>
                <a:gd name="T59" fmla="*/ 33 h 1234"/>
                <a:gd name="T60" fmla="*/ 85 w 725"/>
                <a:gd name="T61" fmla="*/ 15 h 1234"/>
                <a:gd name="T62" fmla="*/ 117 w 725"/>
                <a:gd name="T63" fmla="*/ 4 h 1234"/>
                <a:gd name="T64" fmla="*/ 151 w 725"/>
                <a:gd name="T65" fmla="*/ 0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5" h="1234">
                  <a:moveTo>
                    <a:pt x="151" y="0"/>
                  </a:moveTo>
                  <a:lnTo>
                    <a:pt x="575" y="0"/>
                  </a:lnTo>
                  <a:lnTo>
                    <a:pt x="610" y="4"/>
                  </a:lnTo>
                  <a:lnTo>
                    <a:pt x="641" y="15"/>
                  </a:lnTo>
                  <a:lnTo>
                    <a:pt x="669" y="33"/>
                  </a:lnTo>
                  <a:lnTo>
                    <a:pt x="693" y="56"/>
                  </a:lnTo>
                  <a:lnTo>
                    <a:pt x="709" y="84"/>
                  </a:lnTo>
                  <a:lnTo>
                    <a:pt x="721" y="116"/>
                  </a:lnTo>
                  <a:lnTo>
                    <a:pt x="725" y="151"/>
                  </a:lnTo>
                  <a:lnTo>
                    <a:pt x="725" y="1084"/>
                  </a:lnTo>
                  <a:lnTo>
                    <a:pt x="721" y="1119"/>
                  </a:lnTo>
                  <a:lnTo>
                    <a:pt x="709" y="1151"/>
                  </a:lnTo>
                  <a:lnTo>
                    <a:pt x="693" y="1178"/>
                  </a:lnTo>
                  <a:lnTo>
                    <a:pt x="669" y="1202"/>
                  </a:lnTo>
                  <a:lnTo>
                    <a:pt x="641" y="1220"/>
                  </a:lnTo>
                  <a:lnTo>
                    <a:pt x="610" y="1230"/>
                  </a:lnTo>
                  <a:lnTo>
                    <a:pt x="575" y="1234"/>
                  </a:lnTo>
                  <a:lnTo>
                    <a:pt x="151" y="1234"/>
                  </a:lnTo>
                  <a:lnTo>
                    <a:pt x="117" y="1230"/>
                  </a:lnTo>
                  <a:lnTo>
                    <a:pt x="85" y="1220"/>
                  </a:lnTo>
                  <a:lnTo>
                    <a:pt x="58" y="1202"/>
                  </a:lnTo>
                  <a:lnTo>
                    <a:pt x="34" y="1178"/>
                  </a:lnTo>
                  <a:lnTo>
                    <a:pt x="16" y="1151"/>
                  </a:lnTo>
                  <a:lnTo>
                    <a:pt x="6" y="1119"/>
                  </a:lnTo>
                  <a:lnTo>
                    <a:pt x="0" y="1084"/>
                  </a:lnTo>
                  <a:lnTo>
                    <a:pt x="0" y="151"/>
                  </a:lnTo>
                  <a:lnTo>
                    <a:pt x="6" y="116"/>
                  </a:lnTo>
                  <a:lnTo>
                    <a:pt x="16" y="84"/>
                  </a:lnTo>
                  <a:lnTo>
                    <a:pt x="34" y="56"/>
                  </a:lnTo>
                  <a:lnTo>
                    <a:pt x="58" y="33"/>
                  </a:lnTo>
                  <a:lnTo>
                    <a:pt x="85" y="15"/>
                  </a:lnTo>
                  <a:lnTo>
                    <a:pt x="117" y="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/>
            </a:p>
          </p:txBody>
        </p:sp>
        <p:sp>
          <p:nvSpPr>
            <p:cNvPr id="80" name="Freeform 46"/>
            <p:cNvSpPr/>
            <p:nvPr>
              <p:custDataLst>
                <p:tags r:id="rId27"/>
              </p:custDataLst>
            </p:nvPr>
          </p:nvSpPr>
          <p:spPr bwMode="auto">
            <a:xfrm>
              <a:off x="5159473" y="3004353"/>
              <a:ext cx="684000" cy="62773"/>
            </a:xfrm>
            <a:custGeom>
              <a:avLst/>
              <a:gdLst>
                <a:gd name="T0" fmla="*/ 180 w 4216"/>
                <a:gd name="T1" fmla="*/ 0 h 362"/>
                <a:gd name="T2" fmla="*/ 4035 w 4216"/>
                <a:gd name="T3" fmla="*/ 0 h 362"/>
                <a:gd name="T4" fmla="*/ 4072 w 4216"/>
                <a:gd name="T5" fmla="*/ 4 h 362"/>
                <a:gd name="T6" fmla="*/ 4105 w 4216"/>
                <a:gd name="T7" fmla="*/ 14 h 362"/>
                <a:gd name="T8" fmla="*/ 4136 w 4216"/>
                <a:gd name="T9" fmla="*/ 31 h 362"/>
                <a:gd name="T10" fmla="*/ 4162 w 4216"/>
                <a:gd name="T11" fmla="*/ 53 h 362"/>
                <a:gd name="T12" fmla="*/ 4185 w 4216"/>
                <a:gd name="T13" fmla="*/ 79 h 362"/>
                <a:gd name="T14" fmla="*/ 4202 w 4216"/>
                <a:gd name="T15" fmla="*/ 110 h 362"/>
                <a:gd name="T16" fmla="*/ 4212 w 4216"/>
                <a:gd name="T17" fmla="*/ 145 h 362"/>
                <a:gd name="T18" fmla="*/ 4216 w 4216"/>
                <a:gd name="T19" fmla="*/ 180 h 362"/>
                <a:gd name="T20" fmla="*/ 4212 w 4216"/>
                <a:gd name="T21" fmla="*/ 217 h 362"/>
                <a:gd name="T22" fmla="*/ 4202 w 4216"/>
                <a:gd name="T23" fmla="*/ 251 h 362"/>
                <a:gd name="T24" fmla="*/ 4185 w 4216"/>
                <a:gd name="T25" fmla="*/ 281 h 362"/>
                <a:gd name="T26" fmla="*/ 4162 w 4216"/>
                <a:gd name="T27" fmla="*/ 308 h 362"/>
                <a:gd name="T28" fmla="*/ 4136 w 4216"/>
                <a:gd name="T29" fmla="*/ 331 h 362"/>
                <a:gd name="T30" fmla="*/ 4105 w 4216"/>
                <a:gd name="T31" fmla="*/ 348 h 362"/>
                <a:gd name="T32" fmla="*/ 4072 w 4216"/>
                <a:gd name="T33" fmla="*/ 358 h 362"/>
                <a:gd name="T34" fmla="*/ 4035 w 4216"/>
                <a:gd name="T35" fmla="*/ 362 h 362"/>
                <a:gd name="T36" fmla="*/ 180 w 4216"/>
                <a:gd name="T37" fmla="*/ 362 h 362"/>
                <a:gd name="T38" fmla="*/ 144 w 4216"/>
                <a:gd name="T39" fmla="*/ 358 h 362"/>
                <a:gd name="T40" fmla="*/ 110 w 4216"/>
                <a:gd name="T41" fmla="*/ 348 h 362"/>
                <a:gd name="T42" fmla="*/ 79 w 4216"/>
                <a:gd name="T43" fmla="*/ 331 h 362"/>
                <a:gd name="T44" fmla="*/ 52 w 4216"/>
                <a:gd name="T45" fmla="*/ 308 h 362"/>
                <a:gd name="T46" fmla="*/ 31 w 4216"/>
                <a:gd name="T47" fmla="*/ 281 h 362"/>
                <a:gd name="T48" fmla="*/ 14 w 4216"/>
                <a:gd name="T49" fmla="*/ 251 h 362"/>
                <a:gd name="T50" fmla="*/ 4 w 4216"/>
                <a:gd name="T51" fmla="*/ 217 h 362"/>
                <a:gd name="T52" fmla="*/ 0 w 4216"/>
                <a:gd name="T53" fmla="*/ 180 h 362"/>
                <a:gd name="T54" fmla="*/ 4 w 4216"/>
                <a:gd name="T55" fmla="*/ 145 h 362"/>
                <a:gd name="T56" fmla="*/ 14 w 4216"/>
                <a:gd name="T57" fmla="*/ 110 h 362"/>
                <a:gd name="T58" fmla="*/ 31 w 4216"/>
                <a:gd name="T59" fmla="*/ 79 h 362"/>
                <a:gd name="T60" fmla="*/ 52 w 4216"/>
                <a:gd name="T61" fmla="*/ 53 h 362"/>
                <a:gd name="T62" fmla="*/ 79 w 4216"/>
                <a:gd name="T63" fmla="*/ 31 h 362"/>
                <a:gd name="T64" fmla="*/ 110 w 4216"/>
                <a:gd name="T65" fmla="*/ 14 h 362"/>
                <a:gd name="T66" fmla="*/ 144 w 4216"/>
                <a:gd name="T67" fmla="*/ 4 h 362"/>
                <a:gd name="T68" fmla="*/ 180 w 4216"/>
                <a:gd name="T6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16" h="362">
                  <a:moveTo>
                    <a:pt x="180" y="0"/>
                  </a:moveTo>
                  <a:lnTo>
                    <a:pt x="4035" y="0"/>
                  </a:lnTo>
                  <a:lnTo>
                    <a:pt x="4072" y="4"/>
                  </a:lnTo>
                  <a:lnTo>
                    <a:pt x="4105" y="14"/>
                  </a:lnTo>
                  <a:lnTo>
                    <a:pt x="4136" y="31"/>
                  </a:lnTo>
                  <a:lnTo>
                    <a:pt x="4162" y="53"/>
                  </a:lnTo>
                  <a:lnTo>
                    <a:pt x="4185" y="79"/>
                  </a:lnTo>
                  <a:lnTo>
                    <a:pt x="4202" y="110"/>
                  </a:lnTo>
                  <a:lnTo>
                    <a:pt x="4212" y="145"/>
                  </a:lnTo>
                  <a:lnTo>
                    <a:pt x="4216" y="180"/>
                  </a:lnTo>
                  <a:lnTo>
                    <a:pt x="4212" y="217"/>
                  </a:lnTo>
                  <a:lnTo>
                    <a:pt x="4202" y="251"/>
                  </a:lnTo>
                  <a:lnTo>
                    <a:pt x="4185" y="281"/>
                  </a:lnTo>
                  <a:lnTo>
                    <a:pt x="4162" y="308"/>
                  </a:lnTo>
                  <a:lnTo>
                    <a:pt x="4136" y="331"/>
                  </a:lnTo>
                  <a:lnTo>
                    <a:pt x="4105" y="348"/>
                  </a:lnTo>
                  <a:lnTo>
                    <a:pt x="4072" y="358"/>
                  </a:lnTo>
                  <a:lnTo>
                    <a:pt x="4035" y="362"/>
                  </a:lnTo>
                  <a:lnTo>
                    <a:pt x="180" y="362"/>
                  </a:lnTo>
                  <a:lnTo>
                    <a:pt x="144" y="358"/>
                  </a:lnTo>
                  <a:lnTo>
                    <a:pt x="110" y="348"/>
                  </a:lnTo>
                  <a:lnTo>
                    <a:pt x="79" y="331"/>
                  </a:lnTo>
                  <a:lnTo>
                    <a:pt x="52" y="308"/>
                  </a:lnTo>
                  <a:lnTo>
                    <a:pt x="31" y="281"/>
                  </a:lnTo>
                  <a:lnTo>
                    <a:pt x="14" y="251"/>
                  </a:lnTo>
                  <a:lnTo>
                    <a:pt x="4" y="217"/>
                  </a:lnTo>
                  <a:lnTo>
                    <a:pt x="0" y="180"/>
                  </a:lnTo>
                  <a:lnTo>
                    <a:pt x="4" y="145"/>
                  </a:lnTo>
                  <a:lnTo>
                    <a:pt x="14" y="110"/>
                  </a:lnTo>
                  <a:lnTo>
                    <a:pt x="31" y="79"/>
                  </a:lnTo>
                  <a:lnTo>
                    <a:pt x="52" y="53"/>
                  </a:lnTo>
                  <a:lnTo>
                    <a:pt x="79" y="31"/>
                  </a:lnTo>
                  <a:lnTo>
                    <a:pt x="110" y="14"/>
                  </a:lnTo>
                  <a:lnTo>
                    <a:pt x="144" y="4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/>
            </a:p>
          </p:txBody>
        </p:sp>
      </p:grpSp>
      <p:sp>
        <p:nvSpPr>
          <p:cNvPr id="81" name="Freeform 76"/>
          <p:cNvSpPr/>
          <p:nvPr>
            <p:custDataLst>
              <p:tags r:id="rId28"/>
            </p:custDataLst>
          </p:nvPr>
        </p:nvSpPr>
        <p:spPr bwMode="auto">
          <a:xfrm>
            <a:off x="10213412" y="2353220"/>
            <a:ext cx="544495" cy="489476"/>
          </a:xfrm>
          <a:custGeom>
            <a:avLst/>
            <a:gdLst>
              <a:gd name="connsiteX0" fmla="*/ 86232 w 455613"/>
              <a:gd name="connsiteY0" fmla="*/ 350838 h 409576"/>
              <a:gd name="connsiteX1" fmla="*/ 87433 w 455613"/>
              <a:gd name="connsiteY1" fmla="*/ 351240 h 409576"/>
              <a:gd name="connsiteX2" fmla="*/ 88233 w 455613"/>
              <a:gd name="connsiteY2" fmla="*/ 352313 h 409576"/>
              <a:gd name="connsiteX3" fmla="*/ 88767 w 455613"/>
              <a:gd name="connsiteY3" fmla="*/ 353788 h 409576"/>
              <a:gd name="connsiteX4" fmla="*/ 88900 w 455613"/>
              <a:gd name="connsiteY4" fmla="*/ 356068 h 409576"/>
              <a:gd name="connsiteX5" fmla="*/ 88900 w 455613"/>
              <a:gd name="connsiteY5" fmla="*/ 409576 h 409576"/>
              <a:gd name="connsiteX6" fmla="*/ 41275 w 455613"/>
              <a:gd name="connsiteY6" fmla="*/ 409576 h 409576"/>
              <a:gd name="connsiteX7" fmla="*/ 41275 w 455613"/>
              <a:gd name="connsiteY7" fmla="*/ 401530 h 409576"/>
              <a:gd name="connsiteX8" fmla="*/ 41542 w 455613"/>
              <a:gd name="connsiteY8" fmla="*/ 399116 h 409576"/>
              <a:gd name="connsiteX9" fmla="*/ 42342 w 455613"/>
              <a:gd name="connsiteY9" fmla="*/ 396568 h 409576"/>
              <a:gd name="connsiteX10" fmla="*/ 43410 w 455613"/>
              <a:gd name="connsiteY10" fmla="*/ 393752 h 409576"/>
              <a:gd name="connsiteX11" fmla="*/ 44744 w 455613"/>
              <a:gd name="connsiteY11" fmla="*/ 391070 h 409576"/>
              <a:gd name="connsiteX12" fmla="*/ 46611 w 455613"/>
              <a:gd name="connsiteY12" fmla="*/ 388388 h 409576"/>
              <a:gd name="connsiteX13" fmla="*/ 48479 w 455613"/>
              <a:gd name="connsiteY13" fmla="*/ 386376 h 409576"/>
              <a:gd name="connsiteX14" fmla="*/ 62219 w 455613"/>
              <a:gd name="connsiteY14" fmla="*/ 372563 h 409576"/>
              <a:gd name="connsiteX15" fmla="*/ 81696 w 455613"/>
              <a:gd name="connsiteY15" fmla="*/ 352984 h 409576"/>
              <a:gd name="connsiteX16" fmla="*/ 83297 w 455613"/>
              <a:gd name="connsiteY16" fmla="*/ 351643 h 409576"/>
              <a:gd name="connsiteX17" fmla="*/ 84898 w 455613"/>
              <a:gd name="connsiteY17" fmla="*/ 350972 h 409576"/>
              <a:gd name="connsiteX18" fmla="*/ 148113 w 455613"/>
              <a:gd name="connsiteY18" fmla="*/ 290513 h 409576"/>
              <a:gd name="connsiteX19" fmla="*/ 149142 w 455613"/>
              <a:gd name="connsiteY19" fmla="*/ 291039 h 409576"/>
              <a:gd name="connsiteX20" fmla="*/ 149913 w 455613"/>
              <a:gd name="connsiteY20" fmla="*/ 291960 h 409576"/>
              <a:gd name="connsiteX21" fmla="*/ 150427 w 455613"/>
              <a:gd name="connsiteY21" fmla="*/ 293671 h 409576"/>
              <a:gd name="connsiteX22" fmla="*/ 150813 w 455613"/>
              <a:gd name="connsiteY22" fmla="*/ 295644 h 409576"/>
              <a:gd name="connsiteX23" fmla="*/ 150813 w 455613"/>
              <a:gd name="connsiteY23" fmla="*/ 409576 h 409576"/>
              <a:gd name="connsiteX24" fmla="*/ 109538 w 455613"/>
              <a:gd name="connsiteY24" fmla="*/ 409576 h 409576"/>
              <a:gd name="connsiteX25" fmla="*/ 109538 w 455613"/>
              <a:gd name="connsiteY25" fmla="*/ 337481 h 409576"/>
              <a:gd name="connsiteX26" fmla="*/ 109667 w 455613"/>
              <a:gd name="connsiteY26" fmla="*/ 334718 h 409576"/>
              <a:gd name="connsiteX27" fmla="*/ 110438 w 455613"/>
              <a:gd name="connsiteY27" fmla="*/ 331560 h 409576"/>
              <a:gd name="connsiteX28" fmla="*/ 111595 w 455613"/>
              <a:gd name="connsiteY28" fmla="*/ 328403 h 409576"/>
              <a:gd name="connsiteX29" fmla="*/ 112881 w 455613"/>
              <a:gd name="connsiteY29" fmla="*/ 325377 h 409576"/>
              <a:gd name="connsiteX30" fmla="*/ 114681 w 455613"/>
              <a:gd name="connsiteY30" fmla="*/ 322614 h 409576"/>
              <a:gd name="connsiteX31" fmla="*/ 116482 w 455613"/>
              <a:gd name="connsiteY31" fmla="*/ 320378 h 409576"/>
              <a:gd name="connsiteX32" fmla="*/ 143741 w 455613"/>
              <a:gd name="connsiteY32" fmla="*/ 292750 h 409576"/>
              <a:gd name="connsiteX33" fmla="*/ 145413 w 455613"/>
              <a:gd name="connsiteY33" fmla="*/ 291434 h 409576"/>
              <a:gd name="connsiteX34" fmla="*/ 146827 w 455613"/>
              <a:gd name="connsiteY34" fmla="*/ 290645 h 409576"/>
              <a:gd name="connsiteX35" fmla="*/ 174022 w 455613"/>
              <a:gd name="connsiteY35" fmla="*/ 287338 h 409576"/>
              <a:gd name="connsiteX36" fmla="*/ 175436 w 455613"/>
              <a:gd name="connsiteY36" fmla="*/ 287471 h 409576"/>
              <a:gd name="connsiteX37" fmla="*/ 176851 w 455613"/>
              <a:gd name="connsiteY37" fmla="*/ 288136 h 409576"/>
              <a:gd name="connsiteX38" fmla="*/ 178522 w 455613"/>
              <a:gd name="connsiteY38" fmla="*/ 289599 h 409576"/>
              <a:gd name="connsiteX39" fmla="*/ 199481 w 455613"/>
              <a:gd name="connsiteY39" fmla="*/ 311147 h 409576"/>
              <a:gd name="connsiteX40" fmla="*/ 206039 w 455613"/>
              <a:gd name="connsiteY40" fmla="*/ 317931 h 409576"/>
              <a:gd name="connsiteX41" fmla="*/ 207839 w 455613"/>
              <a:gd name="connsiteY41" fmla="*/ 320059 h 409576"/>
              <a:gd name="connsiteX42" fmla="*/ 209382 w 455613"/>
              <a:gd name="connsiteY42" fmla="*/ 322719 h 409576"/>
              <a:gd name="connsiteX43" fmla="*/ 210668 w 455613"/>
              <a:gd name="connsiteY43" fmla="*/ 325646 h 409576"/>
              <a:gd name="connsiteX44" fmla="*/ 211696 w 455613"/>
              <a:gd name="connsiteY44" fmla="*/ 328705 h 409576"/>
              <a:gd name="connsiteX45" fmla="*/ 212468 w 455613"/>
              <a:gd name="connsiteY45" fmla="*/ 331897 h 409576"/>
              <a:gd name="connsiteX46" fmla="*/ 212725 w 455613"/>
              <a:gd name="connsiteY46" fmla="*/ 334823 h 409576"/>
              <a:gd name="connsiteX47" fmla="*/ 212725 w 455613"/>
              <a:gd name="connsiteY47" fmla="*/ 409576 h 409576"/>
              <a:gd name="connsiteX48" fmla="*/ 171450 w 455613"/>
              <a:gd name="connsiteY48" fmla="*/ 409576 h 409576"/>
              <a:gd name="connsiteX49" fmla="*/ 171450 w 455613"/>
              <a:gd name="connsiteY49" fmla="*/ 292659 h 409576"/>
              <a:gd name="connsiteX50" fmla="*/ 171579 w 455613"/>
              <a:gd name="connsiteY50" fmla="*/ 290397 h 409576"/>
              <a:gd name="connsiteX51" fmla="*/ 172222 w 455613"/>
              <a:gd name="connsiteY51" fmla="*/ 288934 h 409576"/>
              <a:gd name="connsiteX52" fmla="*/ 172993 w 455613"/>
              <a:gd name="connsiteY52" fmla="*/ 287737 h 409576"/>
              <a:gd name="connsiteX53" fmla="*/ 271938 w 455613"/>
              <a:gd name="connsiteY53" fmla="*/ 282575 h 409576"/>
              <a:gd name="connsiteX54" fmla="*/ 273095 w 455613"/>
              <a:gd name="connsiteY54" fmla="*/ 283105 h 409576"/>
              <a:gd name="connsiteX55" fmla="*/ 273995 w 455613"/>
              <a:gd name="connsiteY55" fmla="*/ 284033 h 409576"/>
              <a:gd name="connsiteX56" fmla="*/ 274510 w 455613"/>
              <a:gd name="connsiteY56" fmla="*/ 285757 h 409576"/>
              <a:gd name="connsiteX57" fmla="*/ 274638 w 455613"/>
              <a:gd name="connsiteY57" fmla="*/ 287745 h 409576"/>
              <a:gd name="connsiteX58" fmla="*/ 274638 w 455613"/>
              <a:gd name="connsiteY58" fmla="*/ 409575 h 409576"/>
              <a:gd name="connsiteX59" fmla="*/ 233363 w 455613"/>
              <a:gd name="connsiteY59" fmla="*/ 409575 h 409576"/>
              <a:gd name="connsiteX60" fmla="*/ 233363 w 455613"/>
              <a:gd name="connsiteY60" fmla="*/ 329902 h 409576"/>
              <a:gd name="connsiteX61" fmla="*/ 233620 w 455613"/>
              <a:gd name="connsiteY61" fmla="*/ 326588 h 409576"/>
              <a:gd name="connsiteX62" fmla="*/ 234263 w 455613"/>
              <a:gd name="connsiteY62" fmla="*/ 323141 h 409576"/>
              <a:gd name="connsiteX63" fmla="*/ 235035 w 455613"/>
              <a:gd name="connsiteY63" fmla="*/ 320224 h 409576"/>
              <a:gd name="connsiteX64" fmla="*/ 236192 w 455613"/>
              <a:gd name="connsiteY64" fmla="*/ 317573 h 409576"/>
              <a:gd name="connsiteX65" fmla="*/ 237478 w 455613"/>
              <a:gd name="connsiteY65" fmla="*/ 315585 h 409576"/>
              <a:gd name="connsiteX66" fmla="*/ 238764 w 455613"/>
              <a:gd name="connsiteY66" fmla="*/ 314391 h 409576"/>
              <a:gd name="connsiteX67" fmla="*/ 239921 w 455613"/>
              <a:gd name="connsiteY67" fmla="*/ 313066 h 409576"/>
              <a:gd name="connsiteX68" fmla="*/ 240821 w 455613"/>
              <a:gd name="connsiteY68" fmla="*/ 312138 h 409576"/>
              <a:gd name="connsiteX69" fmla="*/ 241335 w 455613"/>
              <a:gd name="connsiteY69" fmla="*/ 311607 h 409576"/>
              <a:gd name="connsiteX70" fmla="*/ 241592 w 455613"/>
              <a:gd name="connsiteY70" fmla="*/ 311475 h 409576"/>
              <a:gd name="connsiteX71" fmla="*/ 267566 w 455613"/>
              <a:gd name="connsiteY71" fmla="*/ 284829 h 409576"/>
              <a:gd name="connsiteX72" fmla="*/ 269238 w 455613"/>
              <a:gd name="connsiteY72" fmla="*/ 283503 h 409576"/>
              <a:gd name="connsiteX73" fmla="*/ 270781 w 455613"/>
              <a:gd name="connsiteY73" fmla="*/ 282708 h 409576"/>
              <a:gd name="connsiteX74" fmla="*/ 335459 w 455613"/>
              <a:gd name="connsiteY74" fmla="*/ 220663 h 409576"/>
              <a:gd name="connsiteX75" fmla="*/ 336665 w 455613"/>
              <a:gd name="connsiteY75" fmla="*/ 221061 h 409576"/>
              <a:gd name="connsiteX76" fmla="*/ 337468 w 455613"/>
              <a:gd name="connsiteY76" fmla="*/ 221990 h 409576"/>
              <a:gd name="connsiteX77" fmla="*/ 338004 w 455613"/>
              <a:gd name="connsiteY77" fmla="*/ 223714 h 409576"/>
              <a:gd name="connsiteX78" fmla="*/ 338138 w 455613"/>
              <a:gd name="connsiteY78" fmla="*/ 225704 h 409576"/>
              <a:gd name="connsiteX79" fmla="*/ 338138 w 455613"/>
              <a:gd name="connsiteY79" fmla="*/ 409576 h 409576"/>
              <a:gd name="connsiteX80" fmla="*/ 295275 w 455613"/>
              <a:gd name="connsiteY80" fmla="*/ 409576 h 409576"/>
              <a:gd name="connsiteX81" fmla="*/ 295275 w 455613"/>
              <a:gd name="connsiteY81" fmla="*/ 268157 h 409576"/>
              <a:gd name="connsiteX82" fmla="*/ 295543 w 455613"/>
              <a:gd name="connsiteY82" fmla="*/ 265238 h 409576"/>
              <a:gd name="connsiteX83" fmla="*/ 296213 w 455613"/>
              <a:gd name="connsiteY83" fmla="*/ 262054 h 409576"/>
              <a:gd name="connsiteX84" fmla="*/ 297284 w 455613"/>
              <a:gd name="connsiteY84" fmla="*/ 258870 h 409576"/>
              <a:gd name="connsiteX85" fmla="*/ 298892 w 455613"/>
              <a:gd name="connsiteY85" fmla="*/ 255819 h 409576"/>
              <a:gd name="connsiteX86" fmla="*/ 300499 w 455613"/>
              <a:gd name="connsiteY86" fmla="*/ 253033 h 409576"/>
              <a:gd name="connsiteX87" fmla="*/ 302508 w 455613"/>
              <a:gd name="connsiteY87" fmla="*/ 250910 h 409576"/>
              <a:gd name="connsiteX88" fmla="*/ 330905 w 455613"/>
              <a:gd name="connsiteY88" fmla="*/ 222786 h 409576"/>
              <a:gd name="connsiteX89" fmla="*/ 332512 w 455613"/>
              <a:gd name="connsiteY89" fmla="*/ 221459 h 409576"/>
              <a:gd name="connsiteX90" fmla="*/ 334120 w 455613"/>
              <a:gd name="connsiteY90" fmla="*/ 220796 h 409576"/>
              <a:gd name="connsiteX91" fmla="*/ 394079 w 455613"/>
              <a:gd name="connsiteY91" fmla="*/ 161925 h 409576"/>
              <a:gd name="connsiteX92" fmla="*/ 395278 w 455613"/>
              <a:gd name="connsiteY92" fmla="*/ 162323 h 409576"/>
              <a:gd name="connsiteX93" fmla="*/ 396077 w 455613"/>
              <a:gd name="connsiteY93" fmla="*/ 163383 h 409576"/>
              <a:gd name="connsiteX94" fmla="*/ 396610 w 455613"/>
              <a:gd name="connsiteY94" fmla="*/ 164974 h 409576"/>
              <a:gd name="connsiteX95" fmla="*/ 396876 w 455613"/>
              <a:gd name="connsiteY95" fmla="*/ 167096 h 409576"/>
              <a:gd name="connsiteX96" fmla="*/ 396876 w 455613"/>
              <a:gd name="connsiteY96" fmla="*/ 409575 h 409576"/>
              <a:gd name="connsiteX97" fmla="*/ 357188 w 455613"/>
              <a:gd name="connsiteY97" fmla="*/ 409575 h 409576"/>
              <a:gd name="connsiteX98" fmla="*/ 357188 w 455613"/>
              <a:gd name="connsiteY98" fmla="*/ 206338 h 409576"/>
              <a:gd name="connsiteX99" fmla="*/ 357454 w 455613"/>
              <a:gd name="connsiteY99" fmla="*/ 203421 h 409576"/>
              <a:gd name="connsiteX100" fmla="*/ 358120 w 455613"/>
              <a:gd name="connsiteY100" fmla="*/ 200239 h 409576"/>
              <a:gd name="connsiteX101" fmla="*/ 359319 w 455613"/>
              <a:gd name="connsiteY101" fmla="*/ 197057 h 409576"/>
              <a:gd name="connsiteX102" fmla="*/ 360784 w 455613"/>
              <a:gd name="connsiteY102" fmla="*/ 194008 h 409576"/>
              <a:gd name="connsiteX103" fmla="*/ 362515 w 455613"/>
              <a:gd name="connsiteY103" fmla="*/ 191224 h 409576"/>
              <a:gd name="connsiteX104" fmla="*/ 364380 w 455613"/>
              <a:gd name="connsiteY104" fmla="*/ 189103 h 409576"/>
              <a:gd name="connsiteX105" fmla="*/ 389684 w 455613"/>
              <a:gd name="connsiteY105" fmla="*/ 164046 h 409576"/>
              <a:gd name="connsiteX106" fmla="*/ 391283 w 455613"/>
              <a:gd name="connsiteY106" fmla="*/ 162721 h 409576"/>
              <a:gd name="connsiteX107" fmla="*/ 392881 w 455613"/>
              <a:gd name="connsiteY107" fmla="*/ 162058 h 409576"/>
              <a:gd name="connsiteX108" fmla="*/ 290622 w 455613"/>
              <a:gd name="connsiteY108" fmla="*/ 0 h 409576"/>
              <a:gd name="connsiteX109" fmla="*/ 435205 w 455613"/>
              <a:gd name="connsiteY109" fmla="*/ 0 h 409576"/>
              <a:gd name="connsiteX110" fmla="*/ 439180 w 455613"/>
              <a:gd name="connsiteY110" fmla="*/ 395 h 409576"/>
              <a:gd name="connsiteX111" fmla="*/ 442891 w 455613"/>
              <a:gd name="connsiteY111" fmla="*/ 1581 h 409576"/>
              <a:gd name="connsiteX112" fmla="*/ 446204 w 455613"/>
              <a:gd name="connsiteY112" fmla="*/ 3426 h 409576"/>
              <a:gd name="connsiteX113" fmla="*/ 449252 w 455613"/>
              <a:gd name="connsiteY113" fmla="*/ 5798 h 409576"/>
              <a:gd name="connsiteX114" fmla="*/ 451903 w 455613"/>
              <a:gd name="connsiteY114" fmla="*/ 8697 h 409576"/>
              <a:gd name="connsiteX115" fmla="*/ 453890 w 455613"/>
              <a:gd name="connsiteY115" fmla="*/ 11991 h 409576"/>
              <a:gd name="connsiteX116" fmla="*/ 455216 w 455613"/>
              <a:gd name="connsiteY116" fmla="*/ 15549 h 409576"/>
              <a:gd name="connsiteX117" fmla="*/ 455613 w 455613"/>
              <a:gd name="connsiteY117" fmla="*/ 19239 h 409576"/>
              <a:gd name="connsiteX118" fmla="*/ 455613 w 455613"/>
              <a:gd name="connsiteY118" fmla="*/ 162870 h 409576"/>
              <a:gd name="connsiteX119" fmla="*/ 455348 w 455613"/>
              <a:gd name="connsiteY119" fmla="*/ 164978 h 409576"/>
              <a:gd name="connsiteX120" fmla="*/ 454818 w 455613"/>
              <a:gd name="connsiteY120" fmla="*/ 166559 h 409576"/>
              <a:gd name="connsiteX121" fmla="*/ 454023 w 455613"/>
              <a:gd name="connsiteY121" fmla="*/ 167482 h 409576"/>
              <a:gd name="connsiteX122" fmla="*/ 452830 w 455613"/>
              <a:gd name="connsiteY122" fmla="*/ 168009 h 409576"/>
              <a:gd name="connsiteX123" fmla="*/ 451637 w 455613"/>
              <a:gd name="connsiteY123" fmla="*/ 167877 h 409576"/>
              <a:gd name="connsiteX124" fmla="*/ 450047 w 455613"/>
              <a:gd name="connsiteY124" fmla="*/ 167086 h 409576"/>
              <a:gd name="connsiteX125" fmla="*/ 448457 w 455613"/>
              <a:gd name="connsiteY125" fmla="*/ 165769 h 409576"/>
              <a:gd name="connsiteX126" fmla="*/ 397701 w 455613"/>
              <a:gd name="connsiteY126" fmla="*/ 115695 h 409576"/>
              <a:gd name="connsiteX127" fmla="*/ 228072 w 455613"/>
              <a:gd name="connsiteY127" fmla="*/ 283309 h 409576"/>
              <a:gd name="connsiteX128" fmla="*/ 225951 w 455613"/>
              <a:gd name="connsiteY128" fmla="*/ 284890 h 409576"/>
              <a:gd name="connsiteX129" fmla="*/ 223433 w 455613"/>
              <a:gd name="connsiteY129" fmla="*/ 285944 h 409576"/>
              <a:gd name="connsiteX130" fmla="*/ 220783 w 455613"/>
              <a:gd name="connsiteY130" fmla="*/ 286208 h 409576"/>
              <a:gd name="connsiteX131" fmla="*/ 218265 w 455613"/>
              <a:gd name="connsiteY131" fmla="*/ 285944 h 409576"/>
              <a:gd name="connsiteX132" fmla="*/ 215880 w 455613"/>
              <a:gd name="connsiteY132" fmla="*/ 284890 h 409576"/>
              <a:gd name="connsiteX133" fmla="*/ 213627 w 455613"/>
              <a:gd name="connsiteY133" fmla="*/ 283309 h 409576"/>
              <a:gd name="connsiteX134" fmla="*/ 162208 w 455613"/>
              <a:gd name="connsiteY134" fmla="*/ 232445 h 409576"/>
              <a:gd name="connsiteX135" fmla="*/ 70502 w 455613"/>
              <a:gd name="connsiteY135" fmla="*/ 323235 h 409576"/>
              <a:gd name="connsiteX136" fmla="*/ 66394 w 455613"/>
              <a:gd name="connsiteY136" fmla="*/ 326793 h 409576"/>
              <a:gd name="connsiteX137" fmla="*/ 61756 w 455613"/>
              <a:gd name="connsiteY137" fmla="*/ 329561 h 409576"/>
              <a:gd name="connsiteX138" fmla="*/ 56985 w 455613"/>
              <a:gd name="connsiteY138" fmla="*/ 331932 h 409576"/>
              <a:gd name="connsiteX139" fmla="*/ 52082 w 455613"/>
              <a:gd name="connsiteY139" fmla="*/ 333645 h 409576"/>
              <a:gd name="connsiteX140" fmla="*/ 46913 w 455613"/>
              <a:gd name="connsiteY140" fmla="*/ 334568 h 409576"/>
              <a:gd name="connsiteX141" fmla="*/ 41745 w 455613"/>
              <a:gd name="connsiteY141" fmla="*/ 334963 h 409576"/>
              <a:gd name="connsiteX142" fmla="*/ 36444 w 455613"/>
              <a:gd name="connsiteY142" fmla="*/ 334568 h 409576"/>
              <a:gd name="connsiteX143" fmla="*/ 31408 w 455613"/>
              <a:gd name="connsiteY143" fmla="*/ 333645 h 409576"/>
              <a:gd name="connsiteX144" fmla="*/ 26372 w 455613"/>
              <a:gd name="connsiteY144" fmla="*/ 331932 h 409576"/>
              <a:gd name="connsiteX145" fmla="*/ 21601 w 455613"/>
              <a:gd name="connsiteY145" fmla="*/ 329561 h 409576"/>
              <a:gd name="connsiteX146" fmla="*/ 17096 w 455613"/>
              <a:gd name="connsiteY146" fmla="*/ 326793 h 409576"/>
              <a:gd name="connsiteX147" fmla="*/ 12855 w 455613"/>
              <a:gd name="connsiteY147" fmla="*/ 323235 h 409576"/>
              <a:gd name="connsiteX148" fmla="*/ 11927 w 455613"/>
              <a:gd name="connsiteY148" fmla="*/ 322050 h 409576"/>
              <a:gd name="connsiteX149" fmla="*/ 8349 w 455613"/>
              <a:gd name="connsiteY149" fmla="*/ 317965 h 409576"/>
              <a:gd name="connsiteX150" fmla="*/ 5301 w 455613"/>
              <a:gd name="connsiteY150" fmla="*/ 313616 h 409576"/>
              <a:gd name="connsiteX151" fmla="*/ 3048 w 455613"/>
              <a:gd name="connsiteY151" fmla="*/ 308741 h 409576"/>
              <a:gd name="connsiteX152" fmla="*/ 1325 w 455613"/>
              <a:gd name="connsiteY152" fmla="*/ 303865 h 409576"/>
              <a:gd name="connsiteX153" fmla="*/ 265 w 455613"/>
              <a:gd name="connsiteY153" fmla="*/ 298726 h 409576"/>
              <a:gd name="connsiteX154" fmla="*/ 0 w 455613"/>
              <a:gd name="connsiteY154" fmla="*/ 293719 h 409576"/>
              <a:gd name="connsiteX155" fmla="*/ 265 w 455613"/>
              <a:gd name="connsiteY155" fmla="*/ 288448 h 409576"/>
              <a:gd name="connsiteX156" fmla="*/ 1325 w 455613"/>
              <a:gd name="connsiteY156" fmla="*/ 283572 h 409576"/>
              <a:gd name="connsiteX157" fmla="*/ 3048 w 455613"/>
              <a:gd name="connsiteY157" fmla="*/ 278697 h 409576"/>
              <a:gd name="connsiteX158" fmla="*/ 5301 w 455613"/>
              <a:gd name="connsiteY158" fmla="*/ 273821 h 409576"/>
              <a:gd name="connsiteX159" fmla="*/ 8349 w 455613"/>
              <a:gd name="connsiteY159" fmla="*/ 269473 h 409576"/>
              <a:gd name="connsiteX160" fmla="*/ 11927 w 455613"/>
              <a:gd name="connsiteY160" fmla="*/ 265256 h 409576"/>
              <a:gd name="connsiteX161" fmla="*/ 155052 w 455613"/>
              <a:gd name="connsiteY161" fmla="*/ 123865 h 409576"/>
              <a:gd name="connsiteX162" fmla="*/ 157172 w 455613"/>
              <a:gd name="connsiteY162" fmla="*/ 122284 h 409576"/>
              <a:gd name="connsiteX163" fmla="*/ 159557 w 455613"/>
              <a:gd name="connsiteY163" fmla="*/ 121230 h 409576"/>
              <a:gd name="connsiteX164" fmla="*/ 162208 w 455613"/>
              <a:gd name="connsiteY164" fmla="*/ 120966 h 409576"/>
              <a:gd name="connsiteX165" fmla="*/ 164726 w 455613"/>
              <a:gd name="connsiteY165" fmla="*/ 121230 h 409576"/>
              <a:gd name="connsiteX166" fmla="*/ 167244 w 455613"/>
              <a:gd name="connsiteY166" fmla="*/ 122284 h 409576"/>
              <a:gd name="connsiteX167" fmla="*/ 169497 w 455613"/>
              <a:gd name="connsiteY167" fmla="*/ 123865 h 409576"/>
              <a:gd name="connsiteX168" fmla="*/ 220783 w 455613"/>
              <a:gd name="connsiteY168" fmla="*/ 174597 h 409576"/>
              <a:gd name="connsiteX169" fmla="*/ 318055 w 455613"/>
              <a:gd name="connsiteY169" fmla="*/ 78536 h 409576"/>
              <a:gd name="connsiteX170" fmla="*/ 338993 w 455613"/>
              <a:gd name="connsiteY170" fmla="*/ 57848 h 409576"/>
              <a:gd name="connsiteX171" fmla="*/ 287707 w 455613"/>
              <a:gd name="connsiteY171" fmla="*/ 7116 h 409576"/>
              <a:gd name="connsiteX172" fmla="*/ 286382 w 455613"/>
              <a:gd name="connsiteY172" fmla="*/ 5403 h 409576"/>
              <a:gd name="connsiteX173" fmla="*/ 285587 w 455613"/>
              <a:gd name="connsiteY173" fmla="*/ 3953 h 409576"/>
              <a:gd name="connsiteX174" fmla="*/ 285454 w 455613"/>
              <a:gd name="connsiteY174" fmla="*/ 2636 h 409576"/>
              <a:gd name="connsiteX175" fmla="*/ 285852 w 455613"/>
              <a:gd name="connsiteY175" fmla="*/ 1581 h 409576"/>
              <a:gd name="connsiteX176" fmla="*/ 286912 w 455613"/>
              <a:gd name="connsiteY176" fmla="*/ 791 h 409576"/>
              <a:gd name="connsiteX177" fmla="*/ 288502 w 455613"/>
              <a:gd name="connsiteY177" fmla="*/ 264 h 4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455613" h="409576">
                <a:moveTo>
                  <a:pt x="86232" y="350838"/>
                </a:moveTo>
                <a:lnTo>
                  <a:pt x="87433" y="351240"/>
                </a:lnTo>
                <a:lnTo>
                  <a:pt x="88233" y="352313"/>
                </a:lnTo>
                <a:lnTo>
                  <a:pt x="88767" y="353788"/>
                </a:lnTo>
                <a:lnTo>
                  <a:pt x="88900" y="356068"/>
                </a:lnTo>
                <a:lnTo>
                  <a:pt x="88900" y="409576"/>
                </a:lnTo>
                <a:lnTo>
                  <a:pt x="41275" y="409576"/>
                </a:lnTo>
                <a:lnTo>
                  <a:pt x="41275" y="401530"/>
                </a:lnTo>
                <a:lnTo>
                  <a:pt x="41542" y="399116"/>
                </a:lnTo>
                <a:lnTo>
                  <a:pt x="42342" y="396568"/>
                </a:lnTo>
                <a:lnTo>
                  <a:pt x="43410" y="393752"/>
                </a:lnTo>
                <a:lnTo>
                  <a:pt x="44744" y="391070"/>
                </a:lnTo>
                <a:lnTo>
                  <a:pt x="46611" y="388388"/>
                </a:lnTo>
                <a:lnTo>
                  <a:pt x="48479" y="386376"/>
                </a:lnTo>
                <a:lnTo>
                  <a:pt x="62219" y="372563"/>
                </a:lnTo>
                <a:lnTo>
                  <a:pt x="81696" y="352984"/>
                </a:lnTo>
                <a:lnTo>
                  <a:pt x="83297" y="351643"/>
                </a:lnTo>
                <a:lnTo>
                  <a:pt x="84898" y="350972"/>
                </a:lnTo>
                <a:close/>
                <a:moveTo>
                  <a:pt x="148113" y="290513"/>
                </a:moveTo>
                <a:lnTo>
                  <a:pt x="149142" y="291039"/>
                </a:lnTo>
                <a:lnTo>
                  <a:pt x="149913" y="291960"/>
                </a:lnTo>
                <a:lnTo>
                  <a:pt x="150427" y="293671"/>
                </a:lnTo>
                <a:lnTo>
                  <a:pt x="150813" y="295644"/>
                </a:lnTo>
                <a:lnTo>
                  <a:pt x="150813" y="409576"/>
                </a:lnTo>
                <a:lnTo>
                  <a:pt x="109538" y="409576"/>
                </a:lnTo>
                <a:lnTo>
                  <a:pt x="109538" y="337481"/>
                </a:lnTo>
                <a:lnTo>
                  <a:pt x="109667" y="334718"/>
                </a:lnTo>
                <a:lnTo>
                  <a:pt x="110438" y="331560"/>
                </a:lnTo>
                <a:lnTo>
                  <a:pt x="111595" y="328403"/>
                </a:lnTo>
                <a:lnTo>
                  <a:pt x="112881" y="325377"/>
                </a:lnTo>
                <a:lnTo>
                  <a:pt x="114681" y="322614"/>
                </a:lnTo>
                <a:lnTo>
                  <a:pt x="116482" y="320378"/>
                </a:lnTo>
                <a:lnTo>
                  <a:pt x="143741" y="292750"/>
                </a:lnTo>
                <a:lnTo>
                  <a:pt x="145413" y="291434"/>
                </a:lnTo>
                <a:lnTo>
                  <a:pt x="146827" y="290645"/>
                </a:lnTo>
                <a:close/>
                <a:moveTo>
                  <a:pt x="174022" y="287338"/>
                </a:moveTo>
                <a:lnTo>
                  <a:pt x="175436" y="287471"/>
                </a:lnTo>
                <a:lnTo>
                  <a:pt x="176851" y="288136"/>
                </a:lnTo>
                <a:lnTo>
                  <a:pt x="178522" y="289599"/>
                </a:lnTo>
                <a:lnTo>
                  <a:pt x="199481" y="311147"/>
                </a:lnTo>
                <a:lnTo>
                  <a:pt x="206039" y="317931"/>
                </a:lnTo>
                <a:lnTo>
                  <a:pt x="207839" y="320059"/>
                </a:lnTo>
                <a:lnTo>
                  <a:pt x="209382" y="322719"/>
                </a:lnTo>
                <a:lnTo>
                  <a:pt x="210668" y="325646"/>
                </a:lnTo>
                <a:lnTo>
                  <a:pt x="211696" y="328705"/>
                </a:lnTo>
                <a:lnTo>
                  <a:pt x="212468" y="331897"/>
                </a:lnTo>
                <a:lnTo>
                  <a:pt x="212725" y="334823"/>
                </a:lnTo>
                <a:lnTo>
                  <a:pt x="212725" y="409576"/>
                </a:lnTo>
                <a:lnTo>
                  <a:pt x="171450" y="409576"/>
                </a:lnTo>
                <a:lnTo>
                  <a:pt x="171450" y="292659"/>
                </a:lnTo>
                <a:lnTo>
                  <a:pt x="171579" y="290397"/>
                </a:lnTo>
                <a:lnTo>
                  <a:pt x="172222" y="288934"/>
                </a:lnTo>
                <a:lnTo>
                  <a:pt x="172993" y="287737"/>
                </a:lnTo>
                <a:close/>
                <a:moveTo>
                  <a:pt x="271938" y="282575"/>
                </a:moveTo>
                <a:lnTo>
                  <a:pt x="273095" y="283105"/>
                </a:lnTo>
                <a:lnTo>
                  <a:pt x="273995" y="284033"/>
                </a:lnTo>
                <a:lnTo>
                  <a:pt x="274510" y="285757"/>
                </a:lnTo>
                <a:lnTo>
                  <a:pt x="274638" y="287745"/>
                </a:lnTo>
                <a:lnTo>
                  <a:pt x="274638" y="409575"/>
                </a:lnTo>
                <a:lnTo>
                  <a:pt x="233363" y="409575"/>
                </a:lnTo>
                <a:lnTo>
                  <a:pt x="233363" y="329902"/>
                </a:lnTo>
                <a:lnTo>
                  <a:pt x="233620" y="326588"/>
                </a:lnTo>
                <a:lnTo>
                  <a:pt x="234263" y="323141"/>
                </a:lnTo>
                <a:lnTo>
                  <a:pt x="235035" y="320224"/>
                </a:lnTo>
                <a:lnTo>
                  <a:pt x="236192" y="317573"/>
                </a:lnTo>
                <a:lnTo>
                  <a:pt x="237478" y="315585"/>
                </a:lnTo>
                <a:lnTo>
                  <a:pt x="238764" y="314391"/>
                </a:lnTo>
                <a:lnTo>
                  <a:pt x="239921" y="313066"/>
                </a:lnTo>
                <a:lnTo>
                  <a:pt x="240821" y="312138"/>
                </a:lnTo>
                <a:lnTo>
                  <a:pt x="241335" y="311607"/>
                </a:lnTo>
                <a:lnTo>
                  <a:pt x="241592" y="311475"/>
                </a:lnTo>
                <a:lnTo>
                  <a:pt x="267566" y="284829"/>
                </a:lnTo>
                <a:lnTo>
                  <a:pt x="269238" y="283503"/>
                </a:lnTo>
                <a:lnTo>
                  <a:pt x="270781" y="282708"/>
                </a:lnTo>
                <a:close/>
                <a:moveTo>
                  <a:pt x="335459" y="220663"/>
                </a:moveTo>
                <a:lnTo>
                  <a:pt x="336665" y="221061"/>
                </a:lnTo>
                <a:lnTo>
                  <a:pt x="337468" y="221990"/>
                </a:lnTo>
                <a:lnTo>
                  <a:pt x="338004" y="223714"/>
                </a:lnTo>
                <a:lnTo>
                  <a:pt x="338138" y="225704"/>
                </a:lnTo>
                <a:lnTo>
                  <a:pt x="338138" y="409576"/>
                </a:lnTo>
                <a:lnTo>
                  <a:pt x="295275" y="409576"/>
                </a:lnTo>
                <a:lnTo>
                  <a:pt x="295275" y="268157"/>
                </a:lnTo>
                <a:lnTo>
                  <a:pt x="295543" y="265238"/>
                </a:lnTo>
                <a:lnTo>
                  <a:pt x="296213" y="262054"/>
                </a:lnTo>
                <a:lnTo>
                  <a:pt x="297284" y="258870"/>
                </a:lnTo>
                <a:lnTo>
                  <a:pt x="298892" y="255819"/>
                </a:lnTo>
                <a:lnTo>
                  <a:pt x="300499" y="253033"/>
                </a:lnTo>
                <a:lnTo>
                  <a:pt x="302508" y="250910"/>
                </a:lnTo>
                <a:lnTo>
                  <a:pt x="330905" y="222786"/>
                </a:lnTo>
                <a:lnTo>
                  <a:pt x="332512" y="221459"/>
                </a:lnTo>
                <a:lnTo>
                  <a:pt x="334120" y="220796"/>
                </a:lnTo>
                <a:close/>
                <a:moveTo>
                  <a:pt x="394079" y="161925"/>
                </a:moveTo>
                <a:lnTo>
                  <a:pt x="395278" y="162323"/>
                </a:lnTo>
                <a:lnTo>
                  <a:pt x="396077" y="163383"/>
                </a:lnTo>
                <a:lnTo>
                  <a:pt x="396610" y="164974"/>
                </a:lnTo>
                <a:lnTo>
                  <a:pt x="396876" y="167096"/>
                </a:lnTo>
                <a:lnTo>
                  <a:pt x="396876" y="409575"/>
                </a:lnTo>
                <a:lnTo>
                  <a:pt x="357188" y="409575"/>
                </a:lnTo>
                <a:lnTo>
                  <a:pt x="357188" y="206338"/>
                </a:lnTo>
                <a:lnTo>
                  <a:pt x="357454" y="203421"/>
                </a:lnTo>
                <a:lnTo>
                  <a:pt x="358120" y="200239"/>
                </a:lnTo>
                <a:lnTo>
                  <a:pt x="359319" y="197057"/>
                </a:lnTo>
                <a:lnTo>
                  <a:pt x="360784" y="194008"/>
                </a:lnTo>
                <a:lnTo>
                  <a:pt x="362515" y="191224"/>
                </a:lnTo>
                <a:lnTo>
                  <a:pt x="364380" y="189103"/>
                </a:lnTo>
                <a:lnTo>
                  <a:pt x="389684" y="164046"/>
                </a:lnTo>
                <a:lnTo>
                  <a:pt x="391283" y="162721"/>
                </a:lnTo>
                <a:lnTo>
                  <a:pt x="392881" y="162058"/>
                </a:lnTo>
                <a:close/>
                <a:moveTo>
                  <a:pt x="290622" y="0"/>
                </a:moveTo>
                <a:lnTo>
                  <a:pt x="435205" y="0"/>
                </a:lnTo>
                <a:lnTo>
                  <a:pt x="439180" y="395"/>
                </a:lnTo>
                <a:lnTo>
                  <a:pt x="442891" y="1581"/>
                </a:lnTo>
                <a:lnTo>
                  <a:pt x="446204" y="3426"/>
                </a:lnTo>
                <a:lnTo>
                  <a:pt x="449252" y="5798"/>
                </a:lnTo>
                <a:lnTo>
                  <a:pt x="451903" y="8697"/>
                </a:lnTo>
                <a:lnTo>
                  <a:pt x="453890" y="11991"/>
                </a:lnTo>
                <a:lnTo>
                  <a:pt x="455216" y="15549"/>
                </a:lnTo>
                <a:lnTo>
                  <a:pt x="455613" y="19239"/>
                </a:lnTo>
                <a:lnTo>
                  <a:pt x="455613" y="162870"/>
                </a:lnTo>
                <a:lnTo>
                  <a:pt x="455348" y="164978"/>
                </a:lnTo>
                <a:lnTo>
                  <a:pt x="454818" y="166559"/>
                </a:lnTo>
                <a:lnTo>
                  <a:pt x="454023" y="167482"/>
                </a:lnTo>
                <a:lnTo>
                  <a:pt x="452830" y="168009"/>
                </a:lnTo>
                <a:lnTo>
                  <a:pt x="451637" y="167877"/>
                </a:lnTo>
                <a:lnTo>
                  <a:pt x="450047" y="167086"/>
                </a:lnTo>
                <a:lnTo>
                  <a:pt x="448457" y="165769"/>
                </a:lnTo>
                <a:lnTo>
                  <a:pt x="397701" y="115695"/>
                </a:lnTo>
                <a:lnTo>
                  <a:pt x="228072" y="283309"/>
                </a:lnTo>
                <a:lnTo>
                  <a:pt x="225951" y="284890"/>
                </a:lnTo>
                <a:lnTo>
                  <a:pt x="223433" y="285944"/>
                </a:lnTo>
                <a:lnTo>
                  <a:pt x="220783" y="286208"/>
                </a:lnTo>
                <a:lnTo>
                  <a:pt x="218265" y="285944"/>
                </a:lnTo>
                <a:lnTo>
                  <a:pt x="215880" y="284890"/>
                </a:lnTo>
                <a:lnTo>
                  <a:pt x="213627" y="283309"/>
                </a:lnTo>
                <a:lnTo>
                  <a:pt x="162208" y="232445"/>
                </a:lnTo>
                <a:lnTo>
                  <a:pt x="70502" y="323235"/>
                </a:lnTo>
                <a:lnTo>
                  <a:pt x="66394" y="326793"/>
                </a:lnTo>
                <a:lnTo>
                  <a:pt x="61756" y="329561"/>
                </a:lnTo>
                <a:lnTo>
                  <a:pt x="56985" y="331932"/>
                </a:lnTo>
                <a:lnTo>
                  <a:pt x="52082" y="333645"/>
                </a:lnTo>
                <a:lnTo>
                  <a:pt x="46913" y="334568"/>
                </a:lnTo>
                <a:lnTo>
                  <a:pt x="41745" y="334963"/>
                </a:lnTo>
                <a:lnTo>
                  <a:pt x="36444" y="334568"/>
                </a:lnTo>
                <a:lnTo>
                  <a:pt x="31408" y="333645"/>
                </a:lnTo>
                <a:lnTo>
                  <a:pt x="26372" y="331932"/>
                </a:lnTo>
                <a:lnTo>
                  <a:pt x="21601" y="329561"/>
                </a:lnTo>
                <a:lnTo>
                  <a:pt x="17096" y="326793"/>
                </a:lnTo>
                <a:lnTo>
                  <a:pt x="12855" y="323235"/>
                </a:lnTo>
                <a:lnTo>
                  <a:pt x="11927" y="322050"/>
                </a:lnTo>
                <a:lnTo>
                  <a:pt x="8349" y="317965"/>
                </a:lnTo>
                <a:lnTo>
                  <a:pt x="5301" y="313616"/>
                </a:lnTo>
                <a:lnTo>
                  <a:pt x="3048" y="308741"/>
                </a:lnTo>
                <a:lnTo>
                  <a:pt x="1325" y="303865"/>
                </a:lnTo>
                <a:lnTo>
                  <a:pt x="265" y="298726"/>
                </a:lnTo>
                <a:lnTo>
                  <a:pt x="0" y="293719"/>
                </a:lnTo>
                <a:lnTo>
                  <a:pt x="265" y="288448"/>
                </a:lnTo>
                <a:lnTo>
                  <a:pt x="1325" y="283572"/>
                </a:lnTo>
                <a:lnTo>
                  <a:pt x="3048" y="278697"/>
                </a:lnTo>
                <a:lnTo>
                  <a:pt x="5301" y="273821"/>
                </a:lnTo>
                <a:lnTo>
                  <a:pt x="8349" y="269473"/>
                </a:lnTo>
                <a:lnTo>
                  <a:pt x="11927" y="265256"/>
                </a:lnTo>
                <a:lnTo>
                  <a:pt x="155052" y="123865"/>
                </a:lnTo>
                <a:lnTo>
                  <a:pt x="157172" y="122284"/>
                </a:lnTo>
                <a:lnTo>
                  <a:pt x="159557" y="121230"/>
                </a:lnTo>
                <a:lnTo>
                  <a:pt x="162208" y="120966"/>
                </a:lnTo>
                <a:lnTo>
                  <a:pt x="164726" y="121230"/>
                </a:lnTo>
                <a:lnTo>
                  <a:pt x="167244" y="122284"/>
                </a:lnTo>
                <a:lnTo>
                  <a:pt x="169497" y="123865"/>
                </a:lnTo>
                <a:lnTo>
                  <a:pt x="220783" y="174597"/>
                </a:lnTo>
                <a:lnTo>
                  <a:pt x="318055" y="78536"/>
                </a:lnTo>
                <a:lnTo>
                  <a:pt x="338993" y="57848"/>
                </a:lnTo>
                <a:lnTo>
                  <a:pt x="287707" y="7116"/>
                </a:lnTo>
                <a:lnTo>
                  <a:pt x="286382" y="5403"/>
                </a:lnTo>
                <a:lnTo>
                  <a:pt x="285587" y="3953"/>
                </a:lnTo>
                <a:lnTo>
                  <a:pt x="285454" y="2636"/>
                </a:lnTo>
                <a:lnTo>
                  <a:pt x="285852" y="1581"/>
                </a:lnTo>
                <a:lnTo>
                  <a:pt x="286912" y="791"/>
                </a:lnTo>
                <a:lnTo>
                  <a:pt x="288502" y="26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16" tIns="45708" rIns="91416" bIns="45708" numCol="1" anchor="t" anchorCtr="0" compatLnSpc="1">
            <a:noAutofit/>
          </a:bodyPr>
          <a:lstStyle/>
          <a:p>
            <a:endParaRPr lang="en-IN" sz="1350" dirty="0"/>
          </a:p>
        </p:txBody>
      </p:sp>
      <p:grpSp>
        <p:nvGrpSpPr>
          <p:cNvPr id="82" name="Group 87"/>
          <p:cNvGrpSpPr/>
          <p:nvPr>
            <p:custDataLst>
              <p:tags r:id="rId29"/>
            </p:custDataLst>
          </p:nvPr>
        </p:nvGrpSpPr>
        <p:grpSpPr>
          <a:xfrm>
            <a:off x="1452646" y="2385183"/>
            <a:ext cx="541464" cy="485873"/>
            <a:chOff x="3270126" y="2762664"/>
            <a:chExt cx="684000" cy="613776"/>
          </a:xfrm>
          <a:solidFill>
            <a:schemeClr val="bg1"/>
          </a:solidFill>
        </p:grpSpPr>
        <p:sp>
          <p:nvSpPr>
            <p:cNvPr id="83" name="Freeform 51"/>
            <p:cNvSpPr/>
            <p:nvPr>
              <p:custDataLst>
                <p:tags r:id="rId30"/>
              </p:custDataLst>
            </p:nvPr>
          </p:nvSpPr>
          <p:spPr bwMode="auto">
            <a:xfrm>
              <a:off x="3387901" y="2872777"/>
              <a:ext cx="294437" cy="55057"/>
            </a:xfrm>
            <a:custGeom>
              <a:avLst/>
              <a:gdLst>
                <a:gd name="T0" fmla="*/ 151 w 1438"/>
                <a:gd name="T1" fmla="*/ 0 h 302"/>
                <a:gd name="T2" fmla="*/ 1287 w 1438"/>
                <a:gd name="T3" fmla="*/ 0 h 302"/>
                <a:gd name="T4" fmla="*/ 1318 w 1438"/>
                <a:gd name="T5" fmla="*/ 3 h 302"/>
                <a:gd name="T6" fmla="*/ 1346 w 1438"/>
                <a:gd name="T7" fmla="*/ 12 h 302"/>
                <a:gd name="T8" fmla="*/ 1372 w 1438"/>
                <a:gd name="T9" fmla="*/ 26 h 302"/>
                <a:gd name="T10" fmla="*/ 1394 w 1438"/>
                <a:gd name="T11" fmla="*/ 45 h 302"/>
                <a:gd name="T12" fmla="*/ 1413 w 1438"/>
                <a:gd name="T13" fmla="*/ 67 h 302"/>
                <a:gd name="T14" fmla="*/ 1426 w 1438"/>
                <a:gd name="T15" fmla="*/ 93 h 302"/>
                <a:gd name="T16" fmla="*/ 1435 w 1438"/>
                <a:gd name="T17" fmla="*/ 121 h 302"/>
                <a:gd name="T18" fmla="*/ 1438 w 1438"/>
                <a:gd name="T19" fmla="*/ 151 h 302"/>
                <a:gd name="T20" fmla="*/ 1435 w 1438"/>
                <a:gd name="T21" fmla="*/ 181 h 302"/>
                <a:gd name="T22" fmla="*/ 1426 w 1438"/>
                <a:gd name="T23" fmla="*/ 209 h 302"/>
                <a:gd name="T24" fmla="*/ 1413 w 1438"/>
                <a:gd name="T25" fmla="*/ 235 h 302"/>
                <a:gd name="T26" fmla="*/ 1394 w 1438"/>
                <a:gd name="T27" fmla="*/ 257 h 302"/>
                <a:gd name="T28" fmla="*/ 1372 w 1438"/>
                <a:gd name="T29" fmla="*/ 276 h 302"/>
                <a:gd name="T30" fmla="*/ 1346 w 1438"/>
                <a:gd name="T31" fmla="*/ 289 h 302"/>
                <a:gd name="T32" fmla="*/ 1318 w 1438"/>
                <a:gd name="T33" fmla="*/ 298 h 302"/>
                <a:gd name="T34" fmla="*/ 1287 w 1438"/>
                <a:gd name="T35" fmla="*/ 302 h 302"/>
                <a:gd name="T36" fmla="*/ 151 w 1438"/>
                <a:gd name="T37" fmla="*/ 302 h 302"/>
                <a:gd name="T38" fmla="*/ 121 w 1438"/>
                <a:gd name="T39" fmla="*/ 298 h 302"/>
                <a:gd name="T40" fmla="*/ 93 w 1438"/>
                <a:gd name="T41" fmla="*/ 289 h 302"/>
                <a:gd name="T42" fmla="*/ 66 w 1438"/>
                <a:gd name="T43" fmla="*/ 276 h 302"/>
                <a:gd name="T44" fmla="*/ 44 w 1438"/>
                <a:gd name="T45" fmla="*/ 257 h 302"/>
                <a:gd name="T46" fmla="*/ 26 w 1438"/>
                <a:gd name="T47" fmla="*/ 235 h 302"/>
                <a:gd name="T48" fmla="*/ 12 w 1438"/>
                <a:gd name="T49" fmla="*/ 209 h 302"/>
                <a:gd name="T50" fmla="*/ 4 w 1438"/>
                <a:gd name="T51" fmla="*/ 181 h 302"/>
                <a:gd name="T52" fmla="*/ 0 w 1438"/>
                <a:gd name="T53" fmla="*/ 151 h 302"/>
                <a:gd name="T54" fmla="*/ 4 w 1438"/>
                <a:gd name="T55" fmla="*/ 121 h 302"/>
                <a:gd name="T56" fmla="*/ 12 w 1438"/>
                <a:gd name="T57" fmla="*/ 93 h 302"/>
                <a:gd name="T58" fmla="*/ 26 w 1438"/>
                <a:gd name="T59" fmla="*/ 67 h 302"/>
                <a:gd name="T60" fmla="*/ 44 w 1438"/>
                <a:gd name="T61" fmla="*/ 45 h 302"/>
                <a:gd name="T62" fmla="*/ 66 w 1438"/>
                <a:gd name="T63" fmla="*/ 26 h 302"/>
                <a:gd name="T64" fmla="*/ 93 w 1438"/>
                <a:gd name="T65" fmla="*/ 12 h 302"/>
                <a:gd name="T66" fmla="*/ 121 w 1438"/>
                <a:gd name="T67" fmla="*/ 3 h 302"/>
                <a:gd name="T68" fmla="*/ 151 w 1438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2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5"/>
                  </a:lnTo>
                  <a:lnTo>
                    <a:pt x="1413" y="67"/>
                  </a:lnTo>
                  <a:lnTo>
                    <a:pt x="1426" y="93"/>
                  </a:lnTo>
                  <a:lnTo>
                    <a:pt x="1435" y="121"/>
                  </a:lnTo>
                  <a:lnTo>
                    <a:pt x="1438" y="151"/>
                  </a:lnTo>
                  <a:lnTo>
                    <a:pt x="1435" y="181"/>
                  </a:lnTo>
                  <a:lnTo>
                    <a:pt x="1426" y="209"/>
                  </a:lnTo>
                  <a:lnTo>
                    <a:pt x="1413" y="235"/>
                  </a:lnTo>
                  <a:lnTo>
                    <a:pt x="1394" y="257"/>
                  </a:lnTo>
                  <a:lnTo>
                    <a:pt x="1372" y="276"/>
                  </a:lnTo>
                  <a:lnTo>
                    <a:pt x="1346" y="289"/>
                  </a:lnTo>
                  <a:lnTo>
                    <a:pt x="1318" y="298"/>
                  </a:lnTo>
                  <a:lnTo>
                    <a:pt x="1287" y="302"/>
                  </a:lnTo>
                  <a:lnTo>
                    <a:pt x="151" y="302"/>
                  </a:lnTo>
                  <a:lnTo>
                    <a:pt x="121" y="298"/>
                  </a:lnTo>
                  <a:lnTo>
                    <a:pt x="93" y="289"/>
                  </a:lnTo>
                  <a:lnTo>
                    <a:pt x="66" y="276"/>
                  </a:lnTo>
                  <a:lnTo>
                    <a:pt x="44" y="257"/>
                  </a:lnTo>
                  <a:lnTo>
                    <a:pt x="26" y="235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1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/>
            </a:p>
          </p:txBody>
        </p:sp>
        <p:sp>
          <p:nvSpPr>
            <p:cNvPr id="84" name="Freeform 52"/>
            <p:cNvSpPr/>
            <p:nvPr>
              <p:custDataLst>
                <p:tags r:id="rId31"/>
              </p:custDataLst>
            </p:nvPr>
          </p:nvSpPr>
          <p:spPr bwMode="auto">
            <a:xfrm>
              <a:off x="3387901" y="2976771"/>
              <a:ext cx="294437" cy="55057"/>
            </a:xfrm>
            <a:custGeom>
              <a:avLst/>
              <a:gdLst>
                <a:gd name="T0" fmla="*/ 151 w 1438"/>
                <a:gd name="T1" fmla="*/ 0 h 301"/>
                <a:gd name="T2" fmla="*/ 1287 w 1438"/>
                <a:gd name="T3" fmla="*/ 0 h 301"/>
                <a:gd name="T4" fmla="*/ 1318 w 1438"/>
                <a:gd name="T5" fmla="*/ 3 h 301"/>
                <a:gd name="T6" fmla="*/ 1346 w 1438"/>
                <a:gd name="T7" fmla="*/ 12 h 301"/>
                <a:gd name="T8" fmla="*/ 1372 w 1438"/>
                <a:gd name="T9" fmla="*/ 26 h 301"/>
                <a:gd name="T10" fmla="*/ 1394 w 1438"/>
                <a:gd name="T11" fmla="*/ 44 h 301"/>
                <a:gd name="T12" fmla="*/ 1413 w 1438"/>
                <a:gd name="T13" fmla="*/ 66 h 301"/>
                <a:gd name="T14" fmla="*/ 1426 w 1438"/>
                <a:gd name="T15" fmla="*/ 92 h 301"/>
                <a:gd name="T16" fmla="*/ 1435 w 1438"/>
                <a:gd name="T17" fmla="*/ 120 h 301"/>
                <a:gd name="T18" fmla="*/ 1438 w 1438"/>
                <a:gd name="T19" fmla="*/ 150 h 301"/>
                <a:gd name="T20" fmla="*/ 1435 w 1438"/>
                <a:gd name="T21" fmla="*/ 181 h 301"/>
                <a:gd name="T22" fmla="*/ 1426 w 1438"/>
                <a:gd name="T23" fmla="*/ 210 h 301"/>
                <a:gd name="T24" fmla="*/ 1413 w 1438"/>
                <a:gd name="T25" fmla="*/ 235 h 301"/>
                <a:gd name="T26" fmla="*/ 1394 w 1438"/>
                <a:gd name="T27" fmla="*/ 258 h 301"/>
                <a:gd name="T28" fmla="*/ 1372 w 1438"/>
                <a:gd name="T29" fmla="*/ 275 h 301"/>
                <a:gd name="T30" fmla="*/ 1346 w 1438"/>
                <a:gd name="T31" fmla="*/ 290 h 301"/>
                <a:gd name="T32" fmla="*/ 1318 w 1438"/>
                <a:gd name="T33" fmla="*/ 298 h 301"/>
                <a:gd name="T34" fmla="*/ 1287 w 1438"/>
                <a:gd name="T35" fmla="*/ 301 h 301"/>
                <a:gd name="T36" fmla="*/ 151 w 1438"/>
                <a:gd name="T37" fmla="*/ 301 h 301"/>
                <a:gd name="T38" fmla="*/ 121 w 1438"/>
                <a:gd name="T39" fmla="*/ 298 h 301"/>
                <a:gd name="T40" fmla="*/ 93 w 1438"/>
                <a:gd name="T41" fmla="*/ 290 h 301"/>
                <a:gd name="T42" fmla="*/ 66 w 1438"/>
                <a:gd name="T43" fmla="*/ 275 h 301"/>
                <a:gd name="T44" fmla="*/ 44 w 1438"/>
                <a:gd name="T45" fmla="*/ 258 h 301"/>
                <a:gd name="T46" fmla="*/ 26 w 1438"/>
                <a:gd name="T47" fmla="*/ 235 h 301"/>
                <a:gd name="T48" fmla="*/ 12 w 1438"/>
                <a:gd name="T49" fmla="*/ 210 h 301"/>
                <a:gd name="T50" fmla="*/ 4 w 1438"/>
                <a:gd name="T51" fmla="*/ 181 h 301"/>
                <a:gd name="T52" fmla="*/ 0 w 1438"/>
                <a:gd name="T53" fmla="*/ 150 h 301"/>
                <a:gd name="T54" fmla="*/ 4 w 1438"/>
                <a:gd name="T55" fmla="*/ 120 h 301"/>
                <a:gd name="T56" fmla="*/ 12 w 1438"/>
                <a:gd name="T57" fmla="*/ 92 h 301"/>
                <a:gd name="T58" fmla="*/ 26 w 1438"/>
                <a:gd name="T59" fmla="*/ 66 h 301"/>
                <a:gd name="T60" fmla="*/ 44 w 1438"/>
                <a:gd name="T61" fmla="*/ 44 h 301"/>
                <a:gd name="T62" fmla="*/ 66 w 1438"/>
                <a:gd name="T63" fmla="*/ 26 h 301"/>
                <a:gd name="T64" fmla="*/ 93 w 1438"/>
                <a:gd name="T65" fmla="*/ 12 h 301"/>
                <a:gd name="T66" fmla="*/ 121 w 1438"/>
                <a:gd name="T67" fmla="*/ 3 h 301"/>
                <a:gd name="T68" fmla="*/ 151 w 1438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1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4"/>
                  </a:lnTo>
                  <a:lnTo>
                    <a:pt x="1413" y="66"/>
                  </a:lnTo>
                  <a:lnTo>
                    <a:pt x="1426" y="92"/>
                  </a:lnTo>
                  <a:lnTo>
                    <a:pt x="1435" y="120"/>
                  </a:lnTo>
                  <a:lnTo>
                    <a:pt x="1438" y="150"/>
                  </a:lnTo>
                  <a:lnTo>
                    <a:pt x="1435" y="181"/>
                  </a:lnTo>
                  <a:lnTo>
                    <a:pt x="1426" y="210"/>
                  </a:lnTo>
                  <a:lnTo>
                    <a:pt x="1413" y="235"/>
                  </a:lnTo>
                  <a:lnTo>
                    <a:pt x="1394" y="258"/>
                  </a:lnTo>
                  <a:lnTo>
                    <a:pt x="1372" y="275"/>
                  </a:lnTo>
                  <a:lnTo>
                    <a:pt x="1346" y="290"/>
                  </a:lnTo>
                  <a:lnTo>
                    <a:pt x="1318" y="298"/>
                  </a:lnTo>
                  <a:lnTo>
                    <a:pt x="1287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8"/>
                  </a:lnTo>
                  <a:lnTo>
                    <a:pt x="26" y="235"/>
                  </a:lnTo>
                  <a:lnTo>
                    <a:pt x="12" y="210"/>
                  </a:lnTo>
                  <a:lnTo>
                    <a:pt x="4" y="181"/>
                  </a:lnTo>
                  <a:lnTo>
                    <a:pt x="0" y="150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/>
            </a:p>
          </p:txBody>
        </p:sp>
        <p:sp>
          <p:nvSpPr>
            <p:cNvPr id="85" name="Freeform 53"/>
            <p:cNvSpPr/>
            <p:nvPr>
              <p:custDataLst>
                <p:tags r:id="rId32"/>
              </p:custDataLst>
            </p:nvPr>
          </p:nvSpPr>
          <p:spPr bwMode="auto">
            <a:xfrm>
              <a:off x="3387901" y="3080767"/>
              <a:ext cx="178928" cy="57095"/>
            </a:xfrm>
            <a:custGeom>
              <a:avLst/>
              <a:gdLst>
                <a:gd name="T0" fmla="*/ 151 w 870"/>
                <a:gd name="T1" fmla="*/ 0 h 301"/>
                <a:gd name="T2" fmla="*/ 720 w 870"/>
                <a:gd name="T3" fmla="*/ 0 h 301"/>
                <a:gd name="T4" fmla="*/ 750 w 870"/>
                <a:gd name="T5" fmla="*/ 4 h 301"/>
                <a:gd name="T6" fmla="*/ 778 w 870"/>
                <a:gd name="T7" fmla="*/ 12 h 301"/>
                <a:gd name="T8" fmla="*/ 805 w 870"/>
                <a:gd name="T9" fmla="*/ 26 h 301"/>
                <a:gd name="T10" fmla="*/ 827 w 870"/>
                <a:gd name="T11" fmla="*/ 44 h 301"/>
                <a:gd name="T12" fmla="*/ 845 w 870"/>
                <a:gd name="T13" fmla="*/ 67 h 301"/>
                <a:gd name="T14" fmla="*/ 859 w 870"/>
                <a:gd name="T15" fmla="*/ 92 h 301"/>
                <a:gd name="T16" fmla="*/ 867 w 870"/>
                <a:gd name="T17" fmla="*/ 120 h 301"/>
                <a:gd name="T18" fmla="*/ 870 w 870"/>
                <a:gd name="T19" fmla="*/ 151 h 301"/>
                <a:gd name="T20" fmla="*/ 867 w 870"/>
                <a:gd name="T21" fmla="*/ 181 h 301"/>
                <a:gd name="T22" fmla="*/ 859 w 870"/>
                <a:gd name="T23" fmla="*/ 209 h 301"/>
                <a:gd name="T24" fmla="*/ 845 w 870"/>
                <a:gd name="T25" fmla="*/ 234 h 301"/>
                <a:gd name="T26" fmla="*/ 827 w 870"/>
                <a:gd name="T27" fmla="*/ 257 h 301"/>
                <a:gd name="T28" fmla="*/ 805 w 870"/>
                <a:gd name="T29" fmla="*/ 275 h 301"/>
                <a:gd name="T30" fmla="*/ 778 w 870"/>
                <a:gd name="T31" fmla="*/ 290 h 301"/>
                <a:gd name="T32" fmla="*/ 750 w 870"/>
                <a:gd name="T33" fmla="*/ 298 h 301"/>
                <a:gd name="T34" fmla="*/ 720 w 870"/>
                <a:gd name="T35" fmla="*/ 301 h 301"/>
                <a:gd name="T36" fmla="*/ 151 w 870"/>
                <a:gd name="T37" fmla="*/ 301 h 301"/>
                <a:gd name="T38" fmla="*/ 121 w 870"/>
                <a:gd name="T39" fmla="*/ 298 h 301"/>
                <a:gd name="T40" fmla="*/ 93 w 870"/>
                <a:gd name="T41" fmla="*/ 290 h 301"/>
                <a:gd name="T42" fmla="*/ 66 w 870"/>
                <a:gd name="T43" fmla="*/ 275 h 301"/>
                <a:gd name="T44" fmla="*/ 44 w 870"/>
                <a:gd name="T45" fmla="*/ 257 h 301"/>
                <a:gd name="T46" fmla="*/ 26 w 870"/>
                <a:gd name="T47" fmla="*/ 234 h 301"/>
                <a:gd name="T48" fmla="*/ 12 w 870"/>
                <a:gd name="T49" fmla="*/ 209 h 301"/>
                <a:gd name="T50" fmla="*/ 4 w 870"/>
                <a:gd name="T51" fmla="*/ 181 h 301"/>
                <a:gd name="T52" fmla="*/ 0 w 870"/>
                <a:gd name="T53" fmla="*/ 151 h 301"/>
                <a:gd name="T54" fmla="*/ 4 w 870"/>
                <a:gd name="T55" fmla="*/ 120 h 301"/>
                <a:gd name="T56" fmla="*/ 12 w 870"/>
                <a:gd name="T57" fmla="*/ 92 h 301"/>
                <a:gd name="T58" fmla="*/ 26 w 870"/>
                <a:gd name="T59" fmla="*/ 67 h 301"/>
                <a:gd name="T60" fmla="*/ 44 w 870"/>
                <a:gd name="T61" fmla="*/ 44 h 301"/>
                <a:gd name="T62" fmla="*/ 66 w 870"/>
                <a:gd name="T63" fmla="*/ 26 h 301"/>
                <a:gd name="T64" fmla="*/ 93 w 870"/>
                <a:gd name="T65" fmla="*/ 12 h 301"/>
                <a:gd name="T66" fmla="*/ 121 w 870"/>
                <a:gd name="T67" fmla="*/ 4 h 301"/>
                <a:gd name="T68" fmla="*/ 151 w 870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301">
                  <a:moveTo>
                    <a:pt x="151" y="0"/>
                  </a:moveTo>
                  <a:lnTo>
                    <a:pt x="720" y="0"/>
                  </a:lnTo>
                  <a:lnTo>
                    <a:pt x="750" y="4"/>
                  </a:lnTo>
                  <a:lnTo>
                    <a:pt x="778" y="12"/>
                  </a:lnTo>
                  <a:lnTo>
                    <a:pt x="805" y="26"/>
                  </a:lnTo>
                  <a:lnTo>
                    <a:pt x="827" y="44"/>
                  </a:lnTo>
                  <a:lnTo>
                    <a:pt x="845" y="67"/>
                  </a:lnTo>
                  <a:lnTo>
                    <a:pt x="859" y="92"/>
                  </a:lnTo>
                  <a:lnTo>
                    <a:pt x="867" y="120"/>
                  </a:lnTo>
                  <a:lnTo>
                    <a:pt x="870" y="151"/>
                  </a:lnTo>
                  <a:lnTo>
                    <a:pt x="867" y="181"/>
                  </a:lnTo>
                  <a:lnTo>
                    <a:pt x="859" y="209"/>
                  </a:lnTo>
                  <a:lnTo>
                    <a:pt x="845" y="234"/>
                  </a:lnTo>
                  <a:lnTo>
                    <a:pt x="827" y="257"/>
                  </a:lnTo>
                  <a:lnTo>
                    <a:pt x="805" y="275"/>
                  </a:lnTo>
                  <a:lnTo>
                    <a:pt x="778" y="290"/>
                  </a:lnTo>
                  <a:lnTo>
                    <a:pt x="750" y="298"/>
                  </a:lnTo>
                  <a:lnTo>
                    <a:pt x="720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/>
            </a:p>
          </p:txBody>
        </p:sp>
        <p:sp>
          <p:nvSpPr>
            <p:cNvPr id="86" name="Freeform 54"/>
            <p:cNvSpPr/>
            <p:nvPr>
              <p:custDataLst>
                <p:tags r:id="rId33"/>
              </p:custDataLst>
            </p:nvPr>
          </p:nvSpPr>
          <p:spPr bwMode="auto">
            <a:xfrm>
              <a:off x="3270126" y="2762664"/>
              <a:ext cx="529987" cy="613776"/>
            </a:xfrm>
            <a:custGeom>
              <a:avLst/>
              <a:gdLst>
                <a:gd name="T0" fmla="*/ 152 w 2574"/>
                <a:gd name="T1" fmla="*/ 0 h 3310"/>
                <a:gd name="T2" fmla="*/ 2423 w 2574"/>
                <a:gd name="T3" fmla="*/ 0 h 3310"/>
                <a:gd name="T4" fmla="*/ 2453 w 2574"/>
                <a:gd name="T5" fmla="*/ 3 h 3310"/>
                <a:gd name="T6" fmla="*/ 2481 w 2574"/>
                <a:gd name="T7" fmla="*/ 12 h 3310"/>
                <a:gd name="T8" fmla="*/ 2507 w 2574"/>
                <a:gd name="T9" fmla="*/ 26 h 3310"/>
                <a:gd name="T10" fmla="*/ 2529 w 2574"/>
                <a:gd name="T11" fmla="*/ 44 h 3310"/>
                <a:gd name="T12" fmla="*/ 2548 w 2574"/>
                <a:gd name="T13" fmla="*/ 67 h 3310"/>
                <a:gd name="T14" fmla="*/ 2562 w 2574"/>
                <a:gd name="T15" fmla="*/ 92 h 3310"/>
                <a:gd name="T16" fmla="*/ 2571 w 2574"/>
                <a:gd name="T17" fmla="*/ 120 h 3310"/>
                <a:gd name="T18" fmla="*/ 2574 w 2574"/>
                <a:gd name="T19" fmla="*/ 150 h 3310"/>
                <a:gd name="T20" fmla="*/ 2574 w 2574"/>
                <a:gd name="T21" fmla="*/ 374 h 3310"/>
                <a:gd name="T22" fmla="*/ 2272 w 2574"/>
                <a:gd name="T23" fmla="*/ 896 h 3310"/>
                <a:gd name="T24" fmla="*/ 2272 w 2574"/>
                <a:gd name="T25" fmla="*/ 301 h 3310"/>
                <a:gd name="T26" fmla="*/ 304 w 2574"/>
                <a:gd name="T27" fmla="*/ 301 h 3310"/>
                <a:gd name="T28" fmla="*/ 304 w 2574"/>
                <a:gd name="T29" fmla="*/ 3008 h 3310"/>
                <a:gd name="T30" fmla="*/ 2272 w 2574"/>
                <a:gd name="T31" fmla="*/ 3008 h 3310"/>
                <a:gd name="T32" fmla="*/ 2272 w 2574"/>
                <a:gd name="T33" fmla="*/ 2634 h 3310"/>
                <a:gd name="T34" fmla="*/ 2430 w 2574"/>
                <a:gd name="T35" fmla="*/ 2530 h 3310"/>
                <a:gd name="T36" fmla="*/ 2458 w 2574"/>
                <a:gd name="T37" fmla="*/ 2508 h 3310"/>
                <a:gd name="T38" fmla="*/ 2482 w 2574"/>
                <a:gd name="T39" fmla="*/ 2483 h 3310"/>
                <a:gd name="T40" fmla="*/ 2502 w 2574"/>
                <a:gd name="T41" fmla="*/ 2454 h 3310"/>
                <a:gd name="T42" fmla="*/ 2574 w 2574"/>
                <a:gd name="T43" fmla="*/ 2330 h 3310"/>
                <a:gd name="T44" fmla="*/ 2574 w 2574"/>
                <a:gd name="T45" fmla="*/ 3159 h 3310"/>
                <a:gd name="T46" fmla="*/ 2571 w 2574"/>
                <a:gd name="T47" fmla="*/ 3189 h 3310"/>
                <a:gd name="T48" fmla="*/ 2562 w 2574"/>
                <a:gd name="T49" fmla="*/ 3217 h 3310"/>
                <a:gd name="T50" fmla="*/ 2548 w 2574"/>
                <a:gd name="T51" fmla="*/ 3243 h 3310"/>
                <a:gd name="T52" fmla="*/ 2529 w 2574"/>
                <a:gd name="T53" fmla="*/ 3265 h 3310"/>
                <a:gd name="T54" fmla="*/ 2507 w 2574"/>
                <a:gd name="T55" fmla="*/ 3284 h 3310"/>
                <a:gd name="T56" fmla="*/ 2481 w 2574"/>
                <a:gd name="T57" fmla="*/ 3297 h 3310"/>
                <a:gd name="T58" fmla="*/ 2453 w 2574"/>
                <a:gd name="T59" fmla="*/ 3307 h 3310"/>
                <a:gd name="T60" fmla="*/ 2423 w 2574"/>
                <a:gd name="T61" fmla="*/ 3310 h 3310"/>
                <a:gd name="T62" fmla="*/ 152 w 2574"/>
                <a:gd name="T63" fmla="*/ 3310 h 3310"/>
                <a:gd name="T64" fmla="*/ 121 w 2574"/>
                <a:gd name="T65" fmla="*/ 3307 h 3310"/>
                <a:gd name="T66" fmla="*/ 93 w 2574"/>
                <a:gd name="T67" fmla="*/ 3297 h 3310"/>
                <a:gd name="T68" fmla="*/ 67 w 2574"/>
                <a:gd name="T69" fmla="*/ 3284 h 3310"/>
                <a:gd name="T70" fmla="*/ 45 w 2574"/>
                <a:gd name="T71" fmla="*/ 3265 h 3310"/>
                <a:gd name="T72" fmla="*/ 26 w 2574"/>
                <a:gd name="T73" fmla="*/ 3243 h 3310"/>
                <a:gd name="T74" fmla="*/ 13 w 2574"/>
                <a:gd name="T75" fmla="*/ 3217 h 3310"/>
                <a:gd name="T76" fmla="*/ 3 w 2574"/>
                <a:gd name="T77" fmla="*/ 3189 h 3310"/>
                <a:gd name="T78" fmla="*/ 0 w 2574"/>
                <a:gd name="T79" fmla="*/ 3159 h 3310"/>
                <a:gd name="T80" fmla="*/ 0 w 2574"/>
                <a:gd name="T81" fmla="*/ 150 h 3310"/>
                <a:gd name="T82" fmla="*/ 3 w 2574"/>
                <a:gd name="T83" fmla="*/ 120 h 3310"/>
                <a:gd name="T84" fmla="*/ 13 w 2574"/>
                <a:gd name="T85" fmla="*/ 92 h 3310"/>
                <a:gd name="T86" fmla="*/ 26 w 2574"/>
                <a:gd name="T87" fmla="*/ 67 h 3310"/>
                <a:gd name="T88" fmla="*/ 45 w 2574"/>
                <a:gd name="T89" fmla="*/ 44 h 3310"/>
                <a:gd name="T90" fmla="*/ 67 w 2574"/>
                <a:gd name="T91" fmla="*/ 26 h 3310"/>
                <a:gd name="T92" fmla="*/ 93 w 2574"/>
                <a:gd name="T93" fmla="*/ 12 h 3310"/>
                <a:gd name="T94" fmla="*/ 121 w 2574"/>
                <a:gd name="T95" fmla="*/ 3 h 3310"/>
                <a:gd name="T96" fmla="*/ 152 w 2574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4" h="3310">
                  <a:moveTo>
                    <a:pt x="152" y="0"/>
                  </a:moveTo>
                  <a:lnTo>
                    <a:pt x="2423" y="0"/>
                  </a:lnTo>
                  <a:lnTo>
                    <a:pt x="2453" y="3"/>
                  </a:lnTo>
                  <a:lnTo>
                    <a:pt x="2481" y="12"/>
                  </a:lnTo>
                  <a:lnTo>
                    <a:pt x="2507" y="26"/>
                  </a:lnTo>
                  <a:lnTo>
                    <a:pt x="2529" y="44"/>
                  </a:lnTo>
                  <a:lnTo>
                    <a:pt x="2548" y="67"/>
                  </a:lnTo>
                  <a:lnTo>
                    <a:pt x="2562" y="92"/>
                  </a:lnTo>
                  <a:lnTo>
                    <a:pt x="2571" y="120"/>
                  </a:lnTo>
                  <a:lnTo>
                    <a:pt x="2574" y="150"/>
                  </a:lnTo>
                  <a:lnTo>
                    <a:pt x="2574" y="374"/>
                  </a:lnTo>
                  <a:lnTo>
                    <a:pt x="2272" y="896"/>
                  </a:lnTo>
                  <a:lnTo>
                    <a:pt x="2272" y="301"/>
                  </a:lnTo>
                  <a:lnTo>
                    <a:pt x="304" y="301"/>
                  </a:lnTo>
                  <a:lnTo>
                    <a:pt x="304" y="3008"/>
                  </a:lnTo>
                  <a:lnTo>
                    <a:pt x="2272" y="3008"/>
                  </a:lnTo>
                  <a:lnTo>
                    <a:pt x="2272" y="2634"/>
                  </a:lnTo>
                  <a:lnTo>
                    <a:pt x="2430" y="2530"/>
                  </a:lnTo>
                  <a:lnTo>
                    <a:pt x="2458" y="2508"/>
                  </a:lnTo>
                  <a:lnTo>
                    <a:pt x="2482" y="2483"/>
                  </a:lnTo>
                  <a:lnTo>
                    <a:pt x="2502" y="2454"/>
                  </a:lnTo>
                  <a:lnTo>
                    <a:pt x="2574" y="2330"/>
                  </a:lnTo>
                  <a:lnTo>
                    <a:pt x="2574" y="3159"/>
                  </a:lnTo>
                  <a:lnTo>
                    <a:pt x="2571" y="3189"/>
                  </a:lnTo>
                  <a:lnTo>
                    <a:pt x="2562" y="3217"/>
                  </a:lnTo>
                  <a:lnTo>
                    <a:pt x="2548" y="3243"/>
                  </a:lnTo>
                  <a:lnTo>
                    <a:pt x="2529" y="3265"/>
                  </a:lnTo>
                  <a:lnTo>
                    <a:pt x="2507" y="3284"/>
                  </a:lnTo>
                  <a:lnTo>
                    <a:pt x="2481" y="3297"/>
                  </a:lnTo>
                  <a:lnTo>
                    <a:pt x="2453" y="3307"/>
                  </a:lnTo>
                  <a:lnTo>
                    <a:pt x="2423" y="3310"/>
                  </a:lnTo>
                  <a:lnTo>
                    <a:pt x="152" y="3310"/>
                  </a:lnTo>
                  <a:lnTo>
                    <a:pt x="121" y="3307"/>
                  </a:lnTo>
                  <a:lnTo>
                    <a:pt x="93" y="3297"/>
                  </a:lnTo>
                  <a:lnTo>
                    <a:pt x="67" y="3284"/>
                  </a:lnTo>
                  <a:lnTo>
                    <a:pt x="45" y="3265"/>
                  </a:lnTo>
                  <a:lnTo>
                    <a:pt x="26" y="3243"/>
                  </a:lnTo>
                  <a:lnTo>
                    <a:pt x="13" y="3217"/>
                  </a:lnTo>
                  <a:lnTo>
                    <a:pt x="3" y="3189"/>
                  </a:lnTo>
                  <a:lnTo>
                    <a:pt x="0" y="3159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/>
            </a:p>
          </p:txBody>
        </p:sp>
        <p:sp>
          <p:nvSpPr>
            <p:cNvPr id="87" name="Freeform 55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3627980" y="2831994"/>
              <a:ext cx="326146" cy="438412"/>
            </a:xfrm>
            <a:custGeom>
              <a:avLst/>
              <a:gdLst>
                <a:gd name="T0" fmla="*/ 131 w 1591"/>
                <a:gd name="T1" fmla="*/ 1996 h 2370"/>
                <a:gd name="T2" fmla="*/ 223 w 1591"/>
                <a:gd name="T3" fmla="*/ 2040 h 2370"/>
                <a:gd name="T4" fmla="*/ 308 w 1591"/>
                <a:gd name="T5" fmla="*/ 2097 h 2370"/>
                <a:gd name="T6" fmla="*/ 439 w 1591"/>
                <a:gd name="T7" fmla="*/ 1980 h 2370"/>
                <a:gd name="T8" fmla="*/ 389 w 1591"/>
                <a:gd name="T9" fmla="*/ 1934 h 2370"/>
                <a:gd name="T10" fmla="*/ 314 w 1591"/>
                <a:gd name="T11" fmla="*/ 1883 h 2370"/>
                <a:gd name="T12" fmla="*/ 245 w 1591"/>
                <a:gd name="T13" fmla="*/ 1849 h 2370"/>
                <a:gd name="T14" fmla="*/ 187 w 1591"/>
                <a:gd name="T15" fmla="*/ 1829 h 2370"/>
                <a:gd name="T16" fmla="*/ 141 w 1591"/>
                <a:gd name="T17" fmla="*/ 1820 h 2370"/>
                <a:gd name="T18" fmla="*/ 1118 w 1591"/>
                <a:gd name="T19" fmla="*/ 0 h 2370"/>
                <a:gd name="T20" fmla="*/ 1173 w 1591"/>
                <a:gd name="T21" fmla="*/ 7 h 2370"/>
                <a:gd name="T22" fmla="*/ 1240 w 1591"/>
                <a:gd name="T23" fmla="*/ 25 h 2370"/>
                <a:gd name="T24" fmla="*/ 1319 w 1591"/>
                <a:gd name="T25" fmla="*/ 57 h 2370"/>
                <a:gd name="T26" fmla="*/ 1407 w 1591"/>
                <a:gd name="T27" fmla="*/ 108 h 2370"/>
                <a:gd name="T28" fmla="*/ 1478 w 1591"/>
                <a:gd name="T29" fmla="*/ 163 h 2370"/>
                <a:gd name="T30" fmla="*/ 1528 w 1591"/>
                <a:gd name="T31" fmla="*/ 215 h 2370"/>
                <a:gd name="T32" fmla="*/ 1561 w 1591"/>
                <a:gd name="T33" fmla="*/ 261 h 2370"/>
                <a:gd name="T34" fmla="*/ 1580 w 1591"/>
                <a:gd name="T35" fmla="*/ 297 h 2370"/>
                <a:gd name="T36" fmla="*/ 1588 w 1591"/>
                <a:gd name="T37" fmla="*/ 320 h 2370"/>
                <a:gd name="T38" fmla="*/ 1591 w 1591"/>
                <a:gd name="T39" fmla="*/ 344 h 2370"/>
                <a:gd name="T40" fmla="*/ 1581 w 1591"/>
                <a:gd name="T41" fmla="*/ 379 h 2370"/>
                <a:gd name="T42" fmla="*/ 625 w 1591"/>
                <a:gd name="T43" fmla="*/ 2021 h 2370"/>
                <a:gd name="T44" fmla="*/ 116 w 1591"/>
                <a:gd name="T45" fmla="*/ 2357 h 2370"/>
                <a:gd name="T46" fmla="*/ 77 w 1591"/>
                <a:gd name="T47" fmla="*/ 2370 h 2370"/>
                <a:gd name="T48" fmla="*/ 36 w 1591"/>
                <a:gd name="T49" fmla="*/ 2359 h 2370"/>
                <a:gd name="T50" fmla="*/ 12 w 1591"/>
                <a:gd name="T51" fmla="*/ 2338 h 2370"/>
                <a:gd name="T52" fmla="*/ 0 w 1591"/>
                <a:gd name="T53" fmla="*/ 2306 h 2370"/>
                <a:gd name="T54" fmla="*/ 34 w 1591"/>
                <a:gd name="T55" fmla="*/ 1702 h 2370"/>
                <a:gd name="T56" fmla="*/ 45 w 1591"/>
                <a:gd name="T57" fmla="*/ 1670 h 2370"/>
                <a:gd name="T58" fmla="*/ 1002 w 1591"/>
                <a:gd name="T59" fmla="*/ 27 h 2370"/>
                <a:gd name="T60" fmla="*/ 1034 w 1591"/>
                <a:gd name="T61" fmla="*/ 7 h 2370"/>
                <a:gd name="T62" fmla="*/ 1048 w 1591"/>
                <a:gd name="T63" fmla="*/ 4 h 2370"/>
                <a:gd name="T64" fmla="*/ 1076 w 1591"/>
                <a:gd name="T65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1" h="2370">
                  <a:moveTo>
                    <a:pt x="141" y="1820"/>
                  </a:moveTo>
                  <a:lnTo>
                    <a:pt x="131" y="1996"/>
                  </a:lnTo>
                  <a:lnTo>
                    <a:pt x="177" y="2016"/>
                  </a:lnTo>
                  <a:lnTo>
                    <a:pt x="223" y="2040"/>
                  </a:lnTo>
                  <a:lnTo>
                    <a:pt x="267" y="2067"/>
                  </a:lnTo>
                  <a:lnTo>
                    <a:pt x="308" y="2097"/>
                  </a:lnTo>
                  <a:lnTo>
                    <a:pt x="455" y="2000"/>
                  </a:lnTo>
                  <a:lnTo>
                    <a:pt x="439" y="1980"/>
                  </a:lnTo>
                  <a:lnTo>
                    <a:pt x="417" y="1958"/>
                  </a:lnTo>
                  <a:lnTo>
                    <a:pt x="389" y="1934"/>
                  </a:lnTo>
                  <a:lnTo>
                    <a:pt x="355" y="1909"/>
                  </a:lnTo>
                  <a:lnTo>
                    <a:pt x="314" y="1883"/>
                  </a:lnTo>
                  <a:lnTo>
                    <a:pt x="278" y="1864"/>
                  </a:lnTo>
                  <a:lnTo>
                    <a:pt x="245" y="1849"/>
                  </a:lnTo>
                  <a:lnTo>
                    <a:pt x="214" y="1837"/>
                  </a:lnTo>
                  <a:lnTo>
                    <a:pt x="187" y="1829"/>
                  </a:lnTo>
                  <a:lnTo>
                    <a:pt x="163" y="1824"/>
                  </a:lnTo>
                  <a:lnTo>
                    <a:pt x="141" y="1820"/>
                  </a:lnTo>
                  <a:close/>
                  <a:moveTo>
                    <a:pt x="1095" y="0"/>
                  </a:moveTo>
                  <a:lnTo>
                    <a:pt x="1118" y="0"/>
                  </a:lnTo>
                  <a:lnTo>
                    <a:pt x="1144" y="2"/>
                  </a:lnTo>
                  <a:lnTo>
                    <a:pt x="1173" y="7"/>
                  </a:lnTo>
                  <a:lnTo>
                    <a:pt x="1205" y="14"/>
                  </a:lnTo>
                  <a:lnTo>
                    <a:pt x="1240" y="25"/>
                  </a:lnTo>
                  <a:lnTo>
                    <a:pt x="1278" y="39"/>
                  </a:lnTo>
                  <a:lnTo>
                    <a:pt x="1319" y="57"/>
                  </a:lnTo>
                  <a:lnTo>
                    <a:pt x="1362" y="81"/>
                  </a:lnTo>
                  <a:lnTo>
                    <a:pt x="1407" y="108"/>
                  </a:lnTo>
                  <a:lnTo>
                    <a:pt x="1446" y="136"/>
                  </a:lnTo>
                  <a:lnTo>
                    <a:pt x="1478" y="163"/>
                  </a:lnTo>
                  <a:lnTo>
                    <a:pt x="1505" y="190"/>
                  </a:lnTo>
                  <a:lnTo>
                    <a:pt x="1528" y="215"/>
                  </a:lnTo>
                  <a:lnTo>
                    <a:pt x="1546" y="239"/>
                  </a:lnTo>
                  <a:lnTo>
                    <a:pt x="1561" y="261"/>
                  </a:lnTo>
                  <a:lnTo>
                    <a:pt x="1571" y="280"/>
                  </a:lnTo>
                  <a:lnTo>
                    <a:pt x="1580" y="297"/>
                  </a:lnTo>
                  <a:lnTo>
                    <a:pt x="1585" y="311"/>
                  </a:lnTo>
                  <a:lnTo>
                    <a:pt x="1588" y="320"/>
                  </a:lnTo>
                  <a:lnTo>
                    <a:pt x="1589" y="325"/>
                  </a:lnTo>
                  <a:lnTo>
                    <a:pt x="1591" y="344"/>
                  </a:lnTo>
                  <a:lnTo>
                    <a:pt x="1588" y="363"/>
                  </a:lnTo>
                  <a:lnTo>
                    <a:pt x="1581" y="379"/>
                  </a:lnTo>
                  <a:lnTo>
                    <a:pt x="634" y="2008"/>
                  </a:lnTo>
                  <a:lnTo>
                    <a:pt x="625" y="2021"/>
                  </a:lnTo>
                  <a:lnTo>
                    <a:pt x="611" y="2033"/>
                  </a:lnTo>
                  <a:lnTo>
                    <a:pt x="116" y="2357"/>
                  </a:lnTo>
                  <a:lnTo>
                    <a:pt x="97" y="2367"/>
                  </a:lnTo>
                  <a:lnTo>
                    <a:pt x="77" y="2370"/>
                  </a:lnTo>
                  <a:lnTo>
                    <a:pt x="56" y="2368"/>
                  </a:lnTo>
                  <a:lnTo>
                    <a:pt x="36" y="2359"/>
                  </a:lnTo>
                  <a:lnTo>
                    <a:pt x="23" y="2350"/>
                  </a:lnTo>
                  <a:lnTo>
                    <a:pt x="12" y="2338"/>
                  </a:lnTo>
                  <a:lnTo>
                    <a:pt x="5" y="2323"/>
                  </a:lnTo>
                  <a:lnTo>
                    <a:pt x="0" y="2306"/>
                  </a:lnTo>
                  <a:lnTo>
                    <a:pt x="0" y="2290"/>
                  </a:lnTo>
                  <a:lnTo>
                    <a:pt x="34" y="1702"/>
                  </a:lnTo>
                  <a:lnTo>
                    <a:pt x="38" y="1685"/>
                  </a:lnTo>
                  <a:lnTo>
                    <a:pt x="45" y="1670"/>
                  </a:lnTo>
                  <a:lnTo>
                    <a:pt x="991" y="41"/>
                  </a:lnTo>
                  <a:lnTo>
                    <a:pt x="1002" y="27"/>
                  </a:lnTo>
                  <a:lnTo>
                    <a:pt x="1016" y="15"/>
                  </a:lnTo>
                  <a:lnTo>
                    <a:pt x="1034" y="7"/>
                  </a:lnTo>
                  <a:lnTo>
                    <a:pt x="1038" y="6"/>
                  </a:lnTo>
                  <a:lnTo>
                    <a:pt x="1048" y="4"/>
                  </a:lnTo>
                  <a:lnTo>
                    <a:pt x="1060" y="2"/>
                  </a:lnTo>
                  <a:lnTo>
                    <a:pt x="1076" y="0"/>
                  </a:lnTo>
                  <a:lnTo>
                    <a:pt x="10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/>
            </a:p>
          </p:txBody>
        </p:sp>
        <p:sp>
          <p:nvSpPr>
            <p:cNvPr id="88" name="Freeform 56"/>
            <p:cNvSpPr/>
            <p:nvPr>
              <p:custDataLst>
                <p:tags r:id="rId35"/>
              </p:custDataLst>
            </p:nvPr>
          </p:nvSpPr>
          <p:spPr bwMode="auto">
            <a:xfrm>
              <a:off x="3369782" y="3184761"/>
              <a:ext cx="237815" cy="108074"/>
            </a:xfrm>
            <a:custGeom>
              <a:avLst/>
              <a:gdLst>
                <a:gd name="T0" fmla="*/ 557 w 1155"/>
                <a:gd name="T1" fmla="*/ 5 h 591"/>
                <a:gd name="T2" fmla="*/ 583 w 1155"/>
                <a:gd name="T3" fmla="*/ 28 h 591"/>
                <a:gd name="T4" fmla="*/ 591 w 1155"/>
                <a:gd name="T5" fmla="*/ 111 h 591"/>
                <a:gd name="T6" fmla="*/ 560 w 1155"/>
                <a:gd name="T7" fmla="*/ 199 h 591"/>
                <a:gd name="T8" fmla="*/ 569 w 1155"/>
                <a:gd name="T9" fmla="*/ 242 h 591"/>
                <a:gd name="T10" fmla="*/ 587 w 1155"/>
                <a:gd name="T11" fmla="*/ 270 h 591"/>
                <a:gd name="T12" fmla="*/ 637 w 1155"/>
                <a:gd name="T13" fmla="*/ 278 h 591"/>
                <a:gd name="T14" fmla="*/ 681 w 1155"/>
                <a:gd name="T15" fmla="*/ 323 h 591"/>
                <a:gd name="T16" fmla="*/ 693 w 1155"/>
                <a:gd name="T17" fmla="*/ 357 h 591"/>
                <a:gd name="T18" fmla="*/ 847 w 1155"/>
                <a:gd name="T19" fmla="*/ 351 h 591"/>
                <a:gd name="T20" fmla="*/ 996 w 1155"/>
                <a:gd name="T21" fmla="*/ 366 h 591"/>
                <a:gd name="T22" fmla="*/ 1118 w 1155"/>
                <a:gd name="T23" fmla="*/ 373 h 591"/>
                <a:gd name="T24" fmla="*/ 1149 w 1155"/>
                <a:gd name="T25" fmla="*/ 400 h 591"/>
                <a:gd name="T26" fmla="*/ 1154 w 1155"/>
                <a:gd name="T27" fmla="*/ 441 h 591"/>
                <a:gd name="T28" fmla="*/ 1131 w 1155"/>
                <a:gd name="T29" fmla="*/ 475 h 591"/>
                <a:gd name="T30" fmla="*/ 1066 w 1155"/>
                <a:gd name="T31" fmla="*/ 482 h 591"/>
                <a:gd name="T32" fmla="*/ 957 w 1155"/>
                <a:gd name="T33" fmla="*/ 467 h 591"/>
                <a:gd name="T34" fmla="*/ 843 w 1155"/>
                <a:gd name="T35" fmla="*/ 452 h 591"/>
                <a:gd name="T36" fmla="*/ 738 w 1155"/>
                <a:gd name="T37" fmla="*/ 461 h 591"/>
                <a:gd name="T38" fmla="*/ 679 w 1155"/>
                <a:gd name="T39" fmla="*/ 486 h 591"/>
                <a:gd name="T40" fmla="*/ 636 w 1155"/>
                <a:gd name="T41" fmla="*/ 492 h 591"/>
                <a:gd name="T42" fmla="*/ 603 w 1155"/>
                <a:gd name="T43" fmla="*/ 477 h 591"/>
                <a:gd name="T44" fmla="*/ 576 w 1155"/>
                <a:gd name="T45" fmla="*/ 454 h 591"/>
                <a:gd name="T46" fmla="*/ 571 w 1155"/>
                <a:gd name="T47" fmla="*/ 407 h 591"/>
                <a:gd name="T48" fmla="*/ 537 w 1155"/>
                <a:gd name="T49" fmla="*/ 457 h 591"/>
                <a:gd name="T50" fmla="*/ 495 w 1155"/>
                <a:gd name="T51" fmla="*/ 471 h 591"/>
                <a:gd name="T52" fmla="*/ 455 w 1155"/>
                <a:gd name="T53" fmla="*/ 456 h 591"/>
                <a:gd name="T54" fmla="*/ 439 w 1155"/>
                <a:gd name="T55" fmla="*/ 419 h 591"/>
                <a:gd name="T56" fmla="*/ 450 w 1155"/>
                <a:gd name="T57" fmla="*/ 390 h 591"/>
                <a:gd name="T58" fmla="*/ 458 w 1155"/>
                <a:gd name="T59" fmla="*/ 369 h 591"/>
                <a:gd name="T60" fmla="*/ 422 w 1155"/>
                <a:gd name="T61" fmla="*/ 404 h 591"/>
                <a:gd name="T62" fmla="*/ 379 w 1155"/>
                <a:gd name="T63" fmla="*/ 428 h 591"/>
                <a:gd name="T64" fmla="*/ 335 w 1155"/>
                <a:gd name="T65" fmla="*/ 417 h 591"/>
                <a:gd name="T66" fmla="*/ 314 w 1155"/>
                <a:gd name="T67" fmla="*/ 379 h 591"/>
                <a:gd name="T68" fmla="*/ 364 w 1155"/>
                <a:gd name="T69" fmla="*/ 288 h 591"/>
                <a:gd name="T70" fmla="*/ 252 w 1155"/>
                <a:gd name="T71" fmla="*/ 393 h 591"/>
                <a:gd name="T72" fmla="*/ 96 w 1155"/>
                <a:gd name="T73" fmla="*/ 581 h 591"/>
                <a:gd name="T74" fmla="*/ 49 w 1155"/>
                <a:gd name="T75" fmla="*/ 590 h 591"/>
                <a:gd name="T76" fmla="*/ 9 w 1155"/>
                <a:gd name="T77" fmla="*/ 569 h 591"/>
                <a:gd name="T78" fmla="*/ 2 w 1155"/>
                <a:gd name="T79" fmla="*/ 527 h 591"/>
                <a:gd name="T80" fmla="*/ 138 w 1155"/>
                <a:gd name="T81" fmla="*/ 351 h 591"/>
                <a:gd name="T82" fmla="*/ 344 w 1155"/>
                <a:gd name="T83" fmla="*/ 123 h 591"/>
                <a:gd name="T84" fmla="*/ 398 w 1155"/>
                <a:gd name="T85" fmla="*/ 70 h 591"/>
                <a:gd name="T86" fmla="*/ 462 w 1155"/>
                <a:gd name="T87" fmla="*/ 20 h 591"/>
                <a:gd name="T88" fmla="*/ 534 w 1155"/>
                <a:gd name="T8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5" h="591">
                  <a:moveTo>
                    <a:pt x="534" y="0"/>
                  </a:moveTo>
                  <a:lnTo>
                    <a:pt x="545" y="2"/>
                  </a:lnTo>
                  <a:lnTo>
                    <a:pt x="557" y="5"/>
                  </a:lnTo>
                  <a:lnTo>
                    <a:pt x="567" y="10"/>
                  </a:lnTo>
                  <a:lnTo>
                    <a:pt x="576" y="18"/>
                  </a:lnTo>
                  <a:lnTo>
                    <a:pt x="583" y="28"/>
                  </a:lnTo>
                  <a:lnTo>
                    <a:pt x="591" y="54"/>
                  </a:lnTo>
                  <a:lnTo>
                    <a:pt x="593" y="82"/>
                  </a:lnTo>
                  <a:lnTo>
                    <a:pt x="591" y="111"/>
                  </a:lnTo>
                  <a:lnTo>
                    <a:pt x="584" y="140"/>
                  </a:lnTo>
                  <a:lnTo>
                    <a:pt x="573" y="170"/>
                  </a:lnTo>
                  <a:lnTo>
                    <a:pt x="560" y="199"/>
                  </a:lnTo>
                  <a:lnTo>
                    <a:pt x="543" y="230"/>
                  </a:lnTo>
                  <a:lnTo>
                    <a:pt x="557" y="235"/>
                  </a:lnTo>
                  <a:lnTo>
                    <a:pt x="569" y="242"/>
                  </a:lnTo>
                  <a:lnTo>
                    <a:pt x="579" y="254"/>
                  </a:lnTo>
                  <a:lnTo>
                    <a:pt x="583" y="263"/>
                  </a:lnTo>
                  <a:lnTo>
                    <a:pt x="587" y="270"/>
                  </a:lnTo>
                  <a:lnTo>
                    <a:pt x="604" y="269"/>
                  </a:lnTo>
                  <a:lnTo>
                    <a:pt x="620" y="272"/>
                  </a:lnTo>
                  <a:lnTo>
                    <a:pt x="637" y="278"/>
                  </a:lnTo>
                  <a:lnTo>
                    <a:pt x="653" y="289"/>
                  </a:lnTo>
                  <a:lnTo>
                    <a:pt x="668" y="303"/>
                  </a:lnTo>
                  <a:lnTo>
                    <a:pt x="681" y="323"/>
                  </a:lnTo>
                  <a:lnTo>
                    <a:pt x="689" y="338"/>
                  </a:lnTo>
                  <a:lnTo>
                    <a:pt x="692" y="349"/>
                  </a:lnTo>
                  <a:lnTo>
                    <a:pt x="693" y="357"/>
                  </a:lnTo>
                  <a:lnTo>
                    <a:pt x="746" y="351"/>
                  </a:lnTo>
                  <a:lnTo>
                    <a:pt x="797" y="350"/>
                  </a:lnTo>
                  <a:lnTo>
                    <a:pt x="847" y="351"/>
                  </a:lnTo>
                  <a:lnTo>
                    <a:pt x="897" y="355"/>
                  </a:lnTo>
                  <a:lnTo>
                    <a:pt x="946" y="361"/>
                  </a:lnTo>
                  <a:lnTo>
                    <a:pt x="996" y="366"/>
                  </a:lnTo>
                  <a:lnTo>
                    <a:pt x="1048" y="369"/>
                  </a:lnTo>
                  <a:lnTo>
                    <a:pt x="1101" y="371"/>
                  </a:lnTo>
                  <a:lnTo>
                    <a:pt x="1118" y="373"/>
                  </a:lnTo>
                  <a:lnTo>
                    <a:pt x="1131" y="379"/>
                  </a:lnTo>
                  <a:lnTo>
                    <a:pt x="1142" y="389"/>
                  </a:lnTo>
                  <a:lnTo>
                    <a:pt x="1149" y="400"/>
                  </a:lnTo>
                  <a:lnTo>
                    <a:pt x="1154" y="413"/>
                  </a:lnTo>
                  <a:lnTo>
                    <a:pt x="1155" y="427"/>
                  </a:lnTo>
                  <a:lnTo>
                    <a:pt x="1154" y="441"/>
                  </a:lnTo>
                  <a:lnTo>
                    <a:pt x="1149" y="454"/>
                  </a:lnTo>
                  <a:lnTo>
                    <a:pt x="1142" y="466"/>
                  </a:lnTo>
                  <a:lnTo>
                    <a:pt x="1131" y="475"/>
                  </a:lnTo>
                  <a:lnTo>
                    <a:pt x="1118" y="481"/>
                  </a:lnTo>
                  <a:lnTo>
                    <a:pt x="1101" y="483"/>
                  </a:lnTo>
                  <a:lnTo>
                    <a:pt x="1066" y="482"/>
                  </a:lnTo>
                  <a:lnTo>
                    <a:pt x="1031" y="478"/>
                  </a:lnTo>
                  <a:lnTo>
                    <a:pt x="993" y="473"/>
                  </a:lnTo>
                  <a:lnTo>
                    <a:pt x="957" y="467"/>
                  </a:lnTo>
                  <a:lnTo>
                    <a:pt x="919" y="460"/>
                  </a:lnTo>
                  <a:lnTo>
                    <a:pt x="881" y="455"/>
                  </a:lnTo>
                  <a:lnTo>
                    <a:pt x="843" y="452"/>
                  </a:lnTo>
                  <a:lnTo>
                    <a:pt x="807" y="451"/>
                  </a:lnTo>
                  <a:lnTo>
                    <a:pt x="771" y="454"/>
                  </a:lnTo>
                  <a:lnTo>
                    <a:pt x="738" y="461"/>
                  </a:lnTo>
                  <a:lnTo>
                    <a:pt x="705" y="474"/>
                  </a:lnTo>
                  <a:lnTo>
                    <a:pt x="693" y="480"/>
                  </a:lnTo>
                  <a:lnTo>
                    <a:pt x="679" y="486"/>
                  </a:lnTo>
                  <a:lnTo>
                    <a:pt x="664" y="492"/>
                  </a:lnTo>
                  <a:lnTo>
                    <a:pt x="651" y="494"/>
                  </a:lnTo>
                  <a:lnTo>
                    <a:pt x="636" y="492"/>
                  </a:lnTo>
                  <a:lnTo>
                    <a:pt x="626" y="487"/>
                  </a:lnTo>
                  <a:lnTo>
                    <a:pt x="614" y="482"/>
                  </a:lnTo>
                  <a:lnTo>
                    <a:pt x="603" y="477"/>
                  </a:lnTo>
                  <a:lnTo>
                    <a:pt x="592" y="471"/>
                  </a:lnTo>
                  <a:lnTo>
                    <a:pt x="584" y="464"/>
                  </a:lnTo>
                  <a:lnTo>
                    <a:pt x="576" y="454"/>
                  </a:lnTo>
                  <a:lnTo>
                    <a:pt x="572" y="442"/>
                  </a:lnTo>
                  <a:lnTo>
                    <a:pt x="571" y="423"/>
                  </a:lnTo>
                  <a:lnTo>
                    <a:pt x="571" y="407"/>
                  </a:lnTo>
                  <a:lnTo>
                    <a:pt x="560" y="427"/>
                  </a:lnTo>
                  <a:lnTo>
                    <a:pt x="547" y="446"/>
                  </a:lnTo>
                  <a:lnTo>
                    <a:pt x="537" y="457"/>
                  </a:lnTo>
                  <a:lnTo>
                    <a:pt x="524" y="466"/>
                  </a:lnTo>
                  <a:lnTo>
                    <a:pt x="509" y="470"/>
                  </a:lnTo>
                  <a:lnTo>
                    <a:pt x="495" y="471"/>
                  </a:lnTo>
                  <a:lnTo>
                    <a:pt x="480" y="469"/>
                  </a:lnTo>
                  <a:lnTo>
                    <a:pt x="467" y="464"/>
                  </a:lnTo>
                  <a:lnTo>
                    <a:pt x="455" y="456"/>
                  </a:lnTo>
                  <a:lnTo>
                    <a:pt x="446" y="446"/>
                  </a:lnTo>
                  <a:lnTo>
                    <a:pt x="440" y="433"/>
                  </a:lnTo>
                  <a:lnTo>
                    <a:pt x="439" y="419"/>
                  </a:lnTo>
                  <a:lnTo>
                    <a:pt x="444" y="402"/>
                  </a:lnTo>
                  <a:lnTo>
                    <a:pt x="447" y="396"/>
                  </a:lnTo>
                  <a:lnTo>
                    <a:pt x="450" y="390"/>
                  </a:lnTo>
                  <a:lnTo>
                    <a:pt x="450" y="390"/>
                  </a:lnTo>
                  <a:lnTo>
                    <a:pt x="449" y="390"/>
                  </a:lnTo>
                  <a:lnTo>
                    <a:pt x="458" y="369"/>
                  </a:lnTo>
                  <a:lnTo>
                    <a:pt x="445" y="378"/>
                  </a:lnTo>
                  <a:lnTo>
                    <a:pt x="432" y="390"/>
                  </a:lnTo>
                  <a:lnTo>
                    <a:pt x="422" y="404"/>
                  </a:lnTo>
                  <a:lnTo>
                    <a:pt x="409" y="417"/>
                  </a:lnTo>
                  <a:lnTo>
                    <a:pt x="394" y="425"/>
                  </a:lnTo>
                  <a:lnTo>
                    <a:pt x="379" y="428"/>
                  </a:lnTo>
                  <a:lnTo>
                    <a:pt x="363" y="428"/>
                  </a:lnTo>
                  <a:lnTo>
                    <a:pt x="348" y="424"/>
                  </a:lnTo>
                  <a:lnTo>
                    <a:pt x="335" y="417"/>
                  </a:lnTo>
                  <a:lnTo>
                    <a:pt x="324" y="406"/>
                  </a:lnTo>
                  <a:lnTo>
                    <a:pt x="317" y="394"/>
                  </a:lnTo>
                  <a:lnTo>
                    <a:pt x="314" y="379"/>
                  </a:lnTo>
                  <a:lnTo>
                    <a:pt x="316" y="364"/>
                  </a:lnTo>
                  <a:lnTo>
                    <a:pt x="323" y="347"/>
                  </a:lnTo>
                  <a:lnTo>
                    <a:pt x="364" y="288"/>
                  </a:lnTo>
                  <a:lnTo>
                    <a:pt x="404" y="226"/>
                  </a:lnTo>
                  <a:lnTo>
                    <a:pt x="326" y="309"/>
                  </a:lnTo>
                  <a:lnTo>
                    <a:pt x="252" y="393"/>
                  </a:lnTo>
                  <a:lnTo>
                    <a:pt x="179" y="480"/>
                  </a:lnTo>
                  <a:lnTo>
                    <a:pt x="108" y="569"/>
                  </a:lnTo>
                  <a:lnTo>
                    <a:pt x="96" y="581"/>
                  </a:lnTo>
                  <a:lnTo>
                    <a:pt x="80" y="588"/>
                  </a:lnTo>
                  <a:lnTo>
                    <a:pt x="65" y="591"/>
                  </a:lnTo>
                  <a:lnTo>
                    <a:pt x="49" y="590"/>
                  </a:lnTo>
                  <a:lnTo>
                    <a:pt x="33" y="586"/>
                  </a:lnTo>
                  <a:lnTo>
                    <a:pt x="21" y="579"/>
                  </a:lnTo>
                  <a:lnTo>
                    <a:pt x="9" y="569"/>
                  </a:lnTo>
                  <a:lnTo>
                    <a:pt x="2" y="556"/>
                  </a:lnTo>
                  <a:lnTo>
                    <a:pt x="0" y="542"/>
                  </a:lnTo>
                  <a:lnTo>
                    <a:pt x="2" y="527"/>
                  </a:lnTo>
                  <a:lnTo>
                    <a:pt x="11" y="511"/>
                  </a:lnTo>
                  <a:lnTo>
                    <a:pt x="74" y="431"/>
                  </a:lnTo>
                  <a:lnTo>
                    <a:pt x="138" y="351"/>
                  </a:lnTo>
                  <a:lnTo>
                    <a:pt x="204" y="273"/>
                  </a:lnTo>
                  <a:lnTo>
                    <a:pt x="273" y="196"/>
                  </a:lnTo>
                  <a:lnTo>
                    <a:pt x="344" y="123"/>
                  </a:lnTo>
                  <a:lnTo>
                    <a:pt x="361" y="107"/>
                  </a:lnTo>
                  <a:lnTo>
                    <a:pt x="380" y="89"/>
                  </a:lnTo>
                  <a:lnTo>
                    <a:pt x="398" y="70"/>
                  </a:lnTo>
                  <a:lnTo>
                    <a:pt x="418" y="52"/>
                  </a:lnTo>
                  <a:lnTo>
                    <a:pt x="439" y="35"/>
                  </a:lnTo>
                  <a:lnTo>
                    <a:pt x="462" y="20"/>
                  </a:lnTo>
                  <a:lnTo>
                    <a:pt x="485" y="9"/>
                  </a:lnTo>
                  <a:lnTo>
                    <a:pt x="509" y="2"/>
                  </a:lnTo>
                  <a:lnTo>
                    <a:pt x="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en-IN" sz="1350" dirty="0"/>
            </a:p>
          </p:txBody>
        </p:sp>
      </p:grpSp>
      <p:sp>
        <p:nvSpPr>
          <p:cNvPr id="89" name="Freeform 47"/>
          <p:cNvSpPr/>
          <p:nvPr>
            <p:custDataLst>
              <p:tags r:id="rId36"/>
            </p:custDataLst>
          </p:nvPr>
        </p:nvSpPr>
        <p:spPr bwMode="auto">
          <a:xfrm>
            <a:off x="3604429" y="4804645"/>
            <a:ext cx="565092" cy="567090"/>
          </a:xfrm>
          <a:custGeom>
            <a:avLst/>
            <a:gdLst>
              <a:gd name="connsiteX0" fmla="*/ 405475 w 898525"/>
              <a:gd name="connsiteY0" fmla="*/ 296862 h 901700"/>
              <a:gd name="connsiteX1" fmla="*/ 423671 w 898525"/>
              <a:gd name="connsiteY1" fmla="*/ 297916 h 901700"/>
              <a:gd name="connsiteX2" fmla="*/ 440812 w 898525"/>
              <a:gd name="connsiteY2" fmla="*/ 300288 h 901700"/>
              <a:gd name="connsiteX3" fmla="*/ 457689 w 898525"/>
              <a:gd name="connsiteY3" fmla="*/ 303977 h 901700"/>
              <a:gd name="connsiteX4" fmla="*/ 474039 w 898525"/>
              <a:gd name="connsiteY4" fmla="*/ 309248 h 901700"/>
              <a:gd name="connsiteX5" fmla="*/ 489598 w 898525"/>
              <a:gd name="connsiteY5" fmla="*/ 315836 h 901700"/>
              <a:gd name="connsiteX6" fmla="*/ 488015 w 898525"/>
              <a:gd name="connsiteY6" fmla="*/ 317418 h 901700"/>
              <a:gd name="connsiteX7" fmla="*/ 413386 w 898525"/>
              <a:gd name="connsiteY7" fmla="*/ 391998 h 901700"/>
              <a:gd name="connsiteX8" fmla="*/ 405475 w 898525"/>
              <a:gd name="connsiteY8" fmla="*/ 391734 h 901700"/>
              <a:gd name="connsiteX9" fmla="*/ 392553 w 898525"/>
              <a:gd name="connsiteY9" fmla="*/ 392525 h 901700"/>
              <a:gd name="connsiteX10" fmla="*/ 379895 w 898525"/>
              <a:gd name="connsiteY10" fmla="*/ 395160 h 901700"/>
              <a:gd name="connsiteX11" fmla="*/ 367764 w 898525"/>
              <a:gd name="connsiteY11" fmla="*/ 398850 h 901700"/>
              <a:gd name="connsiteX12" fmla="*/ 356425 w 898525"/>
              <a:gd name="connsiteY12" fmla="*/ 404120 h 901700"/>
              <a:gd name="connsiteX13" fmla="*/ 345876 w 898525"/>
              <a:gd name="connsiteY13" fmla="*/ 410445 h 901700"/>
              <a:gd name="connsiteX14" fmla="*/ 336119 w 898525"/>
              <a:gd name="connsiteY14" fmla="*/ 418088 h 901700"/>
              <a:gd name="connsiteX15" fmla="*/ 327417 w 898525"/>
              <a:gd name="connsiteY15" fmla="*/ 426784 h 901700"/>
              <a:gd name="connsiteX16" fmla="*/ 319769 w 898525"/>
              <a:gd name="connsiteY16" fmla="*/ 436535 h 901700"/>
              <a:gd name="connsiteX17" fmla="*/ 313177 w 898525"/>
              <a:gd name="connsiteY17" fmla="*/ 447076 h 901700"/>
              <a:gd name="connsiteX18" fmla="*/ 307903 w 898525"/>
              <a:gd name="connsiteY18" fmla="*/ 458408 h 901700"/>
              <a:gd name="connsiteX19" fmla="*/ 304211 w 898525"/>
              <a:gd name="connsiteY19" fmla="*/ 470531 h 901700"/>
              <a:gd name="connsiteX20" fmla="*/ 302101 w 898525"/>
              <a:gd name="connsiteY20" fmla="*/ 482917 h 901700"/>
              <a:gd name="connsiteX21" fmla="*/ 301310 w 898525"/>
              <a:gd name="connsiteY21" fmla="*/ 496094 h 901700"/>
              <a:gd name="connsiteX22" fmla="*/ 302101 w 898525"/>
              <a:gd name="connsiteY22" fmla="*/ 509270 h 901700"/>
              <a:gd name="connsiteX23" fmla="*/ 304211 w 898525"/>
              <a:gd name="connsiteY23" fmla="*/ 521656 h 901700"/>
              <a:gd name="connsiteX24" fmla="*/ 307903 w 898525"/>
              <a:gd name="connsiteY24" fmla="*/ 534042 h 901700"/>
              <a:gd name="connsiteX25" fmla="*/ 313177 w 898525"/>
              <a:gd name="connsiteY25" fmla="*/ 545374 h 901700"/>
              <a:gd name="connsiteX26" fmla="*/ 319769 w 898525"/>
              <a:gd name="connsiteY26" fmla="*/ 555916 h 901700"/>
              <a:gd name="connsiteX27" fmla="*/ 327417 w 898525"/>
              <a:gd name="connsiteY27" fmla="*/ 565403 h 901700"/>
              <a:gd name="connsiteX28" fmla="*/ 336119 w 898525"/>
              <a:gd name="connsiteY28" fmla="*/ 574100 h 901700"/>
              <a:gd name="connsiteX29" fmla="*/ 345613 w 898525"/>
              <a:gd name="connsiteY29" fmla="*/ 581742 h 901700"/>
              <a:gd name="connsiteX30" fmla="*/ 356425 w 898525"/>
              <a:gd name="connsiteY30" fmla="*/ 588330 h 901700"/>
              <a:gd name="connsiteX31" fmla="*/ 367501 w 898525"/>
              <a:gd name="connsiteY31" fmla="*/ 593601 h 901700"/>
              <a:gd name="connsiteX32" fmla="*/ 379895 w 898525"/>
              <a:gd name="connsiteY32" fmla="*/ 597291 h 901700"/>
              <a:gd name="connsiteX33" fmla="*/ 392553 w 898525"/>
              <a:gd name="connsiteY33" fmla="*/ 599926 h 901700"/>
              <a:gd name="connsiteX34" fmla="*/ 405475 w 898525"/>
              <a:gd name="connsiteY34" fmla="*/ 600716 h 901700"/>
              <a:gd name="connsiteX35" fmla="*/ 418660 w 898525"/>
              <a:gd name="connsiteY35" fmla="*/ 599926 h 901700"/>
              <a:gd name="connsiteX36" fmla="*/ 431318 w 898525"/>
              <a:gd name="connsiteY36" fmla="*/ 597291 h 901700"/>
              <a:gd name="connsiteX37" fmla="*/ 443185 w 898525"/>
              <a:gd name="connsiteY37" fmla="*/ 593601 h 901700"/>
              <a:gd name="connsiteX38" fmla="*/ 454788 w 898525"/>
              <a:gd name="connsiteY38" fmla="*/ 588330 h 901700"/>
              <a:gd name="connsiteX39" fmla="*/ 465073 w 898525"/>
              <a:gd name="connsiteY39" fmla="*/ 581742 h 901700"/>
              <a:gd name="connsiteX40" fmla="*/ 474830 w 898525"/>
              <a:gd name="connsiteY40" fmla="*/ 574100 h 901700"/>
              <a:gd name="connsiteX41" fmla="*/ 483796 w 898525"/>
              <a:gd name="connsiteY41" fmla="*/ 565403 h 901700"/>
              <a:gd name="connsiteX42" fmla="*/ 491444 w 898525"/>
              <a:gd name="connsiteY42" fmla="*/ 555916 h 901700"/>
              <a:gd name="connsiteX43" fmla="*/ 497773 w 898525"/>
              <a:gd name="connsiteY43" fmla="*/ 545374 h 901700"/>
              <a:gd name="connsiteX44" fmla="*/ 503047 w 898525"/>
              <a:gd name="connsiteY44" fmla="*/ 534042 h 901700"/>
              <a:gd name="connsiteX45" fmla="*/ 507003 w 898525"/>
              <a:gd name="connsiteY45" fmla="*/ 521656 h 901700"/>
              <a:gd name="connsiteX46" fmla="*/ 509112 w 898525"/>
              <a:gd name="connsiteY46" fmla="*/ 509270 h 901700"/>
              <a:gd name="connsiteX47" fmla="*/ 509903 w 898525"/>
              <a:gd name="connsiteY47" fmla="*/ 496094 h 901700"/>
              <a:gd name="connsiteX48" fmla="*/ 509640 w 898525"/>
              <a:gd name="connsiteY48" fmla="*/ 488188 h 901700"/>
              <a:gd name="connsiteX49" fmla="*/ 584533 w 898525"/>
              <a:gd name="connsiteY49" fmla="*/ 413608 h 901700"/>
              <a:gd name="connsiteX50" fmla="*/ 585851 w 898525"/>
              <a:gd name="connsiteY50" fmla="*/ 412026 h 901700"/>
              <a:gd name="connsiteX51" fmla="*/ 592444 w 898525"/>
              <a:gd name="connsiteY51" fmla="*/ 427838 h 901700"/>
              <a:gd name="connsiteX52" fmla="*/ 597982 w 898525"/>
              <a:gd name="connsiteY52" fmla="*/ 443914 h 901700"/>
              <a:gd name="connsiteX53" fmla="*/ 601410 w 898525"/>
              <a:gd name="connsiteY53" fmla="*/ 460780 h 901700"/>
              <a:gd name="connsiteX54" fmla="*/ 603783 w 898525"/>
              <a:gd name="connsiteY54" fmla="*/ 478437 h 901700"/>
              <a:gd name="connsiteX55" fmla="*/ 604838 w 898525"/>
              <a:gd name="connsiteY55" fmla="*/ 496094 h 901700"/>
              <a:gd name="connsiteX56" fmla="*/ 603783 w 898525"/>
              <a:gd name="connsiteY56" fmla="*/ 514277 h 901700"/>
              <a:gd name="connsiteX57" fmla="*/ 601410 w 898525"/>
              <a:gd name="connsiteY57" fmla="*/ 531934 h 901700"/>
              <a:gd name="connsiteX58" fmla="*/ 597718 w 898525"/>
              <a:gd name="connsiteY58" fmla="*/ 549064 h 901700"/>
              <a:gd name="connsiteX59" fmla="*/ 592180 w 898525"/>
              <a:gd name="connsiteY59" fmla="*/ 565666 h 901700"/>
              <a:gd name="connsiteX60" fmla="*/ 585588 w 898525"/>
              <a:gd name="connsiteY60" fmla="*/ 581479 h 901700"/>
              <a:gd name="connsiteX61" fmla="*/ 577413 w 898525"/>
              <a:gd name="connsiteY61" fmla="*/ 596500 h 901700"/>
              <a:gd name="connsiteX62" fmla="*/ 568447 w 898525"/>
              <a:gd name="connsiteY62" fmla="*/ 610994 h 901700"/>
              <a:gd name="connsiteX63" fmla="*/ 557898 w 898525"/>
              <a:gd name="connsiteY63" fmla="*/ 624435 h 901700"/>
              <a:gd name="connsiteX64" fmla="*/ 546295 w 898525"/>
              <a:gd name="connsiteY64" fmla="*/ 637084 h 901700"/>
              <a:gd name="connsiteX65" fmla="*/ 533901 w 898525"/>
              <a:gd name="connsiteY65" fmla="*/ 648416 h 901700"/>
              <a:gd name="connsiteX66" fmla="*/ 520188 w 898525"/>
              <a:gd name="connsiteY66" fmla="*/ 658957 h 901700"/>
              <a:gd name="connsiteX67" fmla="*/ 506211 w 898525"/>
              <a:gd name="connsiteY67" fmla="*/ 668181 h 901700"/>
              <a:gd name="connsiteX68" fmla="*/ 491180 w 898525"/>
              <a:gd name="connsiteY68" fmla="*/ 676087 h 901700"/>
              <a:gd name="connsiteX69" fmla="*/ 474830 w 898525"/>
              <a:gd name="connsiteY69" fmla="*/ 682939 h 901700"/>
              <a:gd name="connsiteX70" fmla="*/ 458480 w 898525"/>
              <a:gd name="connsiteY70" fmla="*/ 688210 h 901700"/>
              <a:gd name="connsiteX71" fmla="*/ 441339 w 898525"/>
              <a:gd name="connsiteY71" fmla="*/ 691899 h 901700"/>
              <a:gd name="connsiteX72" fmla="*/ 423671 w 898525"/>
              <a:gd name="connsiteY72" fmla="*/ 694271 h 901700"/>
              <a:gd name="connsiteX73" fmla="*/ 405475 w 898525"/>
              <a:gd name="connsiteY73" fmla="*/ 695325 h 901700"/>
              <a:gd name="connsiteX74" fmla="*/ 387542 w 898525"/>
              <a:gd name="connsiteY74" fmla="*/ 694271 h 901700"/>
              <a:gd name="connsiteX75" fmla="*/ 369874 w 898525"/>
              <a:gd name="connsiteY75" fmla="*/ 691899 h 901700"/>
              <a:gd name="connsiteX76" fmla="*/ 352469 w 898525"/>
              <a:gd name="connsiteY76" fmla="*/ 688210 h 901700"/>
              <a:gd name="connsiteX77" fmla="*/ 336119 w 898525"/>
              <a:gd name="connsiteY77" fmla="*/ 682675 h 901700"/>
              <a:gd name="connsiteX78" fmla="*/ 320297 w 898525"/>
              <a:gd name="connsiteY78" fmla="*/ 676087 h 901700"/>
              <a:gd name="connsiteX79" fmla="*/ 305002 w 898525"/>
              <a:gd name="connsiteY79" fmla="*/ 668181 h 901700"/>
              <a:gd name="connsiteX80" fmla="*/ 290761 w 898525"/>
              <a:gd name="connsiteY80" fmla="*/ 658957 h 901700"/>
              <a:gd name="connsiteX81" fmla="*/ 277312 w 898525"/>
              <a:gd name="connsiteY81" fmla="*/ 648416 h 901700"/>
              <a:gd name="connsiteX82" fmla="*/ 264918 w 898525"/>
              <a:gd name="connsiteY82" fmla="*/ 637084 h 901700"/>
              <a:gd name="connsiteX83" fmla="*/ 253315 w 898525"/>
              <a:gd name="connsiteY83" fmla="*/ 624435 h 901700"/>
              <a:gd name="connsiteX84" fmla="*/ 243030 w 898525"/>
              <a:gd name="connsiteY84" fmla="*/ 610731 h 901700"/>
              <a:gd name="connsiteX85" fmla="*/ 233801 w 898525"/>
              <a:gd name="connsiteY85" fmla="*/ 596500 h 901700"/>
              <a:gd name="connsiteX86" fmla="*/ 225889 w 898525"/>
              <a:gd name="connsiteY86" fmla="*/ 581479 h 901700"/>
              <a:gd name="connsiteX87" fmla="*/ 219033 w 898525"/>
              <a:gd name="connsiteY87" fmla="*/ 565403 h 901700"/>
              <a:gd name="connsiteX88" fmla="*/ 213495 w 898525"/>
              <a:gd name="connsiteY88" fmla="*/ 549064 h 901700"/>
              <a:gd name="connsiteX89" fmla="*/ 209539 w 898525"/>
              <a:gd name="connsiteY89" fmla="*/ 531934 h 901700"/>
              <a:gd name="connsiteX90" fmla="*/ 207166 w 898525"/>
              <a:gd name="connsiteY90" fmla="*/ 514014 h 901700"/>
              <a:gd name="connsiteX91" fmla="*/ 206375 w 898525"/>
              <a:gd name="connsiteY91" fmla="*/ 496094 h 901700"/>
              <a:gd name="connsiteX92" fmla="*/ 207166 w 898525"/>
              <a:gd name="connsiteY92" fmla="*/ 478173 h 901700"/>
              <a:gd name="connsiteX93" fmla="*/ 209539 w 898525"/>
              <a:gd name="connsiteY93" fmla="*/ 460253 h 901700"/>
              <a:gd name="connsiteX94" fmla="*/ 213495 w 898525"/>
              <a:gd name="connsiteY94" fmla="*/ 443123 h 901700"/>
              <a:gd name="connsiteX95" fmla="*/ 219033 w 898525"/>
              <a:gd name="connsiteY95" fmla="*/ 426784 h 901700"/>
              <a:gd name="connsiteX96" fmla="*/ 225889 w 898525"/>
              <a:gd name="connsiteY96" fmla="*/ 410972 h 901700"/>
              <a:gd name="connsiteX97" fmla="*/ 233801 w 898525"/>
              <a:gd name="connsiteY97" fmla="*/ 395687 h 901700"/>
              <a:gd name="connsiteX98" fmla="*/ 243030 w 898525"/>
              <a:gd name="connsiteY98" fmla="*/ 381456 h 901700"/>
              <a:gd name="connsiteX99" fmla="*/ 253315 w 898525"/>
              <a:gd name="connsiteY99" fmla="*/ 367753 h 901700"/>
              <a:gd name="connsiteX100" fmla="*/ 264918 w 898525"/>
              <a:gd name="connsiteY100" fmla="*/ 355367 h 901700"/>
              <a:gd name="connsiteX101" fmla="*/ 277312 w 898525"/>
              <a:gd name="connsiteY101" fmla="*/ 344035 h 901700"/>
              <a:gd name="connsiteX102" fmla="*/ 290761 w 898525"/>
              <a:gd name="connsiteY102" fmla="*/ 333493 h 901700"/>
              <a:gd name="connsiteX103" fmla="*/ 305002 w 898525"/>
              <a:gd name="connsiteY103" fmla="*/ 324270 h 901700"/>
              <a:gd name="connsiteX104" fmla="*/ 320297 w 898525"/>
              <a:gd name="connsiteY104" fmla="*/ 316100 h 901700"/>
              <a:gd name="connsiteX105" fmla="*/ 336119 w 898525"/>
              <a:gd name="connsiteY105" fmla="*/ 309512 h 901700"/>
              <a:gd name="connsiteX106" fmla="*/ 352469 w 898525"/>
              <a:gd name="connsiteY106" fmla="*/ 303977 h 901700"/>
              <a:gd name="connsiteX107" fmla="*/ 369874 w 898525"/>
              <a:gd name="connsiteY107" fmla="*/ 300288 h 901700"/>
              <a:gd name="connsiteX108" fmla="*/ 387542 w 898525"/>
              <a:gd name="connsiteY108" fmla="*/ 297916 h 901700"/>
              <a:gd name="connsiteX109" fmla="*/ 405474 w 898525"/>
              <a:gd name="connsiteY109" fmla="*/ 90487 h 901700"/>
              <a:gd name="connsiteX110" fmla="*/ 430602 w 898525"/>
              <a:gd name="connsiteY110" fmla="*/ 91280 h 901700"/>
              <a:gd name="connsiteX111" fmla="*/ 455200 w 898525"/>
              <a:gd name="connsiteY111" fmla="*/ 93659 h 901700"/>
              <a:gd name="connsiteX112" fmla="*/ 479269 w 898525"/>
              <a:gd name="connsiteY112" fmla="*/ 97095 h 901700"/>
              <a:gd name="connsiteX113" fmla="*/ 502809 w 898525"/>
              <a:gd name="connsiteY113" fmla="*/ 102382 h 901700"/>
              <a:gd name="connsiteX114" fmla="*/ 526085 w 898525"/>
              <a:gd name="connsiteY114" fmla="*/ 108990 h 901700"/>
              <a:gd name="connsiteX115" fmla="*/ 548567 w 898525"/>
              <a:gd name="connsiteY115" fmla="*/ 116655 h 901700"/>
              <a:gd name="connsiteX116" fmla="*/ 570521 w 898525"/>
              <a:gd name="connsiteY116" fmla="*/ 125642 h 901700"/>
              <a:gd name="connsiteX117" fmla="*/ 591945 w 898525"/>
              <a:gd name="connsiteY117" fmla="*/ 135687 h 901700"/>
              <a:gd name="connsiteX118" fmla="*/ 591416 w 898525"/>
              <a:gd name="connsiteY118" fmla="*/ 142823 h 901700"/>
              <a:gd name="connsiteX119" fmla="*/ 591681 w 898525"/>
              <a:gd name="connsiteY119" fmla="*/ 149960 h 901700"/>
              <a:gd name="connsiteX120" fmla="*/ 596177 w 898525"/>
              <a:gd name="connsiteY120" fmla="*/ 209169 h 901700"/>
              <a:gd name="connsiteX121" fmla="*/ 562586 w 898525"/>
              <a:gd name="connsiteY121" fmla="*/ 242474 h 901700"/>
              <a:gd name="connsiteX122" fmla="*/ 545129 w 898525"/>
              <a:gd name="connsiteY122" fmla="*/ 232694 h 901700"/>
              <a:gd name="connsiteX123" fmla="*/ 526879 w 898525"/>
              <a:gd name="connsiteY123" fmla="*/ 223707 h 901700"/>
              <a:gd name="connsiteX124" fmla="*/ 508099 w 898525"/>
              <a:gd name="connsiteY124" fmla="*/ 216041 h 901700"/>
              <a:gd name="connsiteX125" fmla="*/ 488527 w 898525"/>
              <a:gd name="connsiteY125" fmla="*/ 209698 h 901700"/>
              <a:gd name="connsiteX126" fmla="*/ 468689 w 898525"/>
              <a:gd name="connsiteY126" fmla="*/ 204675 h 901700"/>
              <a:gd name="connsiteX127" fmla="*/ 448058 w 898525"/>
              <a:gd name="connsiteY127" fmla="*/ 200975 h 901700"/>
              <a:gd name="connsiteX128" fmla="*/ 426899 w 898525"/>
              <a:gd name="connsiteY128" fmla="*/ 198860 h 901700"/>
              <a:gd name="connsiteX129" fmla="*/ 405474 w 898525"/>
              <a:gd name="connsiteY129" fmla="*/ 197803 h 901700"/>
              <a:gd name="connsiteX130" fmla="*/ 383256 w 898525"/>
              <a:gd name="connsiteY130" fmla="*/ 198860 h 901700"/>
              <a:gd name="connsiteX131" fmla="*/ 361303 w 898525"/>
              <a:gd name="connsiteY131" fmla="*/ 201239 h 901700"/>
              <a:gd name="connsiteX132" fmla="*/ 340408 w 898525"/>
              <a:gd name="connsiteY132" fmla="*/ 204940 h 901700"/>
              <a:gd name="connsiteX133" fmla="*/ 319513 w 898525"/>
              <a:gd name="connsiteY133" fmla="*/ 210491 h 901700"/>
              <a:gd name="connsiteX134" fmla="*/ 299146 w 898525"/>
              <a:gd name="connsiteY134" fmla="*/ 217363 h 901700"/>
              <a:gd name="connsiteX135" fmla="*/ 279838 w 898525"/>
              <a:gd name="connsiteY135" fmla="*/ 225557 h 901700"/>
              <a:gd name="connsiteX136" fmla="*/ 261059 w 898525"/>
              <a:gd name="connsiteY136" fmla="*/ 235073 h 901700"/>
              <a:gd name="connsiteX137" fmla="*/ 243337 w 898525"/>
              <a:gd name="connsiteY137" fmla="*/ 246174 h 901700"/>
              <a:gd name="connsiteX138" fmla="*/ 226145 w 898525"/>
              <a:gd name="connsiteY138" fmla="*/ 257805 h 901700"/>
              <a:gd name="connsiteX139" fmla="*/ 210011 w 898525"/>
              <a:gd name="connsiteY139" fmla="*/ 271021 h 901700"/>
              <a:gd name="connsiteX140" fmla="*/ 194934 w 898525"/>
              <a:gd name="connsiteY140" fmla="*/ 285294 h 901700"/>
              <a:gd name="connsiteX141" fmla="*/ 180651 w 898525"/>
              <a:gd name="connsiteY141" fmla="*/ 300361 h 901700"/>
              <a:gd name="connsiteX142" fmla="*/ 167427 w 898525"/>
              <a:gd name="connsiteY142" fmla="*/ 316749 h 901700"/>
              <a:gd name="connsiteX143" fmla="*/ 155260 w 898525"/>
              <a:gd name="connsiteY143" fmla="*/ 333666 h 901700"/>
              <a:gd name="connsiteX144" fmla="*/ 144680 w 898525"/>
              <a:gd name="connsiteY144" fmla="*/ 351640 h 901700"/>
              <a:gd name="connsiteX145" fmla="*/ 135158 w 898525"/>
              <a:gd name="connsiteY145" fmla="*/ 370407 h 901700"/>
              <a:gd name="connsiteX146" fmla="*/ 126959 w 898525"/>
              <a:gd name="connsiteY146" fmla="*/ 389967 h 901700"/>
              <a:gd name="connsiteX147" fmla="*/ 120082 w 898525"/>
              <a:gd name="connsiteY147" fmla="*/ 410056 h 901700"/>
              <a:gd name="connsiteX148" fmla="*/ 114527 w 898525"/>
              <a:gd name="connsiteY148" fmla="*/ 430673 h 901700"/>
              <a:gd name="connsiteX149" fmla="*/ 110824 w 898525"/>
              <a:gd name="connsiteY149" fmla="*/ 452083 h 901700"/>
              <a:gd name="connsiteX150" fmla="*/ 108179 w 898525"/>
              <a:gd name="connsiteY150" fmla="*/ 473758 h 901700"/>
              <a:gd name="connsiteX151" fmla="*/ 107386 w 898525"/>
              <a:gd name="connsiteY151" fmla="*/ 495961 h 901700"/>
              <a:gd name="connsiteX152" fmla="*/ 108179 w 898525"/>
              <a:gd name="connsiteY152" fmla="*/ 518429 h 901700"/>
              <a:gd name="connsiteX153" fmla="*/ 110824 w 898525"/>
              <a:gd name="connsiteY153" fmla="*/ 540104 h 901700"/>
              <a:gd name="connsiteX154" fmla="*/ 114527 w 898525"/>
              <a:gd name="connsiteY154" fmla="*/ 561514 h 901700"/>
              <a:gd name="connsiteX155" fmla="*/ 120082 w 898525"/>
              <a:gd name="connsiteY155" fmla="*/ 582131 h 901700"/>
              <a:gd name="connsiteX156" fmla="*/ 126959 w 898525"/>
              <a:gd name="connsiteY156" fmla="*/ 602220 h 901700"/>
              <a:gd name="connsiteX157" fmla="*/ 135158 w 898525"/>
              <a:gd name="connsiteY157" fmla="*/ 621780 h 901700"/>
              <a:gd name="connsiteX158" fmla="*/ 144680 w 898525"/>
              <a:gd name="connsiteY158" fmla="*/ 640283 h 901700"/>
              <a:gd name="connsiteX159" fmla="*/ 155260 w 898525"/>
              <a:gd name="connsiteY159" fmla="*/ 658521 h 901700"/>
              <a:gd name="connsiteX160" fmla="*/ 167427 w 898525"/>
              <a:gd name="connsiteY160" fmla="*/ 675438 h 901700"/>
              <a:gd name="connsiteX161" fmla="*/ 180651 w 898525"/>
              <a:gd name="connsiteY161" fmla="*/ 691562 h 901700"/>
              <a:gd name="connsiteX162" fmla="*/ 194934 w 898525"/>
              <a:gd name="connsiteY162" fmla="*/ 706893 h 901700"/>
              <a:gd name="connsiteX163" fmla="*/ 210011 w 898525"/>
              <a:gd name="connsiteY163" fmla="*/ 721166 h 901700"/>
              <a:gd name="connsiteX164" fmla="*/ 226409 w 898525"/>
              <a:gd name="connsiteY164" fmla="*/ 734118 h 901700"/>
              <a:gd name="connsiteX165" fmla="*/ 243337 w 898525"/>
              <a:gd name="connsiteY165" fmla="*/ 746013 h 901700"/>
              <a:gd name="connsiteX166" fmla="*/ 261059 w 898525"/>
              <a:gd name="connsiteY166" fmla="*/ 757114 h 901700"/>
              <a:gd name="connsiteX167" fmla="*/ 280102 w 898525"/>
              <a:gd name="connsiteY167" fmla="*/ 766366 h 901700"/>
              <a:gd name="connsiteX168" fmla="*/ 299411 w 898525"/>
              <a:gd name="connsiteY168" fmla="*/ 774560 h 901700"/>
              <a:gd name="connsiteX169" fmla="*/ 319513 w 898525"/>
              <a:gd name="connsiteY169" fmla="*/ 781432 h 901700"/>
              <a:gd name="connsiteX170" fmla="*/ 340408 w 898525"/>
              <a:gd name="connsiteY170" fmla="*/ 786983 h 901700"/>
              <a:gd name="connsiteX171" fmla="*/ 361832 w 898525"/>
              <a:gd name="connsiteY171" fmla="*/ 790948 h 901700"/>
              <a:gd name="connsiteX172" fmla="*/ 383256 w 898525"/>
              <a:gd name="connsiteY172" fmla="*/ 793327 h 901700"/>
              <a:gd name="connsiteX173" fmla="*/ 405474 w 898525"/>
              <a:gd name="connsiteY173" fmla="*/ 794120 h 901700"/>
              <a:gd name="connsiteX174" fmla="*/ 427957 w 898525"/>
              <a:gd name="connsiteY174" fmla="*/ 793327 h 901700"/>
              <a:gd name="connsiteX175" fmla="*/ 449645 w 898525"/>
              <a:gd name="connsiteY175" fmla="*/ 790948 h 901700"/>
              <a:gd name="connsiteX176" fmla="*/ 471070 w 898525"/>
              <a:gd name="connsiteY176" fmla="*/ 786983 h 901700"/>
              <a:gd name="connsiteX177" fmla="*/ 491965 w 898525"/>
              <a:gd name="connsiteY177" fmla="*/ 781432 h 901700"/>
              <a:gd name="connsiteX178" fmla="*/ 511802 w 898525"/>
              <a:gd name="connsiteY178" fmla="*/ 774560 h 901700"/>
              <a:gd name="connsiteX179" fmla="*/ 531375 w 898525"/>
              <a:gd name="connsiteY179" fmla="*/ 766366 h 901700"/>
              <a:gd name="connsiteX180" fmla="*/ 550154 w 898525"/>
              <a:gd name="connsiteY180" fmla="*/ 757114 h 901700"/>
              <a:gd name="connsiteX181" fmla="*/ 568140 w 898525"/>
              <a:gd name="connsiteY181" fmla="*/ 746013 h 901700"/>
              <a:gd name="connsiteX182" fmla="*/ 585068 w 898525"/>
              <a:gd name="connsiteY182" fmla="*/ 734118 h 901700"/>
              <a:gd name="connsiteX183" fmla="*/ 601202 w 898525"/>
              <a:gd name="connsiteY183" fmla="*/ 721166 h 901700"/>
              <a:gd name="connsiteX184" fmla="*/ 616543 w 898525"/>
              <a:gd name="connsiteY184" fmla="*/ 706893 h 901700"/>
              <a:gd name="connsiteX185" fmla="*/ 630826 w 898525"/>
              <a:gd name="connsiteY185" fmla="*/ 691562 h 901700"/>
              <a:gd name="connsiteX186" fmla="*/ 644051 w 898525"/>
              <a:gd name="connsiteY186" fmla="*/ 675438 h 901700"/>
              <a:gd name="connsiteX187" fmla="*/ 655689 w 898525"/>
              <a:gd name="connsiteY187" fmla="*/ 658521 h 901700"/>
              <a:gd name="connsiteX188" fmla="*/ 666798 w 898525"/>
              <a:gd name="connsiteY188" fmla="*/ 640283 h 901700"/>
              <a:gd name="connsiteX189" fmla="*/ 676055 w 898525"/>
              <a:gd name="connsiteY189" fmla="*/ 621780 h 901700"/>
              <a:gd name="connsiteX190" fmla="*/ 684255 w 898525"/>
              <a:gd name="connsiteY190" fmla="*/ 602220 h 901700"/>
              <a:gd name="connsiteX191" fmla="*/ 691396 w 898525"/>
              <a:gd name="connsiteY191" fmla="*/ 582131 h 901700"/>
              <a:gd name="connsiteX192" fmla="*/ 696686 w 898525"/>
              <a:gd name="connsiteY192" fmla="*/ 561514 h 901700"/>
              <a:gd name="connsiteX193" fmla="*/ 700653 w 898525"/>
              <a:gd name="connsiteY193" fmla="*/ 540104 h 901700"/>
              <a:gd name="connsiteX194" fmla="*/ 703034 w 898525"/>
              <a:gd name="connsiteY194" fmla="*/ 518429 h 901700"/>
              <a:gd name="connsiteX195" fmla="*/ 703827 w 898525"/>
              <a:gd name="connsiteY195" fmla="*/ 495961 h 901700"/>
              <a:gd name="connsiteX196" fmla="*/ 703034 w 898525"/>
              <a:gd name="connsiteY196" fmla="*/ 474551 h 901700"/>
              <a:gd name="connsiteX197" fmla="*/ 700918 w 898525"/>
              <a:gd name="connsiteY197" fmla="*/ 453669 h 901700"/>
              <a:gd name="connsiteX198" fmla="*/ 697215 w 898525"/>
              <a:gd name="connsiteY198" fmla="*/ 433316 h 901700"/>
              <a:gd name="connsiteX199" fmla="*/ 692189 w 898525"/>
              <a:gd name="connsiteY199" fmla="*/ 413228 h 901700"/>
              <a:gd name="connsiteX200" fmla="*/ 685842 w 898525"/>
              <a:gd name="connsiteY200" fmla="*/ 393403 h 901700"/>
              <a:gd name="connsiteX201" fmla="*/ 678171 w 898525"/>
              <a:gd name="connsiteY201" fmla="*/ 374901 h 901700"/>
              <a:gd name="connsiteX202" fmla="*/ 669178 w 898525"/>
              <a:gd name="connsiteY202" fmla="*/ 356398 h 901700"/>
              <a:gd name="connsiteX203" fmla="*/ 659392 w 898525"/>
              <a:gd name="connsiteY203" fmla="*/ 338952 h 901700"/>
              <a:gd name="connsiteX204" fmla="*/ 696157 w 898525"/>
              <a:gd name="connsiteY204" fmla="*/ 301947 h 901700"/>
              <a:gd name="connsiteX205" fmla="*/ 747734 w 898525"/>
              <a:gd name="connsiteY205" fmla="*/ 305912 h 901700"/>
              <a:gd name="connsiteX206" fmla="*/ 753817 w 898525"/>
              <a:gd name="connsiteY206" fmla="*/ 306176 h 901700"/>
              <a:gd name="connsiteX207" fmla="*/ 758843 w 898525"/>
              <a:gd name="connsiteY207" fmla="*/ 306176 h 901700"/>
              <a:gd name="connsiteX208" fmla="*/ 763604 w 898525"/>
              <a:gd name="connsiteY208" fmla="*/ 305648 h 901700"/>
              <a:gd name="connsiteX209" fmla="*/ 774713 w 898525"/>
              <a:gd name="connsiteY209" fmla="*/ 327322 h 901700"/>
              <a:gd name="connsiteX210" fmla="*/ 783970 w 898525"/>
              <a:gd name="connsiteY210" fmla="*/ 349790 h 901700"/>
              <a:gd name="connsiteX211" fmla="*/ 792169 w 898525"/>
              <a:gd name="connsiteY211" fmla="*/ 372786 h 901700"/>
              <a:gd name="connsiteX212" fmla="*/ 798782 w 898525"/>
              <a:gd name="connsiteY212" fmla="*/ 396311 h 901700"/>
              <a:gd name="connsiteX213" fmla="*/ 804336 w 898525"/>
              <a:gd name="connsiteY213" fmla="*/ 420365 h 901700"/>
              <a:gd name="connsiteX214" fmla="*/ 808039 w 898525"/>
              <a:gd name="connsiteY214" fmla="*/ 445211 h 901700"/>
              <a:gd name="connsiteX215" fmla="*/ 810420 w 898525"/>
              <a:gd name="connsiteY215" fmla="*/ 470586 h 901700"/>
              <a:gd name="connsiteX216" fmla="*/ 811213 w 898525"/>
              <a:gd name="connsiteY216" fmla="*/ 495961 h 901700"/>
              <a:gd name="connsiteX217" fmla="*/ 810155 w 898525"/>
              <a:gd name="connsiteY217" fmla="*/ 522923 h 901700"/>
              <a:gd name="connsiteX218" fmla="*/ 807775 w 898525"/>
              <a:gd name="connsiteY218" fmla="*/ 548826 h 901700"/>
              <a:gd name="connsiteX219" fmla="*/ 803807 w 898525"/>
              <a:gd name="connsiteY219" fmla="*/ 574466 h 901700"/>
              <a:gd name="connsiteX220" fmla="*/ 797988 w 898525"/>
              <a:gd name="connsiteY220" fmla="*/ 599841 h 901700"/>
              <a:gd name="connsiteX221" fmla="*/ 790582 w 898525"/>
              <a:gd name="connsiteY221" fmla="*/ 624159 h 901700"/>
              <a:gd name="connsiteX222" fmla="*/ 781854 w 898525"/>
              <a:gd name="connsiteY222" fmla="*/ 647948 h 901700"/>
              <a:gd name="connsiteX223" fmla="*/ 771539 w 898525"/>
              <a:gd name="connsiteY223" fmla="*/ 671209 h 901700"/>
              <a:gd name="connsiteX224" fmla="*/ 760165 w 898525"/>
              <a:gd name="connsiteY224" fmla="*/ 693412 h 901700"/>
              <a:gd name="connsiteX225" fmla="*/ 746940 w 898525"/>
              <a:gd name="connsiteY225" fmla="*/ 714822 h 901700"/>
              <a:gd name="connsiteX226" fmla="*/ 732922 w 898525"/>
              <a:gd name="connsiteY226" fmla="*/ 735704 h 901700"/>
              <a:gd name="connsiteX227" fmla="*/ 717581 w 898525"/>
              <a:gd name="connsiteY227" fmla="*/ 755000 h 901700"/>
              <a:gd name="connsiteX228" fmla="*/ 701182 w 898525"/>
              <a:gd name="connsiteY228" fmla="*/ 773767 h 901700"/>
              <a:gd name="connsiteX229" fmla="*/ 683461 w 898525"/>
              <a:gd name="connsiteY229" fmla="*/ 791477 h 901700"/>
              <a:gd name="connsiteX230" fmla="*/ 664682 w 898525"/>
              <a:gd name="connsiteY230" fmla="*/ 807865 h 901700"/>
              <a:gd name="connsiteX231" fmla="*/ 645109 w 898525"/>
              <a:gd name="connsiteY231" fmla="*/ 823196 h 901700"/>
              <a:gd name="connsiteX232" fmla="*/ 624478 w 898525"/>
              <a:gd name="connsiteY232" fmla="*/ 837469 h 901700"/>
              <a:gd name="connsiteX233" fmla="*/ 603054 w 898525"/>
              <a:gd name="connsiteY233" fmla="*/ 850421 h 901700"/>
              <a:gd name="connsiteX234" fmla="*/ 580572 w 898525"/>
              <a:gd name="connsiteY234" fmla="*/ 862051 h 901700"/>
              <a:gd name="connsiteX235" fmla="*/ 557560 w 898525"/>
              <a:gd name="connsiteY235" fmla="*/ 872096 h 901700"/>
              <a:gd name="connsiteX236" fmla="*/ 533756 w 898525"/>
              <a:gd name="connsiteY236" fmla="*/ 880818 h 901700"/>
              <a:gd name="connsiteX237" fmla="*/ 509422 w 898525"/>
              <a:gd name="connsiteY237" fmla="*/ 888220 h 901700"/>
              <a:gd name="connsiteX238" fmla="*/ 484295 w 898525"/>
              <a:gd name="connsiteY238" fmla="*/ 894035 h 901700"/>
              <a:gd name="connsiteX239" fmla="*/ 458374 w 898525"/>
              <a:gd name="connsiteY239" fmla="*/ 898000 h 901700"/>
              <a:gd name="connsiteX240" fmla="*/ 432189 w 898525"/>
              <a:gd name="connsiteY240" fmla="*/ 900907 h 901700"/>
              <a:gd name="connsiteX241" fmla="*/ 405474 w 898525"/>
              <a:gd name="connsiteY241" fmla="*/ 901700 h 901700"/>
              <a:gd name="connsiteX242" fmla="*/ 379024 w 898525"/>
              <a:gd name="connsiteY242" fmla="*/ 900907 h 901700"/>
              <a:gd name="connsiteX243" fmla="*/ 352575 w 898525"/>
              <a:gd name="connsiteY243" fmla="*/ 898000 h 901700"/>
              <a:gd name="connsiteX244" fmla="*/ 326918 w 898525"/>
              <a:gd name="connsiteY244" fmla="*/ 894035 h 901700"/>
              <a:gd name="connsiteX245" fmla="*/ 302056 w 898525"/>
              <a:gd name="connsiteY245" fmla="*/ 888220 h 901700"/>
              <a:gd name="connsiteX246" fmla="*/ 277193 w 898525"/>
              <a:gd name="connsiteY246" fmla="*/ 880818 h 901700"/>
              <a:gd name="connsiteX247" fmla="*/ 253388 w 898525"/>
              <a:gd name="connsiteY247" fmla="*/ 872096 h 901700"/>
              <a:gd name="connsiteX248" fmla="*/ 230377 w 898525"/>
              <a:gd name="connsiteY248" fmla="*/ 862051 h 901700"/>
              <a:gd name="connsiteX249" fmla="*/ 207895 w 898525"/>
              <a:gd name="connsiteY249" fmla="*/ 850421 h 901700"/>
              <a:gd name="connsiteX250" fmla="*/ 186735 w 898525"/>
              <a:gd name="connsiteY250" fmla="*/ 837469 h 901700"/>
              <a:gd name="connsiteX251" fmla="*/ 166104 w 898525"/>
              <a:gd name="connsiteY251" fmla="*/ 823196 h 901700"/>
              <a:gd name="connsiteX252" fmla="*/ 146267 w 898525"/>
              <a:gd name="connsiteY252" fmla="*/ 807865 h 901700"/>
              <a:gd name="connsiteX253" fmla="*/ 127752 w 898525"/>
              <a:gd name="connsiteY253" fmla="*/ 791477 h 901700"/>
              <a:gd name="connsiteX254" fmla="*/ 110031 w 898525"/>
              <a:gd name="connsiteY254" fmla="*/ 773767 h 901700"/>
              <a:gd name="connsiteX255" fmla="*/ 93367 w 898525"/>
              <a:gd name="connsiteY255" fmla="*/ 755000 h 901700"/>
              <a:gd name="connsiteX256" fmla="*/ 78027 w 898525"/>
              <a:gd name="connsiteY256" fmla="*/ 735704 h 901700"/>
              <a:gd name="connsiteX257" fmla="*/ 64008 w 898525"/>
              <a:gd name="connsiteY257" fmla="*/ 714822 h 901700"/>
              <a:gd name="connsiteX258" fmla="*/ 51312 w 898525"/>
              <a:gd name="connsiteY258" fmla="*/ 693412 h 901700"/>
              <a:gd name="connsiteX259" fmla="*/ 39674 w 898525"/>
              <a:gd name="connsiteY259" fmla="*/ 671209 h 901700"/>
              <a:gd name="connsiteX260" fmla="*/ 29359 w 898525"/>
              <a:gd name="connsiteY260" fmla="*/ 647948 h 901700"/>
              <a:gd name="connsiteX261" fmla="*/ 20631 w 898525"/>
              <a:gd name="connsiteY261" fmla="*/ 624159 h 901700"/>
              <a:gd name="connsiteX262" fmla="*/ 13489 w 898525"/>
              <a:gd name="connsiteY262" fmla="*/ 599841 h 901700"/>
              <a:gd name="connsiteX263" fmla="*/ 7670 w 898525"/>
              <a:gd name="connsiteY263" fmla="*/ 574466 h 901700"/>
              <a:gd name="connsiteX264" fmla="*/ 3174 w 898525"/>
              <a:gd name="connsiteY264" fmla="*/ 548826 h 901700"/>
              <a:gd name="connsiteX265" fmla="*/ 793 w 898525"/>
              <a:gd name="connsiteY265" fmla="*/ 522923 h 901700"/>
              <a:gd name="connsiteX266" fmla="*/ 0 w 898525"/>
              <a:gd name="connsiteY266" fmla="*/ 495961 h 901700"/>
              <a:gd name="connsiteX267" fmla="*/ 793 w 898525"/>
              <a:gd name="connsiteY267" fmla="*/ 469265 h 901700"/>
              <a:gd name="connsiteX268" fmla="*/ 3174 w 898525"/>
              <a:gd name="connsiteY268" fmla="*/ 443096 h 901700"/>
              <a:gd name="connsiteX269" fmla="*/ 7670 w 898525"/>
              <a:gd name="connsiteY269" fmla="*/ 417721 h 901700"/>
              <a:gd name="connsiteX270" fmla="*/ 13489 w 898525"/>
              <a:gd name="connsiteY270" fmla="*/ 392346 h 901700"/>
              <a:gd name="connsiteX271" fmla="*/ 20631 w 898525"/>
              <a:gd name="connsiteY271" fmla="*/ 367764 h 901700"/>
              <a:gd name="connsiteX272" fmla="*/ 29359 w 898525"/>
              <a:gd name="connsiteY272" fmla="*/ 343975 h 901700"/>
              <a:gd name="connsiteX273" fmla="*/ 39674 w 898525"/>
              <a:gd name="connsiteY273" fmla="*/ 320978 h 901700"/>
              <a:gd name="connsiteX274" fmla="*/ 51312 w 898525"/>
              <a:gd name="connsiteY274" fmla="*/ 298775 h 901700"/>
              <a:gd name="connsiteX275" fmla="*/ 64008 w 898525"/>
              <a:gd name="connsiteY275" fmla="*/ 277100 h 901700"/>
              <a:gd name="connsiteX276" fmla="*/ 78027 w 898525"/>
              <a:gd name="connsiteY276" fmla="*/ 256483 h 901700"/>
              <a:gd name="connsiteX277" fmla="*/ 93367 w 898525"/>
              <a:gd name="connsiteY277" fmla="*/ 236923 h 901700"/>
              <a:gd name="connsiteX278" fmla="*/ 110031 w 898525"/>
              <a:gd name="connsiteY278" fmla="*/ 218156 h 901700"/>
              <a:gd name="connsiteX279" fmla="*/ 127752 w 898525"/>
              <a:gd name="connsiteY279" fmla="*/ 200711 h 901700"/>
              <a:gd name="connsiteX280" fmla="*/ 146267 w 898525"/>
              <a:gd name="connsiteY280" fmla="*/ 184322 h 901700"/>
              <a:gd name="connsiteX281" fmla="*/ 166104 w 898525"/>
              <a:gd name="connsiteY281" fmla="*/ 168992 h 901700"/>
              <a:gd name="connsiteX282" fmla="*/ 186735 w 898525"/>
              <a:gd name="connsiteY282" fmla="*/ 154718 h 901700"/>
              <a:gd name="connsiteX283" fmla="*/ 207895 w 898525"/>
              <a:gd name="connsiteY283" fmla="*/ 141766 h 901700"/>
              <a:gd name="connsiteX284" fmla="*/ 230377 w 898525"/>
              <a:gd name="connsiteY284" fmla="*/ 130136 h 901700"/>
              <a:gd name="connsiteX285" fmla="*/ 253388 w 898525"/>
              <a:gd name="connsiteY285" fmla="*/ 120091 h 901700"/>
              <a:gd name="connsiteX286" fmla="*/ 277193 w 898525"/>
              <a:gd name="connsiteY286" fmla="*/ 111104 h 901700"/>
              <a:gd name="connsiteX287" fmla="*/ 301791 w 898525"/>
              <a:gd name="connsiteY287" fmla="*/ 103968 h 901700"/>
              <a:gd name="connsiteX288" fmla="*/ 326918 w 898525"/>
              <a:gd name="connsiteY288" fmla="*/ 98152 h 901700"/>
              <a:gd name="connsiteX289" fmla="*/ 352575 w 898525"/>
              <a:gd name="connsiteY289" fmla="*/ 93923 h 901700"/>
              <a:gd name="connsiteX290" fmla="*/ 378760 w 898525"/>
              <a:gd name="connsiteY290" fmla="*/ 91280 h 901700"/>
              <a:gd name="connsiteX291" fmla="*/ 748610 w 898525"/>
              <a:gd name="connsiteY291" fmla="*/ 0 h 901700"/>
              <a:gd name="connsiteX292" fmla="*/ 751523 w 898525"/>
              <a:gd name="connsiteY292" fmla="*/ 264 h 901700"/>
              <a:gd name="connsiteX293" fmla="*/ 753907 w 898525"/>
              <a:gd name="connsiteY293" fmla="*/ 1320 h 901700"/>
              <a:gd name="connsiteX294" fmla="*/ 756026 w 898525"/>
              <a:gd name="connsiteY294" fmla="*/ 3432 h 901700"/>
              <a:gd name="connsiteX295" fmla="*/ 757351 w 898525"/>
              <a:gd name="connsiteY295" fmla="*/ 5808 h 901700"/>
              <a:gd name="connsiteX296" fmla="*/ 758410 w 898525"/>
              <a:gd name="connsiteY296" fmla="*/ 8449 h 901700"/>
              <a:gd name="connsiteX297" fmla="*/ 763972 w 898525"/>
              <a:gd name="connsiteY297" fmla="*/ 81846 h 901700"/>
              <a:gd name="connsiteX298" fmla="*/ 791519 w 898525"/>
              <a:gd name="connsiteY298" fmla="*/ 54388 h 901700"/>
              <a:gd name="connsiteX299" fmla="*/ 796021 w 898525"/>
              <a:gd name="connsiteY299" fmla="*/ 50691 h 901700"/>
              <a:gd name="connsiteX300" fmla="*/ 800789 w 898525"/>
              <a:gd name="connsiteY300" fmla="*/ 48315 h 901700"/>
              <a:gd name="connsiteX301" fmla="*/ 806086 w 898525"/>
              <a:gd name="connsiteY301" fmla="*/ 46467 h 901700"/>
              <a:gd name="connsiteX302" fmla="*/ 811384 w 898525"/>
              <a:gd name="connsiteY302" fmla="*/ 46203 h 901700"/>
              <a:gd name="connsiteX303" fmla="*/ 816681 w 898525"/>
              <a:gd name="connsiteY303" fmla="*/ 46467 h 901700"/>
              <a:gd name="connsiteX304" fmla="*/ 821978 w 898525"/>
              <a:gd name="connsiteY304" fmla="*/ 48315 h 901700"/>
              <a:gd name="connsiteX305" fmla="*/ 827011 w 898525"/>
              <a:gd name="connsiteY305" fmla="*/ 50691 h 901700"/>
              <a:gd name="connsiteX306" fmla="*/ 831249 w 898525"/>
              <a:gd name="connsiteY306" fmla="*/ 54388 h 901700"/>
              <a:gd name="connsiteX307" fmla="*/ 847671 w 898525"/>
              <a:gd name="connsiteY307" fmla="*/ 71285 h 901700"/>
              <a:gd name="connsiteX308" fmla="*/ 851908 w 898525"/>
              <a:gd name="connsiteY308" fmla="*/ 76037 h 901700"/>
              <a:gd name="connsiteX309" fmla="*/ 854557 w 898525"/>
              <a:gd name="connsiteY309" fmla="*/ 81846 h 901700"/>
              <a:gd name="connsiteX310" fmla="*/ 855881 w 898525"/>
              <a:gd name="connsiteY310" fmla="*/ 87918 h 901700"/>
              <a:gd name="connsiteX311" fmla="*/ 855881 w 898525"/>
              <a:gd name="connsiteY311" fmla="*/ 93990 h 901700"/>
              <a:gd name="connsiteX312" fmla="*/ 854557 w 898525"/>
              <a:gd name="connsiteY312" fmla="*/ 99799 h 901700"/>
              <a:gd name="connsiteX313" fmla="*/ 851908 w 898525"/>
              <a:gd name="connsiteY313" fmla="*/ 105607 h 901700"/>
              <a:gd name="connsiteX314" fmla="*/ 847671 w 898525"/>
              <a:gd name="connsiteY314" fmla="*/ 110887 h 901700"/>
              <a:gd name="connsiteX315" fmla="*/ 823832 w 898525"/>
              <a:gd name="connsiteY315" fmla="*/ 134649 h 901700"/>
              <a:gd name="connsiteX316" fmla="*/ 889785 w 898525"/>
              <a:gd name="connsiteY316" fmla="*/ 139929 h 901700"/>
              <a:gd name="connsiteX317" fmla="*/ 892698 w 898525"/>
              <a:gd name="connsiteY317" fmla="*/ 140721 h 901700"/>
              <a:gd name="connsiteX318" fmla="*/ 895612 w 898525"/>
              <a:gd name="connsiteY318" fmla="*/ 142306 h 901700"/>
              <a:gd name="connsiteX319" fmla="*/ 897201 w 898525"/>
              <a:gd name="connsiteY319" fmla="*/ 144418 h 901700"/>
              <a:gd name="connsiteX320" fmla="*/ 898260 w 898525"/>
              <a:gd name="connsiteY320" fmla="*/ 147586 h 901700"/>
              <a:gd name="connsiteX321" fmla="*/ 898525 w 898525"/>
              <a:gd name="connsiteY321" fmla="*/ 150226 h 901700"/>
              <a:gd name="connsiteX322" fmla="*/ 897731 w 898525"/>
              <a:gd name="connsiteY322" fmla="*/ 153130 h 901700"/>
              <a:gd name="connsiteX323" fmla="*/ 895877 w 898525"/>
              <a:gd name="connsiteY323" fmla="*/ 156034 h 901700"/>
              <a:gd name="connsiteX324" fmla="*/ 787016 w 898525"/>
              <a:gd name="connsiteY324" fmla="*/ 264018 h 901700"/>
              <a:gd name="connsiteX325" fmla="*/ 781454 w 898525"/>
              <a:gd name="connsiteY325" fmla="*/ 269034 h 901700"/>
              <a:gd name="connsiteX326" fmla="*/ 775097 w 898525"/>
              <a:gd name="connsiteY326" fmla="*/ 272730 h 901700"/>
              <a:gd name="connsiteX327" fmla="*/ 768210 w 898525"/>
              <a:gd name="connsiteY327" fmla="*/ 275635 h 901700"/>
              <a:gd name="connsiteX328" fmla="*/ 761059 w 898525"/>
              <a:gd name="connsiteY328" fmla="*/ 277219 h 901700"/>
              <a:gd name="connsiteX329" fmla="*/ 753642 w 898525"/>
              <a:gd name="connsiteY329" fmla="*/ 278011 h 901700"/>
              <a:gd name="connsiteX330" fmla="*/ 752053 w 898525"/>
              <a:gd name="connsiteY330" fmla="*/ 277747 h 901700"/>
              <a:gd name="connsiteX331" fmla="*/ 750199 w 898525"/>
              <a:gd name="connsiteY331" fmla="*/ 277747 h 901700"/>
              <a:gd name="connsiteX332" fmla="*/ 747286 w 898525"/>
              <a:gd name="connsiteY332" fmla="*/ 277483 h 901700"/>
              <a:gd name="connsiteX333" fmla="*/ 685306 w 898525"/>
              <a:gd name="connsiteY333" fmla="*/ 272730 h 901700"/>
              <a:gd name="connsiteX334" fmla="*/ 471823 w 898525"/>
              <a:gd name="connsiteY334" fmla="*/ 485793 h 901700"/>
              <a:gd name="connsiteX335" fmla="*/ 467320 w 898525"/>
              <a:gd name="connsiteY335" fmla="*/ 489225 h 901700"/>
              <a:gd name="connsiteX336" fmla="*/ 462287 w 898525"/>
              <a:gd name="connsiteY336" fmla="*/ 491337 h 901700"/>
              <a:gd name="connsiteX337" fmla="*/ 456460 w 898525"/>
              <a:gd name="connsiteY337" fmla="*/ 492657 h 901700"/>
              <a:gd name="connsiteX338" fmla="*/ 431298 w 898525"/>
              <a:gd name="connsiteY338" fmla="*/ 493713 h 901700"/>
              <a:gd name="connsiteX339" fmla="*/ 430238 w 898525"/>
              <a:gd name="connsiteY339" fmla="*/ 493713 h 901700"/>
              <a:gd name="connsiteX340" fmla="*/ 424411 w 898525"/>
              <a:gd name="connsiteY340" fmla="*/ 493185 h 901700"/>
              <a:gd name="connsiteX341" fmla="*/ 419114 w 898525"/>
              <a:gd name="connsiteY341" fmla="*/ 491073 h 901700"/>
              <a:gd name="connsiteX342" fmla="*/ 414611 w 898525"/>
              <a:gd name="connsiteY342" fmla="*/ 488169 h 901700"/>
              <a:gd name="connsiteX343" fmla="*/ 410903 w 898525"/>
              <a:gd name="connsiteY343" fmla="*/ 483944 h 901700"/>
              <a:gd name="connsiteX344" fmla="*/ 408254 w 898525"/>
              <a:gd name="connsiteY344" fmla="*/ 479456 h 901700"/>
              <a:gd name="connsiteX345" fmla="*/ 406400 w 898525"/>
              <a:gd name="connsiteY345" fmla="*/ 473912 h 901700"/>
              <a:gd name="connsiteX346" fmla="*/ 406400 w 898525"/>
              <a:gd name="connsiteY346" fmla="*/ 468103 h 901700"/>
              <a:gd name="connsiteX347" fmla="*/ 408519 w 898525"/>
              <a:gd name="connsiteY347" fmla="*/ 444342 h 901700"/>
              <a:gd name="connsiteX348" fmla="*/ 409314 w 898525"/>
              <a:gd name="connsiteY348" fmla="*/ 438797 h 901700"/>
              <a:gd name="connsiteX349" fmla="*/ 411697 w 898525"/>
              <a:gd name="connsiteY349" fmla="*/ 434045 h 901700"/>
              <a:gd name="connsiteX350" fmla="*/ 415141 w 898525"/>
              <a:gd name="connsiteY350" fmla="*/ 429557 h 901700"/>
              <a:gd name="connsiteX351" fmla="*/ 445601 w 898525"/>
              <a:gd name="connsiteY351" fmla="*/ 399459 h 901700"/>
              <a:gd name="connsiteX352" fmla="*/ 513937 w 898525"/>
              <a:gd name="connsiteY352" fmla="*/ 331078 h 901700"/>
              <a:gd name="connsiteX353" fmla="*/ 515526 w 898525"/>
              <a:gd name="connsiteY353" fmla="*/ 329758 h 901700"/>
              <a:gd name="connsiteX354" fmla="*/ 585981 w 898525"/>
              <a:gd name="connsiteY354" fmla="*/ 259265 h 901700"/>
              <a:gd name="connsiteX355" fmla="*/ 625181 w 898525"/>
              <a:gd name="connsiteY355" fmla="*/ 219927 h 901700"/>
              <a:gd name="connsiteX356" fmla="*/ 619884 w 898525"/>
              <a:gd name="connsiteY356" fmla="*/ 152074 h 901700"/>
              <a:gd name="connsiteX357" fmla="*/ 619619 w 898525"/>
              <a:gd name="connsiteY357" fmla="*/ 148114 h 901700"/>
              <a:gd name="connsiteX358" fmla="*/ 619884 w 898525"/>
              <a:gd name="connsiteY358" fmla="*/ 139929 h 901700"/>
              <a:gd name="connsiteX359" fmla="*/ 621473 w 898525"/>
              <a:gd name="connsiteY359" fmla="*/ 132009 h 901700"/>
              <a:gd name="connsiteX360" fmla="*/ 624122 w 898525"/>
              <a:gd name="connsiteY360" fmla="*/ 124352 h 901700"/>
              <a:gd name="connsiteX361" fmla="*/ 628360 w 898525"/>
              <a:gd name="connsiteY361" fmla="*/ 117224 h 901700"/>
              <a:gd name="connsiteX362" fmla="*/ 633657 w 898525"/>
              <a:gd name="connsiteY362" fmla="*/ 110887 h 901700"/>
              <a:gd name="connsiteX363" fmla="*/ 741988 w 898525"/>
              <a:gd name="connsiteY363" fmla="*/ 2640 h 901700"/>
              <a:gd name="connsiteX364" fmla="*/ 744372 w 898525"/>
              <a:gd name="connsiteY364" fmla="*/ 1056 h 901700"/>
              <a:gd name="connsiteX365" fmla="*/ 746491 w 898525"/>
              <a:gd name="connsiteY365" fmla="*/ 264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</a:cxnLst>
            <a:rect l="l" t="t" r="r" b="b"/>
            <a:pathLst>
              <a:path w="898525" h="901700">
                <a:moveTo>
                  <a:pt x="405475" y="296862"/>
                </a:moveTo>
                <a:lnTo>
                  <a:pt x="423671" y="297916"/>
                </a:lnTo>
                <a:lnTo>
                  <a:pt x="440812" y="300288"/>
                </a:lnTo>
                <a:lnTo>
                  <a:pt x="457689" y="303977"/>
                </a:lnTo>
                <a:lnTo>
                  <a:pt x="474039" y="309248"/>
                </a:lnTo>
                <a:lnTo>
                  <a:pt x="489598" y="315836"/>
                </a:lnTo>
                <a:lnTo>
                  <a:pt x="488015" y="317418"/>
                </a:lnTo>
                <a:lnTo>
                  <a:pt x="413386" y="391998"/>
                </a:lnTo>
                <a:lnTo>
                  <a:pt x="405475" y="391734"/>
                </a:lnTo>
                <a:lnTo>
                  <a:pt x="392553" y="392525"/>
                </a:lnTo>
                <a:lnTo>
                  <a:pt x="379895" y="395160"/>
                </a:lnTo>
                <a:lnTo>
                  <a:pt x="367764" y="398850"/>
                </a:lnTo>
                <a:lnTo>
                  <a:pt x="356425" y="404120"/>
                </a:lnTo>
                <a:lnTo>
                  <a:pt x="345876" y="410445"/>
                </a:lnTo>
                <a:lnTo>
                  <a:pt x="336119" y="418088"/>
                </a:lnTo>
                <a:lnTo>
                  <a:pt x="327417" y="426784"/>
                </a:lnTo>
                <a:lnTo>
                  <a:pt x="319769" y="436535"/>
                </a:lnTo>
                <a:lnTo>
                  <a:pt x="313177" y="447076"/>
                </a:lnTo>
                <a:lnTo>
                  <a:pt x="307903" y="458408"/>
                </a:lnTo>
                <a:lnTo>
                  <a:pt x="304211" y="470531"/>
                </a:lnTo>
                <a:lnTo>
                  <a:pt x="302101" y="482917"/>
                </a:lnTo>
                <a:lnTo>
                  <a:pt x="301310" y="496094"/>
                </a:lnTo>
                <a:lnTo>
                  <a:pt x="302101" y="509270"/>
                </a:lnTo>
                <a:lnTo>
                  <a:pt x="304211" y="521656"/>
                </a:lnTo>
                <a:lnTo>
                  <a:pt x="307903" y="534042"/>
                </a:lnTo>
                <a:lnTo>
                  <a:pt x="313177" y="545374"/>
                </a:lnTo>
                <a:lnTo>
                  <a:pt x="319769" y="555916"/>
                </a:lnTo>
                <a:lnTo>
                  <a:pt x="327417" y="565403"/>
                </a:lnTo>
                <a:lnTo>
                  <a:pt x="336119" y="574100"/>
                </a:lnTo>
                <a:lnTo>
                  <a:pt x="345613" y="581742"/>
                </a:lnTo>
                <a:lnTo>
                  <a:pt x="356425" y="588330"/>
                </a:lnTo>
                <a:lnTo>
                  <a:pt x="367501" y="593601"/>
                </a:lnTo>
                <a:lnTo>
                  <a:pt x="379895" y="597291"/>
                </a:lnTo>
                <a:lnTo>
                  <a:pt x="392553" y="599926"/>
                </a:lnTo>
                <a:lnTo>
                  <a:pt x="405475" y="600716"/>
                </a:lnTo>
                <a:lnTo>
                  <a:pt x="418660" y="599926"/>
                </a:lnTo>
                <a:lnTo>
                  <a:pt x="431318" y="597291"/>
                </a:lnTo>
                <a:lnTo>
                  <a:pt x="443185" y="593601"/>
                </a:lnTo>
                <a:lnTo>
                  <a:pt x="454788" y="588330"/>
                </a:lnTo>
                <a:lnTo>
                  <a:pt x="465073" y="581742"/>
                </a:lnTo>
                <a:lnTo>
                  <a:pt x="474830" y="574100"/>
                </a:lnTo>
                <a:lnTo>
                  <a:pt x="483796" y="565403"/>
                </a:lnTo>
                <a:lnTo>
                  <a:pt x="491444" y="555916"/>
                </a:lnTo>
                <a:lnTo>
                  <a:pt x="497773" y="545374"/>
                </a:lnTo>
                <a:lnTo>
                  <a:pt x="503047" y="534042"/>
                </a:lnTo>
                <a:lnTo>
                  <a:pt x="507003" y="521656"/>
                </a:lnTo>
                <a:lnTo>
                  <a:pt x="509112" y="509270"/>
                </a:lnTo>
                <a:lnTo>
                  <a:pt x="509903" y="496094"/>
                </a:lnTo>
                <a:lnTo>
                  <a:pt x="509640" y="488188"/>
                </a:lnTo>
                <a:lnTo>
                  <a:pt x="584533" y="413608"/>
                </a:lnTo>
                <a:lnTo>
                  <a:pt x="585851" y="412026"/>
                </a:lnTo>
                <a:lnTo>
                  <a:pt x="592444" y="427838"/>
                </a:lnTo>
                <a:lnTo>
                  <a:pt x="597982" y="443914"/>
                </a:lnTo>
                <a:lnTo>
                  <a:pt x="601410" y="460780"/>
                </a:lnTo>
                <a:lnTo>
                  <a:pt x="603783" y="478437"/>
                </a:lnTo>
                <a:lnTo>
                  <a:pt x="604838" y="496094"/>
                </a:lnTo>
                <a:lnTo>
                  <a:pt x="603783" y="514277"/>
                </a:lnTo>
                <a:lnTo>
                  <a:pt x="601410" y="531934"/>
                </a:lnTo>
                <a:lnTo>
                  <a:pt x="597718" y="549064"/>
                </a:lnTo>
                <a:lnTo>
                  <a:pt x="592180" y="565666"/>
                </a:lnTo>
                <a:lnTo>
                  <a:pt x="585588" y="581479"/>
                </a:lnTo>
                <a:lnTo>
                  <a:pt x="577413" y="596500"/>
                </a:lnTo>
                <a:lnTo>
                  <a:pt x="568447" y="610994"/>
                </a:lnTo>
                <a:lnTo>
                  <a:pt x="557898" y="624435"/>
                </a:lnTo>
                <a:lnTo>
                  <a:pt x="546295" y="637084"/>
                </a:lnTo>
                <a:lnTo>
                  <a:pt x="533901" y="648416"/>
                </a:lnTo>
                <a:lnTo>
                  <a:pt x="520188" y="658957"/>
                </a:lnTo>
                <a:lnTo>
                  <a:pt x="506211" y="668181"/>
                </a:lnTo>
                <a:lnTo>
                  <a:pt x="491180" y="676087"/>
                </a:lnTo>
                <a:lnTo>
                  <a:pt x="474830" y="682939"/>
                </a:lnTo>
                <a:lnTo>
                  <a:pt x="458480" y="688210"/>
                </a:lnTo>
                <a:lnTo>
                  <a:pt x="441339" y="691899"/>
                </a:lnTo>
                <a:lnTo>
                  <a:pt x="423671" y="694271"/>
                </a:lnTo>
                <a:lnTo>
                  <a:pt x="405475" y="695325"/>
                </a:lnTo>
                <a:lnTo>
                  <a:pt x="387542" y="694271"/>
                </a:lnTo>
                <a:lnTo>
                  <a:pt x="369874" y="691899"/>
                </a:lnTo>
                <a:lnTo>
                  <a:pt x="352469" y="688210"/>
                </a:lnTo>
                <a:lnTo>
                  <a:pt x="336119" y="682675"/>
                </a:lnTo>
                <a:lnTo>
                  <a:pt x="320297" y="676087"/>
                </a:lnTo>
                <a:lnTo>
                  <a:pt x="305002" y="668181"/>
                </a:lnTo>
                <a:lnTo>
                  <a:pt x="290761" y="658957"/>
                </a:lnTo>
                <a:lnTo>
                  <a:pt x="277312" y="648416"/>
                </a:lnTo>
                <a:lnTo>
                  <a:pt x="264918" y="637084"/>
                </a:lnTo>
                <a:lnTo>
                  <a:pt x="253315" y="624435"/>
                </a:lnTo>
                <a:lnTo>
                  <a:pt x="243030" y="610731"/>
                </a:lnTo>
                <a:lnTo>
                  <a:pt x="233801" y="596500"/>
                </a:lnTo>
                <a:lnTo>
                  <a:pt x="225889" y="581479"/>
                </a:lnTo>
                <a:lnTo>
                  <a:pt x="219033" y="565403"/>
                </a:lnTo>
                <a:lnTo>
                  <a:pt x="213495" y="549064"/>
                </a:lnTo>
                <a:lnTo>
                  <a:pt x="209539" y="531934"/>
                </a:lnTo>
                <a:lnTo>
                  <a:pt x="207166" y="514014"/>
                </a:lnTo>
                <a:lnTo>
                  <a:pt x="206375" y="496094"/>
                </a:lnTo>
                <a:lnTo>
                  <a:pt x="207166" y="478173"/>
                </a:lnTo>
                <a:lnTo>
                  <a:pt x="209539" y="460253"/>
                </a:lnTo>
                <a:lnTo>
                  <a:pt x="213495" y="443123"/>
                </a:lnTo>
                <a:lnTo>
                  <a:pt x="219033" y="426784"/>
                </a:lnTo>
                <a:lnTo>
                  <a:pt x="225889" y="410972"/>
                </a:lnTo>
                <a:lnTo>
                  <a:pt x="233801" y="395687"/>
                </a:lnTo>
                <a:lnTo>
                  <a:pt x="243030" y="381456"/>
                </a:lnTo>
                <a:lnTo>
                  <a:pt x="253315" y="367753"/>
                </a:lnTo>
                <a:lnTo>
                  <a:pt x="264918" y="355367"/>
                </a:lnTo>
                <a:lnTo>
                  <a:pt x="277312" y="344035"/>
                </a:lnTo>
                <a:lnTo>
                  <a:pt x="290761" y="333493"/>
                </a:lnTo>
                <a:lnTo>
                  <a:pt x="305002" y="324270"/>
                </a:lnTo>
                <a:lnTo>
                  <a:pt x="320297" y="316100"/>
                </a:lnTo>
                <a:lnTo>
                  <a:pt x="336119" y="309512"/>
                </a:lnTo>
                <a:lnTo>
                  <a:pt x="352469" y="303977"/>
                </a:lnTo>
                <a:lnTo>
                  <a:pt x="369874" y="300288"/>
                </a:lnTo>
                <a:lnTo>
                  <a:pt x="387542" y="297916"/>
                </a:lnTo>
                <a:close/>
                <a:moveTo>
                  <a:pt x="405474" y="90487"/>
                </a:moveTo>
                <a:lnTo>
                  <a:pt x="430602" y="91280"/>
                </a:lnTo>
                <a:lnTo>
                  <a:pt x="455200" y="93659"/>
                </a:lnTo>
                <a:lnTo>
                  <a:pt x="479269" y="97095"/>
                </a:lnTo>
                <a:lnTo>
                  <a:pt x="502809" y="102382"/>
                </a:lnTo>
                <a:lnTo>
                  <a:pt x="526085" y="108990"/>
                </a:lnTo>
                <a:lnTo>
                  <a:pt x="548567" y="116655"/>
                </a:lnTo>
                <a:lnTo>
                  <a:pt x="570521" y="125642"/>
                </a:lnTo>
                <a:lnTo>
                  <a:pt x="591945" y="135687"/>
                </a:lnTo>
                <a:lnTo>
                  <a:pt x="591416" y="142823"/>
                </a:lnTo>
                <a:lnTo>
                  <a:pt x="591681" y="149960"/>
                </a:lnTo>
                <a:lnTo>
                  <a:pt x="596177" y="209169"/>
                </a:lnTo>
                <a:lnTo>
                  <a:pt x="562586" y="242474"/>
                </a:lnTo>
                <a:lnTo>
                  <a:pt x="545129" y="232694"/>
                </a:lnTo>
                <a:lnTo>
                  <a:pt x="526879" y="223707"/>
                </a:lnTo>
                <a:lnTo>
                  <a:pt x="508099" y="216041"/>
                </a:lnTo>
                <a:lnTo>
                  <a:pt x="488527" y="209698"/>
                </a:lnTo>
                <a:lnTo>
                  <a:pt x="468689" y="204675"/>
                </a:lnTo>
                <a:lnTo>
                  <a:pt x="448058" y="200975"/>
                </a:lnTo>
                <a:lnTo>
                  <a:pt x="426899" y="198860"/>
                </a:lnTo>
                <a:lnTo>
                  <a:pt x="405474" y="197803"/>
                </a:lnTo>
                <a:lnTo>
                  <a:pt x="383256" y="198860"/>
                </a:lnTo>
                <a:lnTo>
                  <a:pt x="361303" y="201239"/>
                </a:lnTo>
                <a:lnTo>
                  <a:pt x="340408" y="204940"/>
                </a:lnTo>
                <a:lnTo>
                  <a:pt x="319513" y="210491"/>
                </a:lnTo>
                <a:lnTo>
                  <a:pt x="299146" y="217363"/>
                </a:lnTo>
                <a:lnTo>
                  <a:pt x="279838" y="225557"/>
                </a:lnTo>
                <a:lnTo>
                  <a:pt x="261059" y="235073"/>
                </a:lnTo>
                <a:lnTo>
                  <a:pt x="243337" y="246174"/>
                </a:lnTo>
                <a:lnTo>
                  <a:pt x="226145" y="257805"/>
                </a:lnTo>
                <a:lnTo>
                  <a:pt x="210011" y="271021"/>
                </a:lnTo>
                <a:lnTo>
                  <a:pt x="194934" y="285294"/>
                </a:lnTo>
                <a:lnTo>
                  <a:pt x="180651" y="300361"/>
                </a:lnTo>
                <a:lnTo>
                  <a:pt x="167427" y="316749"/>
                </a:lnTo>
                <a:lnTo>
                  <a:pt x="155260" y="333666"/>
                </a:lnTo>
                <a:lnTo>
                  <a:pt x="144680" y="351640"/>
                </a:lnTo>
                <a:lnTo>
                  <a:pt x="135158" y="370407"/>
                </a:lnTo>
                <a:lnTo>
                  <a:pt x="126959" y="389967"/>
                </a:lnTo>
                <a:lnTo>
                  <a:pt x="120082" y="410056"/>
                </a:lnTo>
                <a:lnTo>
                  <a:pt x="114527" y="430673"/>
                </a:lnTo>
                <a:lnTo>
                  <a:pt x="110824" y="452083"/>
                </a:lnTo>
                <a:lnTo>
                  <a:pt x="108179" y="473758"/>
                </a:lnTo>
                <a:lnTo>
                  <a:pt x="107386" y="495961"/>
                </a:lnTo>
                <a:lnTo>
                  <a:pt x="108179" y="518429"/>
                </a:lnTo>
                <a:lnTo>
                  <a:pt x="110824" y="540104"/>
                </a:lnTo>
                <a:lnTo>
                  <a:pt x="114527" y="561514"/>
                </a:lnTo>
                <a:lnTo>
                  <a:pt x="120082" y="582131"/>
                </a:lnTo>
                <a:lnTo>
                  <a:pt x="126959" y="602220"/>
                </a:lnTo>
                <a:lnTo>
                  <a:pt x="135158" y="621780"/>
                </a:lnTo>
                <a:lnTo>
                  <a:pt x="144680" y="640283"/>
                </a:lnTo>
                <a:lnTo>
                  <a:pt x="155260" y="658521"/>
                </a:lnTo>
                <a:lnTo>
                  <a:pt x="167427" y="675438"/>
                </a:lnTo>
                <a:lnTo>
                  <a:pt x="180651" y="691562"/>
                </a:lnTo>
                <a:lnTo>
                  <a:pt x="194934" y="706893"/>
                </a:lnTo>
                <a:lnTo>
                  <a:pt x="210011" y="721166"/>
                </a:lnTo>
                <a:lnTo>
                  <a:pt x="226409" y="734118"/>
                </a:lnTo>
                <a:lnTo>
                  <a:pt x="243337" y="746013"/>
                </a:lnTo>
                <a:lnTo>
                  <a:pt x="261059" y="757114"/>
                </a:lnTo>
                <a:lnTo>
                  <a:pt x="280102" y="766366"/>
                </a:lnTo>
                <a:lnTo>
                  <a:pt x="299411" y="774560"/>
                </a:lnTo>
                <a:lnTo>
                  <a:pt x="319513" y="781432"/>
                </a:lnTo>
                <a:lnTo>
                  <a:pt x="340408" y="786983"/>
                </a:lnTo>
                <a:lnTo>
                  <a:pt x="361832" y="790948"/>
                </a:lnTo>
                <a:lnTo>
                  <a:pt x="383256" y="793327"/>
                </a:lnTo>
                <a:lnTo>
                  <a:pt x="405474" y="794120"/>
                </a:lnTo>
                <a:lnTo>
                  <a:pt x="427957" y="793327"/>
                </a:lnTo>
                <a:lnTo>
                  <a:pt x="449645" y="790948"/>
                </a:lnTo>
                <a:lnTo>
                  <a:pt x="471070" y="786983"/>
                </a:lnTo>
                <a:lnTo>
                  <a:pt x="491965" y="781432"/>
                </a:lnTo>
                <a:lnTo>
                  <a:pt x="511802" y="774560"/>
                </a:lnTo>
                <a:lnTo>
                  <a:pt x="531375" y="766366"/>
                </a:lnTo>
                <a:lnTo>
                  <a:pt x="550154" y="757114"/>
                </a:lnTo>
                <a:lnTo>
                  <a:pt x="568140" y="746013"/>
                </a:lnTo>
                <a:lnTo>
                  <a:pt x="585068" y="734118"/>
                </a:lnTo>
                <a:lnTo>
                  <a:pt x="601202" y="721166"/>
                </a:lnTo>
                <a:lnTo>
                  <a:pt x="616543" y="706893"/>
                </a:lnTo>
                <a:lnTo>
                  <a:pt x="630826" y="691562"/>
                </a:lnTo>
                <a:lnTo>
                  <a:pt x="644051" y="675438"/>
                </a:lnTo>
                <a:lnTo>
                  <a:pt x="655689" y="658521"/>
                </a:lnTo>
                <a:lnTo>
                  <a:pt x="666798" y="640283"/>
                </a:lnTo>
                <a:lnTo>
                  <a:pt x="676055" y="621780"/>
                </a:lnTo>
                <a:lnTo>
                  <a:pt x="684255" y="602220"/>
                </a:lnTo>
                <a:lnTo>
                  <a:pt x="691396" y="582131"/>
                </a:lnTo>
                <a:lnTo>
                  <a:pt x="696686" y="561514"/>
                </a:lnTo>
                <a:lnTo>
                  <a:pt x="700653" y="540104"/>
                </a:lnTo>
                <a:lnTo>
                  <a:pt x="703034" y="518429"/>
                </a:lnTo>
                <a:lnTo>
                  <a:pt x="703827" y="495961"/>
                </a:lnTo>
                <a:lnTo>
                  <a:pt x="703034" y="474551"/>
                </a:lnTo>
                <a:lnTo>
                  <a:pt x="700918" y="453669"/>
                </a:lnTo>
                <a:lnTo>
                  <a:pt x="697215" y="433316"/>
                </a:lnTo>
                <a:lnTo>
                  <a:pt x="692189" y="413228"/>
                </a:lnTo>
                <a:lnTo>
                  <a:pt x="685842" y="393403"/>
                </a:lnTo>
                <a:lnTo>
                  <a:pt x="678171" y="374901"/>
                </a:lnTo>
                <a:lnTo>
                  <a:pt x="669178" y="356398"/>
                </a:lnTo>
                <a:lnTo>
                  <a:pt x="659392" y="338952"/>
                </a:lnTo>
                <a:lnTo>
                  <a:pt x="696157" y="301947"/>
                </a:lnTo>
                <a:lnTo>
                  <a:pt x="747734" y="305912"/>
                </a:lnTo>
                <a:lnTo>
                  <a:pt x="753817" y="306176"/>
                </a:lnTo>
                <a:lnTo>
                  <a:pt x="758843" y="306176"/>
                </a:lnTo>
                <a:lnTo>
                  <a:pt x="763604" y="305648"/>
                </a:lnTo>
                <a:lnTo>
                  <a:pt x="774713" y="327322"/>
                </a:lnTo>
                <a:lnTo>
                  <a:pt x="783970" y="349790"/>
                </a:lnTo>
                <a:lnTo>
                  <a:pt x="792169" y="372786"/>
                </a:lnTo>
                <a:lnTo>
                  <a:pt x="798782" y="396311"/>
                </a:lnTo>
                <a:lnTo>
                  <a:pt x="804336" y="420365"/>
                </a:lnTo>
                <a:lnTo>
                  <a:pt x="808039" y="445211"/>
                </a:lnTo>
                <a:lnTo>
                  <a:pt x="810420" y="470586"/>
                </a:lnTo>
                <a:lnTo>
                  <a:pt x="811213" y="495961"/>
                </a:lnTo>
                <a:lnTo>
                  <a:pt x="810155" y="522923"/>
                </a:lnTo>
                <a:lnTo>
                  <a:pt x="807775" y="548826"/>
                </a:lnTo>
                <a:lnTo>
                  <a:pt x="803807" y="574466"/>
                </a:lnTo>
                <a:lnTo>
                  <a:pt x="797988" y="599841"/>
                </a:lnTo>
                <a:lnTo>
                  <a:pt x="790582" y="624159"/>
                </a:lnTo>
                <a:lnTo>
                  <a:pt x="781854" y="647948"/>
                </a:lnTo>
                <a:lnTo>
                  <a:pt x="771539" y="671209"/>
                </a:lnTo>
                <a:lnTo>
                  <a:pt x="760165" y="693412"/>
                </a:lnTo>
                <a:lnTo>
                  <a:pt x="746940" y="714822"/>
                </a:lnTo>
                <a:lnTo>
                  <a:pt x="732922" y="735704"/>
                </a:lnTo>
                <a:lnTo>
                  <a:pt x="717581" y="755000"/>
                </a:lnTo>
                <a:lnTo>
                  <a:pt x="701182" y="773767"/>
                </a:lnTo>
                <a:lnTo>
                  <a:pt x="683461" y="791477"/>
                </a:lnTo>
                <a:lnTo>
                  <a:pt x="664682" y="807865"/>
                </a:lnTo>
                <a:lnTo>
                  <a:pt x="645109" y="823196"/>
                </a:lnTo>
                <a:lnTo>
                  <a:pt x="624478" y="837469"/>
                </a:lnTo>
                <a:lnTo>
                  <a:pt x="603054" y="850421"/>
                </a:lnTo>
                <a:lnTo>
                  <a:pt x="580572" y="862051"/>
                </a:lnTo>
                <a:lnTo>
                  <a:pt x="557560" y="872096"/>
                </a:lnTo>
                <a:lnTo>
                  <a:pt x="533756" y="880818"/>
                </a:lnTo>
                <a:lnTo>
                  <a:pt x="509422" y="888220"/>
                </a:lnTo>
                <a:lnTo>
                  <a:pt x="484295" y="894035"/>
                </a:lnTo>
                <a:lnTo>
                  <a:pt x="458374" y="898000"/>
                </a:lnTo>
                <a:lnTo>
                  <a:pt x="432189" y="900907"/>
                </a:lnTo>
                <a:lnTo>
                  <a:pt x="405474" y="901700"/>
                </a:lnTo>
                <a:lnTo>
                  <a:pt x="379024" y="900907"/>
                </a:lnTo>
                <a:lnTo>
                  <a:pt x="352575" y="898000"/>
                </a:lnTo>
                <a:lnTo>
                  <a:pt x="326918" y="894035"/>
                </a:lnTo>
                <a:lnTo>
                  <a:pt x="302056" y="888220"/>
                </a:lnTo>
                <a:lnTo>
                  <a:pt x="277193" y="880818"/>
                </a:lnTo>
                <a:lnTo>
                  <a:pt x="253388" y="872096"/>
                </a:lnTo>
                <a:lnTo>
                  <a:pt x="230377" y="862051"/>
                </a:lnTo>
                <a:lnTo>
                  <a:pt x="207895" y="850421"/>
                </a:lnTo>
                <a:lnTo>
                  <a:pt x="186735" y="837469"/>
                </a:lnTo>
                <a:lnTo>
                  <a:pt x="166104" y="823196"/>
                </a:lnTo>
                <a:lnTo>
                  <a:pt x="146267" y="807865"/>
                </a:lnTo>
                <a:lnTo>
                  <a:pt x="127752" y="791477"/>
                </a:lnTo>
                <a:lnTo>
                  <a:pt x="110031" y="773767"/>
                </a:lnTo>
                <a:lnTo>
                  <a:pt x="93367" y="755000"/>
                </a:lnTo>
                <a:lnTo>
                  <a:pt x="78027" y="735704"/>
                </a:lnTo>
                <a:lnTo>
                  <a:pt x="64008" y="714822"/>
                </a:lnTo>
                <a:lnTo>
                  <a:pt x="51312" y="693412"/>
                </a:lnTo>
                <a:lnTo>
                  <a:pt x="39674" y="671209"/>
                </a:lnTo>
                <a:lnTo>
                  <a:pt x="29359" y="647948"/>
                </a:lnTo>
                <a:lnTo>
                  <a:pt x="20631" y="624159"/>
                </a:lnTo>
                <a:lnTo>
                  <a:pt x="13489" y="599841"/>
                </a:lnTo>
                <a:lnTo>
                  <a:pt x="7670" y="574466"/>
                </a:lnTo>
                <a:lnTo>
                  <a:pt x="3174" y="548826"/>
                </a:lnTo>
                <a:lnTo>
                  <a:pt x="793" y="522923"/>
                </a:lnTo>
                <a:lnTo>
                  <a:pt x="0" y="495961"/>
                </a:lnTo>
                <a:lnTo>
                  <a:pt x="793" y="469265"/>
                </a:lnTo>
                <a:lnTo>
                  <a:pt x="3174" y="443096"/>
                </a:lnTo>
                <a:lnTo>
                  <a:pt x="7670" y="417721"/>
                </a:lnTo>
                <a:lnTo>
                  <a:pt x="13489" y="392346"/>
                </a:lnTo>
                <a:lnTo>
                  <a:pt x="20631" y="367764"/>
                </a:lnTo>
                <a:lnTo>
                  <a:pt x="29359" y="343975"/>
                </a:lnTo>
                <a:lnTo>
                  <a:pt x="39674" y="320978"/>
                </a:lnTo>
                <a:lnTo>
                  <a:pt x="51312" y="298775"/>
                </a:lnTo>
                <a:lnTo>
                  <a:pt x="64008" y="277100"/>
                </a:lnTo>
                <a:lnTo>
                  <a:pt x="78027" y="256483"/>
                </a:lnTo>
                <a:lnTo>
                  <a:pt x="93367" y="236923"/>
                </a:lnTo>
                <a:lnTo>
                  <a:pt x="110031" y="218156"/>
                </a:lnTo>
                <a:lnTo>
                  <a:pt x="127752" y="200711"/>
                </a:lnTo>
                <a:lnTo>
                  <a:pt x="146267" y="184322"/>
                </a:lnTo>
                <a:lnTo>
                  <a:pt x="166104" y="168992"/>
                </a:lnTo>
                <a:lnTo>
                  <a:pt x="186735" y="154718"/>
                </a:lnTo>
                <a:lnTo>
                  <a:pt x="207895" y="141766"/>
                </a:lnTo>
                <a:lnTo>
                  <a:pt x="230377" y="130136"/>
                </a:lnTo>
                <a:lnTo>
                  <a:pt x="253388" y="120091"/>
                </a:lnTo>
                <a:lnTo>
                  <a:pt x="277193" y="111104"/>
                </a:lnTo>
                <a:lnTo>
                  <a:pt x="301791" y="103968"/>
                </a:lnTo>
                <a:lnTo>
                  <a:pt x="326918" y="98152"/>
                </a:lnTo>
                <a:lnTo>
                  <a:pt x="352575" y="93923"/>
                </a:lnTo>
                <a:lnTo>
                  <a:pt x="378760" y="91280"/>
                </a:lnTo>
                <a:close/>
                <a:moveTo>
                  <a:pt x="748610" y="0"/>
                </a:moveTo>
                <a:lnTo>
                  <a:pt x="751523" y="264"/>
                </a:lnTo>
                <a:lnTo>
                  <a:pt x="753907" y="1320"/>
                </a:lnTo>
                <a:lnTo>
                  <a:pt x="756026" y="3432"/>
                </a:lnTo>
                <a:lnTo>
                  <a:pt x="757351" y="5808"/>
                </a:lnTo>
                <a:lnTo>
                  <a:pt x="758410" y="8449"/>
                </a:lnTo>
                <a:lnTo>
                  <a:pt x="763972" y="81846"/>
                </a:lnTo>
                <a:lnTo>
                  <a:pt x="791519" y="54388"/>
                </a:lnTo>
                <a:lnTo>
                  <a:pt x="796021" y="50691"/>
                </a:lnTo>
                <a:lnTo>
                  <a:pt x="800789" y="48315"/>
                </a:lnTo>
                <a:lnTo>
                  <a:pt x="806086" y="46467"/>
                </a:lnTo>
                <a:lnTo>
                  <a:pt x="811384" y="46203"/>
                </a:lnTo>
                <a:lnTo>
                  <a:pt x="816681" y="46467"/>
                </a:lnTo>
                <a:lnTo>
                  <a:pt x="821978" y="48315"/>
                </a:lnTo>
                <a:lnTo>
                  <a:pt x="827011" y="50691"/>
                </a:lnTo>
                <a:lnTo>
                  <a:pt x="831249" y="54388"/>
                </a:lnTo>
                <a:lnTo>
                  <a:pt x="847671" y="71285"/>
                </a:lnTo>
                <a:lnTo>
                  <a:pt x="851908" y="76037"/>
                </a:lnTo>
                <a:lnTo>
                  <a:pt x="854557" y="81846"/>
                </a:lnTo>
                <a:lnTo>
                  <a:pt x="855881" y="87918"/>
                </a:lnTo>
                <a:lnTo>
                  <a:pt x="855881" y="93990"/>
                </a:lnTo>
                <a:lnTo>
                  <a:pt x="854557" y="99799"/>
                </a:lnTo>
                <a:lnTo>
                  <a:pt x="851908" y="105607"/>
                </a:lnTo>
                <a:lnTo>
                  <a:pt x="847671" y="110887"/>
                </a:lnTo>
                <a:lnTo>
                  <a:pt x="823832" y="134649"/>
                </a:lnTo>
                <a:lnTo>
                  <a:pt x="889785" y="139929"/>
                </a:lnTo>
                <a:lnTo>
                  <a:pt x="892698" y="140721"/>
                </a:lnTo>
                <a:lnTo>
                  <a:pt x="895612" y="142306"/>
                </a:lnTo>
                <a:lnTo>
                  <a:pt x="897201" y="144418"/>
                </a:lnTo>
                <a:lnTo>
                  <a:pt x="898260" y="147586"/>
                </a:lnTo>
                <a:lnTo>
                  <a:pt x="898525" y="150226"/>
                </a:lnTo>
                <a:lnTo>
                  <a:pt x="897731" y="153130"/>
                </a:lnTo>
                <a:lnTo>
                  <a:pt x="895877" y="156034"/>
                </a:lnTo>
                <a:lnTo>
                  <a:pt x="787016" y="264018"/>
                </a:lnTo>
                <a:lnTo>
                  <a:pt x="781454" y="269034"/>
                </a:lnTo>
                <a:lnTo>
                  <a:pt x="775097" y="272730"/>
                </a:lnTo>
                <a:lnTo>
                  <a:pt x="768210" y="275635"/>
                </a:lnTo>
                <a:lnTo>
                  <a:pt x="761059" y="277219"/>
                </a:lnTo>
                <a:lnTo>
                  <a:pt x="753642" y="278011"/>
                </a:lnTo>
                <a:lnTo>
                  <a:pt x="752053" y="277747"/>
                </a:lnTo>
                <a:lnTo>
                  <a:pt x="750199" y="277747"/>
                </a:lnTo>
                <a:lnTo>
                  <a:pt x="747286" y="277483"/>
                </a:lnTo>
                <a:lnTo>
                  <a:pt x="685306" y="272730"/>
                </a:lnTo>
                <a:lnTo>
                  <a:pt x="471823" y="485793"/>
                </a:lnTo>
                <a:lnTo>
                  <a:pt x="467320" y="489225"/>
                </a:lnTo>
                <a:lnTo>
                  <a:pt x="462287" y="491337"/>
                </a:lnTo>
                <a:lnTo>
                  <a:pt x="456460" y="492657"/>
                </a:lnTo>
                <a:lnTo>
                  <a:pt x="431298" y="493713"/>
                </a:lnTo>
                <a:lnTo>
                  <a:pt x="430238" y="493713"/>
                </a:lnTo>
                <a:lnTo>
                  <a:pt x="424411" y="493185"/>
                </a:lnTo>
                <a:lnTo>
                  <a:pt x="419114" y="491073"/>
                </a:lnTo>
                <a:lnTo>
                  <a:pt x="414611" y="488169"/>
                </a:lnTo>
                <a:lnTo>
                  <a:pt x="410903" y="483944"/>
                </a:lnTo>
                <a:lnTo>
                  <a:pt x="408254" y="479456"/>
                </a:lnTo>
                <a:lnTo>
                  <a:pt x="406400" y="473912"/>
                </a:lnTo>
                <a:lnTo>
                  <a:pt x="406400" y="468103"/>
                </a:lnTo>
                <a:lnTo>
                  <a:pt x="408519" y="444342"/>
                </a:lnTo>
                <a:lnTo>
                  <a:pt x="409314" y="438797"/>
                </a:lnTo>
                <a:lnTo>
                  <a:pt x="411697" y="434045"/>
                </a:lnTo>
                <a:lnTo>
                  <a:pt x="415141" y="429557"/>
                </a:lnTo>
                <a:lnTo>
                  <a:pt x="445601" y="399459"/>
                </a:lnTo>
                <a:lnTo>
                  <a:pt x="513937" y="331078"/>
                </a:lnTo>
                <a:lnTo>
                  <a:pt x="515526" y="329758"/>
                </a:lnTo>
                <a:lnTo>
                  <a:pt x="585981" y="259265"/>
                </a:lnTo>
                <a:lnTo>
                  <a:pt x="625181" y="219927"/>
                </a:lnTo>
                <a:lnTo>
                  <a:pt x="619884" y="152074"/>
                </a:lnTo>
                <a:lnTo>
                  <a:pt x="619619" y="148114"/>
                </a:lnTo>
                <a:lnTo>
                  <a:pt x="619884" y="139929"/>
                </a:lnTo>
                <a:lnTo>
                  <a:pt x="621473" y="132009"/>
                </a:lnTo>
                <a:lnTo>
                  <a:pt x="624122" y="124352"/>
                </a:lnTo>
                <a:lnTo>
                  <a:pt x="628360" y="117224"/>
                </a:lnTo>
                <a:lnTo>
                  <a:pt x="633657" y="110887"/>
                </a:lnTo>
                <a:lnTo>
                  <a:pt x="741988" y="2640"/>
                </a:lnTo>
                <a:lnTo>
                  <a:pt x="744372" y="1056"/>
                </a:lnTo>
                <a:lnTo>
                  <a:pt x="746491" y="26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16" tIns="45708" rIns="91416" bIns="45708" numCol="1" anchor="t" anchorCtr="0" compatLnSpc="1">
            <a:noAutofit/>
          </a:bodyPr>
          <a:lstStyle/>
          <a:p>
            <a:endParaRPr lang="en-IN" sz="1350" dirty="0"/>
          </a:p>
        </p:txBody>
      </p:sp>
      <p:sp>
        <p:nvSpPr>
          <p:cNvPr id="91" name="文本框 90"/>
          <p:cNvSpPr txBox="1"/>
          <p:nvPr>
            <p:custDataLst>
              <p:tags r:id="rId37"/>
            </p:custDataLst>
          </p:nvPr>
        </p:nvSpPr>
        <p:spPr>
          <a:xfrm>
            <a:off x="2846705" y="2534920"/>
            <a:ext cx="219011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一开始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发送请求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接收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不是很熟练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过程中研究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前端花费时间很长</a:t>
            </a:r>
            <a:endParaRPr lang="zh-CN" altLang="en-US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2" name="文本框 91"/>
          <p:cNvSpPr txBox="1"/>
          <p:nvPr>
            <p:custDataLst>
              <p:tags r:id="rId38"/>
            </p:custDataLst>
          </p:nvPr>
        </p:nvSpPr>
        <p:spPr>
          <a:xfrm>
            <a:off x="5036744" y="4652818"/>
            <a:ext cx="2118511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减少页面跳转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以及不同的数据输出格式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后台接收问题</a:t>
            </a:r>
            <a:endParaRPr lang="zh-CN" altLang="en-US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3" name="文本框 92"/>
          <p:cNvSpPr txBox="1"/>
          <p:nvPr>
            <p:custDataLst>
              <p:tags r:id="rId39"/>
            </p:custDataLst>
          </p:nvPr>
        </p:nvSpPr>
        <p:spPr>
          <a:xfrm>
            <a:off x="9450097" y="4597717"/>
            <a:ext cx="2118511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建表有点多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查询过程有的复杂</a:t>
            </a:r>
            <a:r>
              <a:rPr lang="en-US" altLang="zh-CN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对于从不同表中获取数据整合起来</a:t>
            </a:r>
            <a:endParaRPr lang="zh-CN" altLang="en-US" sz="1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椭圆 1"/>
          <p:cNvSpPr/>
          <p:nvPr>
            <p:custDataLst>
              <p:tags r:id="rId40"/>
            </p:custDataLst>
          </p:nvPr>
        </p:nvSpPr>
        <p:spPr>
          <a:xfrm>
            <a:off x="10421541" y="3737887"/>
            <a:ext cx="194686" cy="1946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19810" y="4639945"/>
            <a:ext cx="1691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一开始是想要就是映射扫包写的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然后去找了博客然后看了源码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感觉一下子没有理解就去用直接解析注解了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37450" y="2703830"/>
            <a:ext cx="15106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终于是可以完全理解了这个过程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齐纳后端交互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组件真的好用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占位符 17"/>
          <p:cNvSpPr txBox="1"/>
          <p:nvPr>
            <p:custDataLst>
              <p:tags r:id="rId1"/>
            </p:custDataLst>
          </p:nvPr>
        </p:nvSpPr>
        <p:spPr>
          <a:xfrm>
            <a:off x="2973410" y="2039445"/>
            <a:ext cx="16052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effectLst/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dirty="0"/>
              <a:t>项目概述</a:t>
            </a:r>
            <a:endParaRPr lang="zh-CN" altLang="en-US" dirty="0"/>
          </a:p>
        </p:txBody>
      </p:sp>
      <p:sp>
        <p:nvSpPr>
          <p:cNvPr id="43" name="文本占位符 21"/>
          <p:cNvSpPr txBox="1"/>
          <p:nvPr>
            <p:custDataLst>
              <p:tags r:id="rId2"/>
            </p:custDataLst>
          </p:nvPr>
        </p:nvSpPr>
        <p:spPr>
          <a:xfrm>
            <a:off x="2973410" y="2532699"/>
            <a:ext cx="2571319" cy="2690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endParaRPr lang="zh-CN" altLang="en-US" i="0" dirty="0"/>
          </a:p>
        </p:txBody>
      </p:sp>
      <p:sp>
        <p:nvSpPr>
          <p:cNvPr id="44" name="文本占位符 17"/>
          <p:cNvSpPr txBox="1"/>
          <p:nvPr>
            <p:custDataLst>
              <p:tags r:id="rId3"/>
            </p:custDataLst>
          </p:nvPr>
        </p:nvSpPr>
        <p:spPr>
          <a:xfrm>
            <a:off x="7536310" y="2133108"/>
            <a:ext cx="1605280" cy="95313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effectLst/>
                <a:latin typeface="DIN-BlackItalic" pitchFamily="50" charset="0"/>
                <a:ea typeface="+mj-ea"/>
              </a:defRPr>
            </a:lvl1pPr>
          </a:lstStyle>
          <a:p>
            <a:pPr algn="l"/>
            <a:r>
              <a:rPr lang="zh-CN" altLang="en-US" dirty="0">
                <a:sym typeface="+mn-ea"/>
              </a:rPr>
              <a:t>设计思路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5" name="文本占位符 21"/>
          <p:cNvSpPr txBox="1"/>
          <p:nvPr>
            <p:custDataLst>
              <p:tags r:id="rId4"/>
            </p:custDataLst>
          </p:nvPr>
        </p:nvSpPr>
        <p:spPr>
          <a:xfrm>
            <a:off x="7556630" y="2532699"/>
            <a:ext cx="2571818" cy="2690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endParaRPr lang="zh-CN" altLang="en-US" i="0" dirty="0"/>
          </a:p>
        </p:txBody>
      </p:sp>
      <p:sp>
        <p:nvSpPr>
          <p:cNvPr id="46" name="文本占位符 17"/>
          <p:cNvSpPr txBox="1"/>
          <p:nvPr>
            <p:custDataLst>
              <p:tags r:id="rId5"/>
            </p:custDataLst>
          </p:nvPr>
        </p:nvSpPr>
        <p:spPr>
          <a:xfrm>
            <a:off x="2973410" y="3340992"/>
            <a:ext cx="16052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effectLst/>
                <a:latin typeface="DIN-BlackItalic" pitchFamily="50" charset="0"/>
                <a:ea typeface="+mj-ea"/>
              </a:defRPr>
            </a:lvl1pPr>
          </a:lstStyle>
          <a:p>
            <a:pPr algn="l"/>
            <a:r>
              <a:rPr lang="zh-CN" altLang="en-US" dirty="0">
                <a:sym typeface="+mn-ea"/>
              </a:rPr>
              <a:t>基本模块</a:t>
            </a:r>
            <a:endParaRPr lang="zh-CN" altLang="en-US" dirty="0"/>
          </a:p>
        </p:txBody>
      </p:sp>
      <p:sp>
        <p:nvSpPr>
          <p:cNvPr id="47" name="文本占位符 21"/>
          <p:cNvSpPr txBox="1"/>
          <p:nvPr>
            <p:custDataLst>
              <p:tags r:id="rId6"/>
            </p:custDataLst>
          </p:nvPr>
        </p:nvSpPr>
        <p:spPr>
          <a:xfrm>
            <a:off x="2973410" y="3834246"/>
            <a:ext cx="2571319" cy="2690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endParaRPr lang="zh-CN" altLang="en-US" i="0" dirty="0"/>
          </a:p>
        </p:txBody>
      </p:sp>
      <p:sp>
        <p:nvSpPr>
          <p:cNvPr id="48" name="文本占位符 17"/>
          <p:cNvSpPr txBox="1"/>
          <p:nvPr>
            <p:custDataLst>
              <p:tags r:id="rId7"/>
            </p:custDataLst>
          </p:nvPr>
        </p:nvSpPr>
        <p:spPr>
          <a:xfrm>
            <a:off x="7556630" y="3340992"/>
            <a:ext cx="16052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effectLst/>
                <a:latin typeface="DIN-BlackItalic" pitchFamily="50" charset="0"/>
                <a:ea typeface="+mj-ea"/>
              </a:defRPr>
            </a:lvl1pPr>
          </a:lstStyle>
          <a:p>
            <a:pPr algn="l"/>
            <a:r>
              <a:rPr lang="zh-CN" altLang="en-US" dirty="0">
                <a:sym typeface="+mn-ea"/>
              </a:rPr>
              <a:t>研究过程</a:t>
            </a:r>
            <a:endParaRPr lang="zh-CN" altLang="en-US" dirty="0"/>
          </a:p>
        </p:txBody>
      </p:sp>
      <p:sp>
        <p:nvSpPr>
          <p:cNvPr id="49" name="文本占位符 21"/>
          <p:cNvSpPr txBox="1"/>
          <p:nvPr>
            <p:custDataLst>
              <p:tags r:id="rId8"/>
            </p:custDataLst>
          </p:nvPr>
        </p:nvSpPr>
        <p:spPr>
          <a:xfrm>
            <a:off x="7556630" y="3834246"/>
            <a:ext cx="2571818" cy="2690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 i="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endParaRPr lang="zh-CN" altLang="en-US" dirty="0"/>
          </a:p>
        </p:txBody>
      </p:sp>
      <p:sp>
        <p:nvSpPr>
          <p:cNvPr id="50" name="文本占位符 17"/>
          <p:cNvSpPr txBox="1"/>
          <p:nvPr>
            <p:custDataLst>
              <p:tags r:id="rId9"/>
            </p:custDataLst>
          </p:nvPr>
        </p:nvSpPr>
        <p:spPr>
          <a:xfrm>
            <a:off x="2973410" y="4723819"/>
            <a:ext cx="8940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effectLst/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1" name="文本占位符 21"/>
          <p:cNvSpPr txBox="1"/>
          <p:nvPr>
            <p:custDataLst>
              <p:tags r:id="rId10"/>
            </p:custDataLst>
          </p:nvPr>
        </p:nvSpPr>
        <p:spPr>
          <a:xfrm>
            <a:off x="2973410" y="5217073"/>
            <a:ext cx="2571319" cy="2690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endParaRPr lang="zh-CN" altLang="en-US" i="0" dirty="0"/>
          </a:p>
        </p:txBody>
      </p:sp>
      <p:sp>
        <p:nvSpPr>
          <p:cNvPr id="53" name="文本占位符 21"/>
          <p:cNvSpPr txBox="1"/>
          <p:nvPr>
            <p:custDataLst>
              <p:tags r:id="rId11"/>
            </p:custDataLst>
          </p:nvPr>
        </p:nvSpPr>
        <p:spPr>
          <a:xfrm>
            <a:off x="7556630" y="5217073"/>
            <a:ext cx="2571818" cy="2690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endParaRPr lang="zh-CN" altLang="en-US" i="0" dirty="0"/>
          </a:p>
        </p:txBody>
      </p:sp>
      <p:sp>
        <p:nvSpPr>
          <p:cNvPr id="28" name="文本框 27"/>
          <p:cNvSpPr txBox="1"/>
          <p:nvPr/>
        </p:nvSpPr>
        <p:spPr>
          <a:xfrm>
            <a:off x="4569418" y="748946"/>
            <a:ext cx="3070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spc="300" dirty="0" smtClean="0">
                <a:solidFill>
                  <a:schemeClr val="accent2"/>
                </a:solidFill>
                <a:latin typeface="+mj-ea"/>
                <a:ea typeface="+mj-ea"/>
              </a:rPr>
              <a:t>目录</a:t>
            </a:r>
            <a:r>
              <a:rPr lang="en-US" altLang="zh-CN" sz="2400" spc="300" dirty="0">
                <a:solidFill>
                  <a:schemeClr val="accent1"/>
                </a:solidFill>
                <a:latin typeface="+mj-ea"/>
                <a:ea typeface="+mj-ea"/>
              </a:rPr>
              <a:t>/</a:t>
            </a:r>
            <a:r>
              <a:rPr lang="en-US" altLang="zh-CN" sz="2400" spc="300" dirty="0" smtClean="0">
                <a:solidFill>
                  <a:schemeClr val="accent1"/>
                </a:solidFill>
                <a:latin typeface="+mj-ea"/>
                <a:ea typeface="+mj-ea"/>
              </a:rPr>
              <a:t>CONTENT</a:t>
            </a:r>
            <a:endParaRPr lang="en-US" altLang="zh-CN" sz="2400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843972" y="1556792"/>
            <a:ext cx="50405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>
            <p:custDataLst>
              <p:tags r:id="rId12"/>
            </p:custDataLst>
          </p:nvPr>
        </p:nvSpPr>
        <p:spPr>
          <a:xfrm>
            <a:off x="1943518" y="2004785"/>
            <a:ext cx="796932" cy="7969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j-lt"/>
                <a:ea typeface="+mj-ea"/>
              </a:rPr>
              <a:t>01</a:t>
            </a:r>
            <a:endParaRPr lang="en-US" altLang="zh-CN" sz="2400" dirty="0" smtClean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30" name="椭圆 29"/>
          <p:cNvSpPr/>
          <p:nvPr>
            <p:custDataLst>
              <p:tags r:id="rId13"/>
            </p:custDataLst>
          </p:nvPr>
        </p:nvSpPr>
        <p:spPr>
          <a:xfrm>
            <a:off x="1943518" y="3362543"/>
            <a:ext cx="796932" cy="7969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j-lt"/>
                <a:ea typeface="+mj-ea"/>
              </a:rPr>
              <a:t>03</a:t>
            </a:r>
            <a:endParaRPr lang="en-US" altLang="zh-CN" sz="2400" dirty="0" smtClean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31" name="椭圆 30"/>
          <p:cNvSpPr/>
          <p:nvPr>
            <p:custDataLst>
              <p:tags r:id="rId14"/>
            </p:custDataLst>
          </p:nvPr>
        </p:nvSpPr>
        <p:spPr>
          <a:xfrm>
            <a:off x="1943518" y="4720300"/>
            <a:ext cx="796932" cy="7969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j-lt"/>
                <a:ea typeface="+mj-ea"/>
              </a:rPr>
              <a:t>05</a:t>
            </a:r>
            <a:endParaRPr lang="en-US" altLang="zh-CN" sz="2400" dirty="0" smtClean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32" name="椭圆 31"/>
          <p:cNvSpPr/>
          <p:nvPr>
            <p:custDataLst>
              <p:tags r:id="rId15"/>
            </p:custDataLst>
          </p:nvPr>
        </p:nvSpPr>
        <p:spPr>
          <a:xfrm>
            <a:off x="6639719" y="2004785"/>
            <a:ext cx="796932" cy="7969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j-lt"/>
                <a:ea typeface="+mj-ea"/>
              </a:rPr>
              <a:t>02</a:t>
            </a:r>
            <a:endParaRPr lang="en-US" altLang="zh-CN" sz="2400" dirty="0" smtClean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33" name="椭圆 32"/>
          <p:cNvSpPr/>
          <p:nvPr>
            <p:custDataLst>
              <p:tags r:id="rId16"/>
            </p:custDataLst>
          </p:nvPr>
        </p:nvSpPr>
        <p:spPr>
          <a:xfrm>
            <a:off x="6639719" y="3362543"/>
            <a:ext cx="796932" cy="7969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+mj-lt"/>
                <a:ea typeface="+mj-ea"/>
              </a:rPr>
              <a:t>04</a:t>
            </a:r>
            <a:endParaRPr lang="en-US" altLang="zh-CN" sz="2400" dirty="0" smtClean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38" name="Freeform 240"/>
          <p:cNvSpPr/>
          <p:nvPr/>
        </p:nvSpPr>
        <p:spPr bwMode="auto">
          <a:xfrm rot="20643807">
            <a:off x="-4552397" y="4330503"/>
            <a:ext cx="7976716" cy="5153180"/>
          </a:xfrm>
          <a:custGeom>
            <a:avLst/>
            <a:gdLst>
              <a:gd name="T0" fmla="*/ 132 w 1732"/>
              <a:gd name="T1" fmla="*/ 400 h 1118"/>
              <a:gd name="T2" fmla="*/ 125 w 1732"/>
              <a:gd name="T3" fmla="*/ 410 h 1118"/>
              <a:gd name="T4" fmla="*/ 333 w 1732"/>
              <a:gd name="T5" fmla="*/ 928 h 1118"/>
              <a:gd name="T6" fmla="*/ 620 w 1732"/>
              <a:gd name="T7" fmla="*/ 924 h 1118"/>
              <a:gd name="T8" fmla="*/ 811 w 1732"/>
              <a:gd name="T9" fmla="*/ 696 h 1118"/>
              <a:gd name="T10" fmla="*/ 1115 w 1732"/>
              <a:gd name="T11" fmla="*/ 706 h 1118"/>
              <a:gd name="T12" fmla="*/ 1201 w 1732"/>
              <a:gd name="T13" fmla="*/ 918 h 1118"/>
              <a:gd name="T14" fmla="*/ 1383 w 1732"/>
              <a:gd name="T15" fmla="*/ 1098 h 1118"/>
              <a:gd name="T16" fmla="*/ 1680 w 1732"/>
              <a:gd name="T17" fmla="*/ 798 h 1118"/>
              <a:gd name="T18" fmla="*/ 1532 w 1732"/>
              <a:gd name="T19" fmla="*/ 643 h 1118"/>
              <a:gd name="T20" fmla="*/ 1274 w 1732"/>
              <a:gd name="T21" fmla="*/ 582 h 1118"/>
              <a:gd name="T22" fmla="*/ 1116 w 1732"/>
              <a:gd name="T23" fmla="*/ 470 h 1118"/>
              <a:gd name="T24" fmla="*/ 1173 w 1732"/>
              <a:gd name="T25" fmla="*/ 278 h 1118"/>
              <a:gd name="T26" fmla="*/ 1140 w 1732"/>
              <a:gd name="T27" fmla="*/ 86 h 1118"/>
              <a:gd name="T28" fmla="*/ 901 w 1732"/>
              <a:gd name="T29" fmla="*/ 66 h 1118"/>
              <a:gd name="T30" fmla="*/ 800 w 1732"/>
              <a:gd name="T31" fmla="*/ 289 h 1118"/>
              <a:gd name="T32" fmla="*/ 698 w 1732"/>
              <a:gd name="T33" fmla="*/ 355 h 1118"/>
              <a:gd name="T34" fmla="*/ 626 w 1732"/>
              <a:gd name="T35" fmla="*/ 337 h 1118"/>
              <a:gd name="T36" fmla="*/ 357 w 1732"/>
              <a:gd name="T37" fmla="*/ 256 h 1118"/>
              <a:gd name="T38" fmla="*/ 132 w 1732"/>
              <a:gd name="T39" fmla="*/ 400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32" h="1118">
                <a:moveTo>
                  <a:pt x="132" y="400"/>
                </a:moveTo>
                <a:cubicBezTo>
                  <a:pt x="130" y="403"/>
                  <a:pt x="127" y="407"/>
                  <a:pt x="125" y="410"/>
                </a:cubicBezTo>
                <a:cubicBezTo>
                  <a:pt x="0" y="613"/>
                  <a:pt x="130" y="844"/>
                  <a:pt x="333" y="928"/>
                </a:cubicBezTo>
                <a:cubicBezTo>
                  <a:pt x="424" y="965"/>
                  <a:pt x="532" y="975"/>
                  <a:pt x="620" y="924"/>
                </a:cubicBezTo>
                <a:cubicBezTo>
                  <a:pt x="710" y="872"/>
                  <a:pt x="741" y="767"/>
                  <a:pt x="811" y="696"/>
                </a:cubicBezTo>
                <a:cubicBezTo>
                  <a:pt x="894" y="611"/>
                  <a:pt x="1036" y="614"/>
                  <a:pt x="1115" y="706"/>
                </a:cubicBezTo>
                <a:cubicBezTo>
                  <a:pt x="1165" y="764"/>
                  <a:pt x="1179" y="845"/>
                  <a:pt x="1201" y="918"/>
                </a:cubicBezTo>
                <a:cubicBezTo>
                  <a:pt x="1229" y="1013"/>
                  <a:pt x="1281" y="1085"/>
                  <a:pt x="1383" y="1098"/>
                </a:cubicBezTo>
                <a:cubicBezTo>
                  <a:pt x="1544" y="1118"/>
                  <a:pt x="1732" y="973"/>
                  <a:pt x="1680" y="798"/>
                </a:cubicBezTo>
                <a:cubicBezTo>
                  <a:pt x="1659" y="728"/>
                  <a:pt x="1599" y="674"/>
                  <a:pt x="1532" y="643"/>
                </a:cubicBezTo>
                <a:cubicBezTo>
                  <a:pt x="1453" y="607"/>
                  <a:pt x="1358" y="605"/>
                  <a:pt x="1274" y="582"/>
                </a:cubicBezTo>
                <a:cubicBezTo>
                  <a:pt x="1216" y="566"/>
                  <a:pt x="1140" y="531"/>
                  <a:pt x="1116" y="470"/>
                </a:cubicBezTo>
                <a:cubicBezTo>
                  <a:pt x="1088" y="398"/>
                  <a:pt x="1149" y="340"/>
                  <a:pt x="1173" y="278"/>
                </a:cubicBezTo>
                <a:cubicBezTo>
                  <a:pt x="1196" y="214"/>
                  <a:pt x="1185" y="137"/>
                  <a:pt x="1140" y="86"/>
                </a:cubicBezTo>
                <a:cubicBezTo>
                  <a:pt x="1083" y="23"/>
                  <a:pt x="964" y="0"/>
                  <a:pt x="901" y="66"/>
                </a:cubicBezTo>
                <a:cubicBezTo>
                  <a:pt x="842" y="129"/>
                  <a:pt x="845" y="220"/>
                  <a:pt x="800" y="289"/>
                </a:cubicBezTo>
                <a:cubicBezTo>
                  <a:pt x="778" y="325"/>
                  <a:pt x="740" y="354"/>
                  <a:pt x="698" y="355"/>
                </a:cubicBezTo>
                <a:cubicBezTo>
                  <a:pt x="673" y="356"/>
                  <a:pt x="649" y="348"/>
                  <a:pt x="626" y="337"/>
                </a:cubicBezTo>
                <a:cubicBezTo>
                  <a:pt x="529" y="290"/>
                  <a:pt x="471" y="235"/>
                  <a:pt x="357" y="256"/>
                </a:cubicBezTo>
                <a:cubicBezTo>
                  <a:pt x="267" y="272"/>
                  <a:pt x="183" y="324"/>
                  <a:pt x="132" y="400"/>
                </a:cubicBezTo>
                <a:close/>
              </a:path>
            </a:pathLst>
          </a:custGeom>
          <a:solidFill>
            <a:srgbClr val="416E8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 rot="2868049">
            <a:off x="-4826209" y="3478872"/>
            <a:ext cx="6567847" cy="6031876"/>
            <a:chOff x="-39687" y="-1587"/>
            <a:chExt cx="5894388" cy="5413375"/>
          </a:xfrm>
        </p:grpSpPr>
        <p:sp>
          <p:nvSpPr>
            <p:cNvPr id="41" name="Freeform 246"/>
            <p:cNvSpPr/>
            <p:nvPr/>
          </p:nvSpPr>
          <p:spPr bwMode="auto">
            <a:xfrm>
              <a:off x="482601" y="-1587"/>
              <a:ext cx="5372100" cy="4575175"/>
            </a:xfrm>
            <a:custGeom>
              <a:avLst/>
              <a:gdLst>
                <a:gd name="T0" fmla="*/ 0 w 1430"/>
                <a:gd name="T1" fmla="*/ 0 h 1218"/>
                <a:gd name="T2" fmla="*/ 84 w 1430"/>
                <a:gd name="T3" fmla="*/ 38 h 1218"/>
                <a:gd name="T4" fmla="*/ 206 w 1430"/>
                <a:gd name="T5" fmla="*/ 114 h 1218"/>
                <a:gd name="T6" fmla="*/ 424 w 1430"/>
                <a:gd name="T7" fmla="*/ 239 h 1218"/>
                <a:gd name="T8" fmla="*/ 466 w 1430"/>
                <a:gd name="T9" fmla="*/ 255 h 1218"/>
                <a:gd name="T10" fmla="*/ 956 w 1430"/>
                <a:gd name="T11" fmla="*/ 179 h 1218"/>
                <a:gd name="T12" fmla="*/ 1151 w 1430"/>
                <a:gd name="T13" fmla="*/ 100 h 1218"/>
                <a:gd name="T14" fmla="*/ 1264 w 1430"/>
                <a:gd name="T15" fmla="*/ 107 h 1218"/>
                <a:gd name="T16" fmla="*/ 1304 w 1430"/>
                <a:gd name="T17" fmla="*/ 125 h 1218"/>
                <a:gd name="T18" fmla="*/ 1381 w 1430"/>
                <a:gd name="T19" fmla="*/ 394 h 1218"/>
                <a:gd name="T20" fmla="*/ 1309 w 1430"/>
                <a:gd name="T21" fmla="*/ 488 h 1218"/>
                <a:gd name="T22" fmla="*/ 1175 w 1430"/>
                <a:gd name="T23" fmla="*/ 701 h 1218"/>
                <a:gd name="T24" fmla="*/ 1353 w 1430"/>
                <a:gd name="T25" fmla="*/ 1193 h 1218"/>
                <a:gd name="T26" fmla="*/ 1377 w 1430"/>
                <a:gd name="T27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0" h="1218">
                  <a:moveTo>
                    <a:pt x="0" y="0"/>
                  </a:moveTo>
                  <a:cubicBezTo>
                    <a:pt x="27" y="9"/>
                    <a:pt x="55" y="22"/>
                    <a:pt x="84" y="38"/>
                  </a:cubicBezTo>
                  <a:cubicBezTo>
                    <a:pt x="125" y="60"/>
                    <a:pt x="164" y="86"/>
                    <a:pt x="206" y="114"/>
                  </a:cubicBezTo>
                  <a:cubicBezTo>
                    <a:pt x="274" y="158"/>
                    <a:pt x="344" y="204"/>
                    <a:pt x="424" y="239"/>
                  </a:cubicBezTo>
                  <a:cubicBezTo>
                    <a:pt x="438" y="245"/>
                    <a:pt x="452" y="250"/>
                    <a:pt x="466" y="255"/>
                  </a:cubicBezTo>
                  <a:cubicBezTo>
                    <a:pt x="671" y="325"/>
                    <a:pt x="829" y="244"/>
                    <a:pt x="956" y="179"/>
                  </a:cubicBezTo>
                  <a:cubicBezTo>
                    <a:pt x="1022" y="145"/>
                    <a:pt x="1084" y="113"/>
                    <a:pt x="1151" y="100"/>
                  </a:cubicBezTo>
                  <a:cubicBezTo>
                    <a:pt x="1187" y="92"/>
                    <a:pt x="1228" y="95"/>
                    <a:pt x="1264" y="107"/>
                  </a:cubicBezTo>
                  <a:cubicBezTo>
                    <a:pt x="1278" y="112"/>
                    <a:pt x="1291" y="118"/>
                    <a:pt x="1304" y="125"/>
                  </a:cubicBezTo>
                  <a:cubicBezTo>
                    <a:pt x="1396" y="181"/>
                    <a:pt x="1430" y="299"/>
                    <a:pt x="1381" y="394"/>
                  </a:cubicBezTo>
                  <a:cubicBezTo>
                    <a:pt x="1365" y="425"/>
                    <a:pt x="1338" y="455"/>
                    <a:pt x="1309" y="488"/>
                  </a:cubicBezTo>
                  <a:cubicBezTo>
                    <a:pt x="1259" y="544"/>
                    <a:pt x="1202" y="608"/>
                    <a:pt x="1175" y="701"/>
                  </a:cubicBezTo>
                  <a:cubicBezTo>
                    <a:pt x="1129" y="858"/>
                    <a:pt x="1192" y="1033"/>
                    <a:pt x="1353" y="1193"/>
                  </a:cubicBezTo>
                  <a:cubicBezTo>
                    <a:pt x="1361" y="1202"/>
                    <a:pt x="1369" y="1210"/>
                    <a:pt x="1377" y="1218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47"/>
            <p:cNvSpPr/>
            <p:nvPr/>
          </p:nvSpPr>
          <p:spPr bwMode="auto">
            <a:xfrm>
              <a:off x="468313" y="76201"/>
              <a:ext cx="5122863" cy="4530725"/>
            </a:xfrm>
            <a:custGeom>
              <a:avLst/>
              <a:gdLst>
                <a:gd name="T0" fmla="*/ 1364 w 1364"/>
                <a:gd name="T1" fmla="*/ 1206 h 1206"/>
                <a:gd name="T2" fmla="*/ 1340 w 1364"/>
                <a:gd name="T3" fmla="*/ 1185 h 1206"/>
                <a:gd name="T4" fmla="*/ 1259 w 1364"/>
                <a:gd name="T5" fmla="*/ 1103 h 1206"/>
                <a:gd name="T6" fmla="*/ 1208 w 1364"/>
                <a:gd name="T7" fmla="*/ 1035 h 1206"/>
                <a:gd name="T8" fmla="*/ 1156 w 1364"/>
                <a:gd name="T9" fmla="*/ 924 h 1206"/>
                <a:gd name="T10" fmla="*/ 1141 w 1364"/>
                <a:gd name="T11" fmla="*/ 843 h 1206"/>
                <a:gd name="T12" fmla="*/ 1141 w 1364"/>
                <a:gd name="T13" fmla="*/ 798 h 1206"/>
                <a:gd name="T14" fmla="*/ 1157 w 1364"/>
                <a:gd name="T15" fmla="*/ 706 h 1206"/>
                <a:gd name="T16" fmla="*/ 1160 w 1364"/>
                <a:gd name="T17" fmla="*/ 696 h 1206"/>
                <a:gd name="T18" fmla="*/ 1280 w 1364"/>
                <a:gd name="T19" fmla="*/ 490 h 1206"/>
                <a:gd name="T20" fmla="*/ 1343 w 1364"/>
                <a:gd name="T21" fmla="*/ 399 h 1206"/>
                <a:gd name="T22" fmla="*/ 1360 w 1364"/>
                <a:gd name="T23" fmla="*/ 305 h 1206"/>
                <a:gd name="T24" fmla="*/ 1258 w 1364"/>
                <a:gd name="T25" fmla="*/ 144 h 1206"/>
                <a:gd name="T26" fmla="*/ 1218 w 1364"/>
                <a:gd name="T27" fmla="*/ 127 h 1206"/>
                <a:gd name="T28" fmla="*/ 1170 w 1364"/>
                <a:gd name="T29" fmla="*/ 118 h 1206"/>
                <a:gd name="T30" fmla="*/ 1107 w 1364"/>
                <a:gd name="T31" fmla="*/ 122 h 1206"/>
                <a:gd name="T32" fmla="*/ 1084 w 1364"/>
                <a:gd name="T33" fmla="*/ 127 h 1206"/>
                <a:gd name="T34" fmla="*/ 915 w 1364"/>
                <a:gd name="T35" fmla="*/ 198 h 1206"/>
                <a:gd name="T36" fmla="*/ 719 w 1364"/>
                <a:gd name="T37" fmla="*/ 277 h 1206"/>
                <a:gd name="T38" fmla="*/ 666 w 1364"/>
                <a:gd name="T39" fmla="*/ 287 h 1206"/>
                <a:gd name="T40" fmla="*/ 437 w 1364"/>
                <a:gd name="T41" fmla="*/ 261 h 1206"/>
                <a:gd name="T42" fmla="*/ 396 w 1364"/>
                <a:gd name="T43" fmla="*/ 244 h 1206"/>
                <a:gd name="T44" fmla="*/ 294 w 1364"/>
                <a:gd name="T45" fmla="*/ 187 h 1206"/>
                <a:gd name="T46" fmla="*/ 189 w 1364"/>
                <a:gd name="T47" fmla="*/ 116 h 1206"/>
                <a:gd name="T48" fmla="*/ 76 w 1364"/>
                <a:gd name="T49" fmla="*/ 39 h 1206"/>
                <a:gd name="T50" fmla="*/ 0 w 1364"/>
                <a:gd name="T51" fmla="*/ 0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64" h="1206">
                  <a:moveTo>
                    <a:pt x="1364" y="1206"/>
                  </a:moveTo>
                  <a:cubicBezTo>
                    <a:pt x="1356" y="1199"/>
                    <a:pt x="1348" y="1192"/>
                    <a:pt x="1340" y="1185"/>
                  </a:cubicBezTo>
                  <a:cubicBezTo>
                    <a:pt x="1310" y="1159"/>
                    <a:pt x="1283" y="1132"/>
                    <a:pt x="1259" y="1103"/>
                  </a:cubicBezTo>
                  <a:cubicBezTo>
                    <a:pt x="1240" y="1081"/>
                    <a:pt x="1223" y="1058"/>
                    <a:pt x="1208" y="1035"/>
                  </a:cubicBezTo>
                  <a:cubicBezTo>
                    <a:pt x="1185" y="999"/>
                    <a:pt x="1167" y="961"/>
                    <a:pt x="1156" y="924"/>
                  </a:cubicBezTo>
                  <a:cubicBezTo>
                    <a:pt x="1148" y="897"/>
                    <a:pt x="1143" y="870"/>
                    <a:pt x="1141" y="843"/>
                  </a:cubicBezTo>
                  <a:cubicBezTo>
                    <a:pt x="1141" y="828"/>
                    <a:pt x="1140" y="813"/>
                    <a:pt x="1141" y="798"/>
                  </a:cubicBezTo>
                  <a:cubicBezTo>
                    <a:pt x="1143" y="767"/>
                    <a:pt x="1148" y="737"/>
                    <a:pt x="1157" y="706"/>
                  </a:cubicBezTo>
                  <a:cubicBezTo>
                    <a:pt x="1158" y="703"/>
                    <a:pt x="1159" y="699"/>
                    <a:pt x="1160" y="696"/>
                  </a:cubicBezTo>
                  <a:cubicBezTo>
                    <a:pt x="1188" y="609"/>
                    <a:pt x="1237" y="545"/>
                    <a:pt x="1280" y="490"/>
                  </a:cubicBezTo>
                  <a:cubicBezTo>
                    <a:pt x="1305" y="458"/>
                    <a:pt x="1330" y="429"/>
                    <a:pt x="1343" y="399"/>
                  </a:cubicBezTo>
                  <a:cubicBezTo>
                    <a:pt x="1357" y="369"/>
                    <a:pt x="1362" y="337"/>
                    <a:pt x="1360" y="305"/>
                  </a:cubicBezTo>
                  <a:cubicBezTo>
                    <a:pt x="1355" y="240"/>
                    <a:pt x="1319" y="179"/>
                    <a:pt x="1258" y="144"/>
                  </a:cubicBezTo>
                  <a:cubicBezTo>
                    <a:pt x="1245" y="137"/>
                    <a:pt x="1232" y="132"/>
                    <a:pt x="1218" y="127"/>
                  </a:cubicBezTo>
                  <a:cubicBezTo>
                    <a:pt x="1203" y="122"/>
                    <a:pt x="1186" y="119"/>
                    <a:pt x="1170" y="118"/>
                  </a:cubicBezTo>
                  <a:cubicBezTo>
                    <a:pt x="1149" y="116"/>
                    <a:pt x="1128" y="117"/>
                    <a:pt x="1107" y="122"/>
                  </a:cubicBezTo>
                  <a:cubicBezTo>
                    <a:pt x="1100" y="123"/>
                    <a:pt x="1092" y="125"/>
                    <a:pt x="1084" y="127"/>
                  </a:cubicBezTo>
                  <a:cubicBezTo>
                    <a:pt x="1027" y="143"/>
                    <a:pt x="972" y="170"/>
                    <a:pt x="915" y="198"/>
                  </a:cubicBezTo>
                  <a:cubicBezTo>
                    <a:pt x="857" y="227"/>
                    <a:pt x="792" y="259"/>
                    <a:pt x="719" y="277"/>
                  </a:cubicBezTo>
                  <a:cubicBezTo>
                    <a:pt x="702" y="281"/>
                    <a:pt x="684" y="285"/>
                    <a:pt x="666" y="287"/>
                  </a:cubicBezTo>
                  <a:cubicBezTo>
                    <a:pt x="597" y="297"/>
                    <a:pt x="520" y="292"/>
                    <a:pt x="437" y="261"/>
                  </a:cubicBezTo>
                  <a:cubicBezTo>
                    <a:pt x="424" y="256"/>
                    <a:pt x="410" y="250"/>
                    <a:pt x="396" y="244"/>
                  </a:cubicBezTo>
                  <a:cubicBezTo>
                    <a:pt x="360" y="227"/>
                    <a:pt x="326" y="208"/>
                    <a:pt x="294" y="187"/>
                  </a:cubicBezTo>
                  <a:cubicBezTo>
                    <a:pt x="257" y="164"/>
                    <a:pt x="223" y="140"/>
                    <a:pt x="189" y="116"/>
                  </a:cubicBezTo>
                  <a:cubicBezTo>
                    <a:pt x="150" y="88"/>
                    <a:pt x="114" y="62"/>
                    <a:pt x="76" y="39"/>
                  </a:cubicBezTo>
                  <a:cubicBezTo>
                    <a:pt x="50" y="23"/>
                    <a:pt x="24" y="1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48"/>
            <p:cNvSpPr/>
            <p:nvPr/>
          </p:nvSpPr>
          <p:spPr bwMode="auto">
            <a:xfrm>
              <a:off x="449263" y="155576"/>
              <a:ext cx="5078413" cy="4486275"/>
            </a:xfrm>
            <a:custGeom>
              <a:avLst/>
              <a:gdLst>
                <a:gd name="T0" fmla="*/ 1352 w 1352"/>
                <a:gd name="T1" fmla="*/ 1194 h 1194"/>
                <a:gd name="T2" fmla="*/ 1328 w 1352"/>
                <a:gd name="T3" fmla="*/ 1176 h 1194"/>
                <a:gd name="T4" fmla="*/ 1244 w 1352"/>
                <a:gd name="T5" fmla="*/ 1104 h 1194"/>
                <a:gd name="T6" fmla="*/ 1191 w 1352"/>
                <a:gd name="T7" fmla="*/ 1039 h 1194"/>
                <a:gd name="T8" fmla="*/ 1136 w 1352"/>
                <a:gd name="T9" fmla="*/ 929 h 1194"/>
                <a:gd name="T10" fmla="*/ 1122 w 1352"/>
                <a:gd name="T11" fmla="*/ 849 h 1194"/>
                <a:gd name="T12" fmla="*/ 1123 w 1352"/>
                <a:gd name="T13" fmla="*/ 804 h 1194"/>
                <a:gd name="T14" fmla="*/ 1140 w 1352"/>
                <a:gd name="T15" fmla="*/ 712 h 1194"/>
                <a:gd name="T16" fmla="*/ 1143 w 1352"/>
                <a:gd name="T17" fmla="*/ 701 h 1194"/>
                <a:gd name="T18" fmla="*/ 1251 w 1352"/>
                <a:gd name="T19" fmla="*/ 493 h 1194"/>
                <a:gd name="T20" fmla="*/ 1306 w 1352"/>
                <a:gd name="T21" fmla="*/ 404 h 1194"/>
                <a:gd name="T22" fmla="*/ 1318 w 1352"/>
                <a:gd name="T23" fmla="*/ 314 h 1194"/>
                <a:gd name="T24" fmla="*/ 1212 w 1352"/>
                <a:gd name="T25" fmla="*/ 163 h 1194"/>
                <a:gd name="T26" fmla="*/ 1174 w 1352"/>
                <a:gd name="T27" fmla="*/ 148 h 1194"/>
                <a:gd name="T28" fmla="*/ 1126 w 1352"/>
                <a:gd name="T29" fmla="*/ 139 h 1194"/>
                <a:gd name="T30" fmla="*/ 1065 w 1352"/>
                <a:gd name="T31" fmla="*/ 143 h 1194"/>
                <a:gd name="T32" fmla="*/ 1042 w 1352"/>
                <a:gd name="T33" fmla="*/ 149 h 1194"/>
                <a:gd name="T34" fmla="*/ 876 w 1352"/>
                <a:gd name="T35" fmla="*/ 217 h 1194"/>
                <a:gd name="T36" fmla="*/ 682 w 1352"/>
                <a:gd name="T37" fmla="*/ 290 h 1194"/>
                <a:gd name="T38" fmla="*/ 631 w 1352"/>
                <a:gd name="T39" fmla="*/ 299 h 1194"/>
                <a:gd name="T40" fmla="*/ 409 w 1352"/>
                <a:gd name="T41" fmla="*/ 267 h 1194"/>
                <a:gd name="T42" fmla="*/ 369 w 1352"/>
                <a:gd name="T43" fmla="*/ 249 h 1194"/>
                <a:gd name="T44" fmla="*/ 272 w 1352"/>
                <a:gd name="T45" fmla="*/ 191 h 1194"/>
                <a:gd name="T46" fmla="*/ 174 w 1352"/>
                <a:gd name="T47" fmla="*/ 119 h 1194"/>
                <a:gd name="T48" fmla="*/ 69 w 1352"/>
                <a:gd name="T49" fmla="*/ 40 h 1194"/>
                <a:gd name="T50" fmla="*/ 0 w 1352"/>
                <a:gd name="T51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52" h="1194">
                  <a:moveTo>
                    <a:pt x="1352" y="1194"/>
                  </a:moveTo>
                  <a:cubicBezTo>
                    <a:pt x="1344" y="1188"/>
                    <a:pt x="1336" y="1182"/>
                    <a:pt x="1328" y="1176"/>
                  </a:cubicBezTo>
                  <a:cubicBezTo>
                    <a:pt x="1298" y="1154"/>
                    <a:pt x="1270" y="1130"/>
                    <a:pt x="1244" y="1104"/>
                  </a:cubicBezTo>
                  <a:cubicBezTo>
                    <a:pt x="1225" y="1083"/>
                    <a:pt x="1207" y="1061"/>
                    <a:pt x="1191" y="1039"/>
                  </a:cubicBezTo>
                  <a:cubicBezTo>
                    <a:pt x="1166" y="1004"/>
                    <a:pt x="1147" y="967"/>
                    <a:pt x="1136" y="929"/>
                  </a:cubicBezTo>
                  <a:cubicBezTo>
                    <a:pt x="1127" y="903"/>
                    <a:pt x="1123" y="876"/>
                    <a:pt x="1122" y="849"/>
                  </a:cubicBezTo>
                  <a:cubicBezTo>
                    <a:pt x="1122" y="834"/>
                    <a:pt x="1122" y="819"/>
                    <a:pt x="1123" y="804"/>
                  </a:cubicBezTo>
                  <a:cubicBezTo>
                    <a:pt x="1125" y="773"/>
                    <a:pt x="1131" y="742"/>
                    <a:pt x="1140" y="712"/>
                  </a:cubicBezTo>
                  <a:cubicBezTo>
                    <a:pt x="1141" y="708"/>
                    <a:pt x="1142" y="705"/>
                    <a:pt x="1143" y="701"/>
                  </a:cubicBezTo>
                  <a:cubicBezTo>
                    <a:pt x="1170" y="614"/>
                    <a:pt x="1213" y="548"/>
                    <a:pt x="1251" y="493"/>
                  </a:cubicBezTo>
                  <a:cubicBezTo>
                    <a:pt x="1273" y="461"/>
                    <a:pt x="1295" y="433"/>
                    <a:pt x="1306" y="404"/>
                  </a:cubicBezTo>
                  <a:cubicBezTo>
                    <a:pt x="1317" y="375"/>
                    <a:pt x="1321" y="344"/>
                    <a:pt x="1318" y="314"/>
                  </a:cubicBezTo>
                  <a:cubicBezTo>
                    <a:pt x="1310" y="253"/>
                    <a:pt x="1273" y="195"/>
                    <a:pt x="1212" y="163"/>
                  </a:cubicBezTo>
                  <a:cubicBezTo>
                    <a:pt x="1200" y="157"/>
                    <a:pt x="1187" y="152"/>
                    <a:pt x="1174" y="148"/>
                  </a:cubicBezTo>
                  <a:cubicBezTo>
                    <a:pt x="1159" y="143"/>
                    <a:pt x="1142" y="140"/>
                    <a:pt x="1126" y="139"/>
                  </a:cubicBezTo>
                  <a:cubicBezTo>
                    <a:pt x="1106" y="138"/>
                    <a:pt x="1085" y="139"/>
                    <a:pt x="1065" y="143"/>
                  </a:cubicBezTo>
                  <a:cubicBezTo>
                    <a:pt x="1057" y="145"/>
                    <a:pt x="1050" y="147"/>
                    <a:pt x="1042" y="149"/>
                  </a:cubicBezTo>
                  <a:cubicBezTo>
                    <a:pt x="986" y="164"/>
                    <a:pt x="932" y="191"/>
                    <a:pt x="876" y="217"/>
                  </a:cubicBezTo>
                  <a:cubicBezTo>
                    <a:pt x="818" y="245"/>
                    <a:pt x="754" y="275"/>
                    <a:pt x="682" y="290"/>
                  </a:cubicBezTo>
                  <a:cubicBezTo>
                    <a:pt x="666" y="294"/>
                    <a:pt x="649" y="297"/>
                    <a:pt x="631" y="299"/>
                  </a:cubicBezTo>
                  <a:cubicBezTo>
                    <a:pt x="563" y="306"/>
                    <a:pt x="489" y="299"/>
                    <a:pt x="409" y="267"/>
                  </a:cubicBezTo>
                  <a:cubicBezTo>
                    <a:pt x="396" y="262"/>
                    <a:pt x="382" y="256"/>
                    <a:pt x="369" y="249"/>
                  </a:cubicBezTo>
                  <a:cubicBezTo>
                    <a:pt x="335" y="232"/>
                    <a:pt x="302" y="212"/>
                    <a:pt x="272" y="191"/>
                  </a:cubicBezTo>
                  <a:cubicBezTo>
                    <a:pt x="237" y="168"/>
                    <a:pt x="205" y="143"/>
                    <a:pt x="174" y="119"/>
                  </a:cubicBezTo>
                  <a:cubicBezTo>
                    <a:pt x="137" y="91"/>
                    <a:pt x="103" y="63"/>
                    <a:pt x="69" y="40"/>
                  </a:cubicBezTo>
                  <a:cubicBezTo>
                    <a:pt x="45" y="24"/>
                    <a:pt x="22" y="1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49"/>
            <p:cNvSpPr/>
            <p:nvPr/>
          </p:nvSpPr>
          <p:spPr bwMode="auto">
            <a:xfrm>
              <a:off x="430213" y="234951"/>
              <a:ext cx="5033963" cy="4440238"/>
            </a:xfrm>
            <a:custGeom>
              <a:avLst/>
              <a:gdLst>
                <a:gd name="T0" fmla="*/ 1340 w 1340"/>
                <a:gd name="T1" fmla="*/ 1182 h 1182"/>
                <a:gd name="T2" fmla="*/ 1316 w 1340"/>
                <a:gd name="T3" fmla="*/ 1168 h 1182"/>
                <a:gd name="T4" fmla="*/ 1230 w 1340"/>
                <a:gd name="T5" fmla="*/ 1104 h 1182"/>
                <a:gd name="T6" fmla="*/ 1174 w 1340"/>
                <a:gd name="T7" fmla="*/ 1042 h 1182"/>
                <a:gd name="T8" fmla="*/ 1115 w 1340"/>
                <a:gd name="T9" fmla="*/ 935 h 1182"/>
                <a:gd name="T10" fmla="*/ 1103 w 1340"/>
                <a:gd name="T11" fmla="*/ 854 h 1182"/>
                <a:gd name="T12" fmla="*/ 1105 w 1340"/>
                <a:gd name="T13" fmla="*/ 809 h 1182"/>
                <a:gd name="T14" fmla="*/ 1123 w 1340"/>
                <a:gd name="T15" fmla="*/ 717 h 1182"/>
                <a:gd name="T16" fmla="*/ 1126 w 1340"/>
                <a:gd name="T17" fmla="*/ 707 h 1182"/>
                <a:gd name="T18" fmla="*/ 1222 w 1340"/>
                <a:gd name="T19" fmla="*/ 496 h 1182"/>
                <a:gd name="T20" fmla="*/ 1269 w 1340"/>
                <a:gd name="T21" fmla="*/ 409 h 1182"/>
                <a:gd name="T22" fmla="*/ 1275 w 1340"/>
                <a:gd name="T23" fmla="*/ 323 h 1182"/>
                <a:gd name="T24" fmla="*/ 1167 w 1340"/>
                <a:gd name="T25" fmla="*/ 182 h 1182"/>
                <a:gd name="T26" fmla="*/ 1129 w 1340"/>
                <a:gd name="T27" fmla="*/ 168 h 1182"/>
                <a:gd name="T28" fmla="*/ 1083 w 1340"/>
                <a:gd name="T29" fmla="*/ 161 h 1182"/>
                <a:gd name="T30" fmla="*/ 1023 w 1340"/>
                <a:gd name="T31" fmla="*/ 165 h 1182"/>
                <a:gd name="T32" fmla="*/ 1001 w 1340"/>
                <a:gd name="T33" fmla="*/ 171 h 1182"/>
                <a:gd name="T34" fmla="*/ 837 w 1340"/>
                <a:gd name="T35" fmla="*/ 237 h 1182"/>
                <a:gd name="T36" fmla="*/ 646 w 1340"/>
                <a:gd name="T37" fmla="*/ 304 h 1182"/>
                <a:gd name="T38" fmla="*/ 596 w 1340"/>
                <a:gd name="T39" fmla="*/ 310 h 1182"/>
                <a:gd name="T40" fmla="*/ 381 w 1340"/>
                <a:gd name="T41" fmla="*/ 273 h 1182"/>
                <a:gd name="T42" fmla="*/ 343 w 1340"/>
                <a:gd name="T43" fmla="*/ 255 h 1182"/>
                <a:gd name="T44" fmla="*/ 250 w 1340"/>
                <a:gd name="T45" fmla="*/ 195 h 1182"/>
                <a:gd name="T46" fmla="*/ 158 w 1340"/>
                <a:gd name="T47" fmla="*/ 121 h 1182"/>
                <a:gd name="T48" fmla="*/ 63 w 1340"/>
                <a:gd name="T49" fmla="*/ 41 h 1182"/>
                <a:gd name="T50" fmla="*/ 0 w 1340"/>
                <a:gd name="T51" fmla="*/ 0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40" h="1182">
                  <a:moveTo>
                    <a:pt x="1340" y="1182"/>
                  </a:moveTo>
                  <a:cubicBezTo>
                    <a:pt x="1332" y="1178"/>
                    <a:pt x="1324" y="1173"/>
                    <a:pt x="1316" y="1168"/>
                  </a:cubicBezTo>
                  <a:cubicBezTo>
                    <a:pt x="1286" y="1149"/>
                    <a:pt x="1256" y="1128"/>
                    <a:pt x="1230" y="1104"/>
                  </a:cubicBezTo>
                  <a:cubicBezTo>
                    <a:pt x="1210" y="1085"/>
                    <a:pt x="1191" y="1064"/>
                    <a:pt x="1174" y="1042"/>
                  </a:cubicBezTo>
                  <a:cubicBezTo>
                    <a:pt x="1148" y="1009"/>
                    <a:pt x="1127" y="972"/>
                    <a:pt x="1115" y="935"/>
                  </a:cubicBezTo>
                  <a:cubicBezTo>
                    <a:pt x="1107" y="909"/>
                    <a:pt x="1103" y="882"/>
                    <a:pt x="1103" y="854"/>
                  </a:cubicBezTo>
                  <a:cubicBezTo>
                    <a:pt x="1103" y="839"/>
                    <a:pt x="1103" y="824"/>
                    <a:pt x="1105" y="809"/>
                  </a:cubicBezTo>
                  <a:cubicBezTo>
                    <a:pt x="1108" y="779"/>
                    <a:pt x="1114" y="748"/>
                    <a:pt x="1123" y="717"/>
                  </a:cubicBezTo>
                  <a:cubicBezTo>
                    <a:pt x="1124" y="714"/>
                    <a:pt x="1125" y="710"/>
                    <a:pt x="1126" y="707"/>
                  </a:cubicBezTo>
                  <a:cubicBezTo>
                    <a:pt x="1152" y="620"/>
                    <a:pt x="1190" y="551"/>
                    <a:pt x="1222" y="496"/>
                  </a:cubicBezTo>
                  <a:cubicBezTo>
                    <a:pt x="1241" y="464"/>
                    <a:pt x="1260" y="437"/>
                    <a:pt x="1269" y="409"/>
                  </a:cubicBezTo>
                  <a:cubicBezTo>
                    <a:pt x="1278" y="381"/>
                    <a:pt x="1280" y="352"/>
                    <a:pt x="1275" y="323"/>
                  </a:cubicBezTo>
                  <a:cubicBezTo>
                    <a:pt x="1265" y="265"/>
                    <a:pt x="1227" y="211"/>
                    <a:pt x="1167" y="182"/>
                  </a:cubicBezTo>
                  <a:cubicBezTo>
                    <a:pt x="1155" y="176"/>
                    <a:pt x="1143" y="172"/>
                    <a:pt x="1129" y="168"/>
                  </a:cubicBezTo>
                  <a:cubicBezTo>
                    <a:pt x="1114" y="164"/>
                    <a:pt x="1099" y="162"/>
                    <a:pt x="1083" y="161"/>
                  </a:cubicBezTo>
                  <a:cubicBezTo>
                    <a:pt x="1062" y="160"/>
                    <a:pt x="1042" y="161"/>
                    <a:pt x="1023" y="165"/>
                  </a:cubicBezTo>
                  <a:cubicBezTo>
                    <a:pt x="1015" y="167"/>
                    <a:pt x="1008" y="169"/>
                    <a:pt x="1001" y="171"/>
                  </a:cubicBezTo>
                  <a:cubicBezTo>
                    <a:pt x="945" y="186"/>
                    <a:pt x="892" y="211"/>
                    <a:pt x="837" y="237"/>
                  </a:cubicBezTo>
                  <a:cubicBezTo>
                    <a:pt x="779" y="263"/>
                    <a:pt x="716" y="290"/>
                    <a:pt x="646" y="304"/>
                  </a:cubicBezTo>
                  <a:cubicBezTo>
                    <a:pt x="630" y="307"/>
                    <a:pt x="613" y="309"/>
                    <a:pt x="596" y="310"/>
                  </a:cubicBezTo>
                  <a:cubicBezTo>
                    <a:pt x="529" y="316"/>
                    <a:pt x="457" y="307"/>
                    <a:pt x="381" y="273"/>
                  </a:cubicBezTo>
                  <a:cubicBezTo>
                    <a:pt x="368" y="268"/>
                    <a:pt x="355" y="262"/>
                    <a:pt x="343" y="255"/>
                  </a:cubicBezTo>
                  <a:cubicBezTo>
                    <a:pt x="309" y="237"/>
                    <a:pt x="279" y="217"/>
                    <a:pt x="250" y="195"/>
                  </a:cubicBezTo>
                  <a:cubicBezTo>
                    <a:pt x="217" y="171"/>
                    <a:pt x="187" y="146"/>
                    <a:pt x="158" y="121"/>
                  </a:cubicBezTo>
                  <a:cubicBezTo>
                    <a:pt x="124" y="93"/>
                    <a:pt x="93" y="65"/>
                    <a:pt x="63" y="41"/>
                  </a:cubicBezTo>
                  <a:cubicBezTo>
                    <a:pt x="41" y="24"/>
                    <a:pt x="20" y="11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50"/>
            <p:cNvSpPr/>
            <p:nvPr/>
          </p:nvSpPr>
          <p:spPr bwMode="auto">
            <a:xfrm>
              <a:off x="411163" y="312738"/>
              <a:ext cx="4989513" cy="4400550"/>
            </a:xfrm>
            <a:custGeom>
              <a:avLst/>
              <a:gdLst>
                <a:gd name="T0" fmla="*/ 1328 w 1328"/>
                <a:gd name="T1" fmla="*/ 1171 h 1171"/>
                <a:gd name="T2" fmla="*/ 1304 w 1328"/>
                <a:gd name="T3" fmla="*/ 1159 h 1171"/>
                <a:gd name="T4" fmla="*/ 1216 w 1328"/>
                <a:gd name="T5" fmla="*/ 1104 h 1171"/>
                <a:gd name="T6" fmla="*/ 1157 w 1328"/>
                <a:gd name="T7" fmla="*/ 1046 h 1171"/>
                <a:gd name="T8" fmla="*/ 1095 w 1328"/>
                <a:gd name="T9" fmla="*/ 941 h 1171"/>
                <a:gd name="T10" fmla="*/ 1083 w 1328"/>
                <a:gd name="T11" fmla="*/ 860 h 1171"/>
                <a:gd name="T12" fmla="*/ 1086 w 1328"/>
                <a:gd name="T13" fmla="*/ 815 h 1171"/>
                <a:gd name="T14" fmla="*/ 1106 w 1328"/>
                <a:gd name="T15" fmla="*/ 723 h 1171"/>
                <a:gd name="T16" fmla="*/ 1109 w 1328"/>
                <a:gd name="T17" fmla="*/ 712 h 1171"/>
                <a:gd name="T18" fmla="*/ 1193 w 1328"/>
                <a:gd name="T19" fmla="*/ 499 h 1171"/>
                <a:gd name="T20" fmla="*/ 1232 w 1328"/>
                <a:gd name="T21" fmla="*/ 414 h 1171"/>
                <a:gd name="T22" fmla="*/ 1233 w 1328"/>
                <a:gd name="T23" fmla="*/ 332 h 1171"/>
                <a:gd name="T24" fmla="*/ 1122 w 1328"/>
                <a:gd name="T25" fmla="*/ 201 h 1171"/>
                <a:gd name="T26" fmla="*/ 1085 w 1328"/>
                <a:gd name="T27" fmla="*/ 188 h 1171"/>
                <a:gd name="T28" fmla="*/ 1039 w 1328"/>
                <a:gd name="T29" fmla="*/ 182 h 1171"/>
                <a:gd name="T30" fmla="*/ 980 w 1328"/>
                <a:gd name="T31" fmla="*/ 187 h 1171"/>
                <a:gd name="T32" fmla="*/ 959 w 1328"/>
                <a:gd name="T33" fmla="*/ 193 h 1171"/>
                <a:gd name="T34" fmla="*/ 798 w 1328"/>
                <a:gd name="T35" fmla="*/ 256 h 1171"/>
                <a:gd name="T36" fmla="*/ 610 w 1328"/>
                <a:gd name="T37" fmla="*/ 317 h 1171"/>
                <a:gd name="T38" fmla="*/ 561 w 1328"/>
                <a:gd name="T39" fmla="*/ 322 h 1171"/>
                <a:gd name="T40" fmla="*/ 352 w 1328"/>
                <a:gd name="T41" fmla="*/ 279 h 1171"/>
                <a:gd name="T42" fmla="*/ 316 w 1328"/>
                <a:gd name="T43" fmla="*/ 260 h 1171"/>
                <a:gd name="T44" fmla="*/ 228 w 1328"/>
                <a:gd name="T45" fmla="*/ 199 h 1171"/>
                <a:gd name="T46" fmla="*/ 142 w 1328"/>
                <a:gd name="T47" fmla="*/ 124 h 1171"/>
                <a:gd name="T48" fmla="*/ 56 w 1328"/>
                <a:gd name="T49" fmla="*/ 42 h 1171"/>
                <a:gd name="T50" fmla="*/ 0 w 1328"/>
                <a:gd name="T51" fmla="*/ 0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28" h="1171">
                  <a:moveTo>
                    <a:pt x="1328" y="1171"/>
                  </a:moveTo>
                  <a:cubicBezTo>
                    <a:pt x="1320" y="1167"/>
                    <a:pt x="1312" y="1163"/>
                    <a:pt x="1304" y="1159"/>
                  </a:cubicBezTo>
                  <a:cubicBezTo>
                    <a:pt x="1274" y="1144"/>
                    <a:pt x="1243" y="1126"/>
                    <a:pt x="1216" y="1104"/>
                  </a:cubicBezTo>
                  <a:cubicBezTo>
                    <a:pt x="1195" y="1086"/>
                    <a:pt x="1175" y="1067"/>
                    <a:pt x="1157" y="1046"/>
                  </a:cubicBezTo>
                  <a:cubicBezTo>
                    <a:pt x="1129" y="1014"/>
                    <a:pt x="1108" y="978"/>
                    <a:pt x="1095" y="941"/>
                  </a:cubicBezTo>
                  <a:cubicBezTo>
                    <a:pt x="1086" y="915"/>
                    <a:pt x="1082" y="888"/>
                    <a:pt x="1083" y="860"/>
                  </a:cubicBezTo>
                  <a:cubicBezTo>
                    <a:pt x="1083" y="845"/>
                    <a:pt x="1085" y="830"/>
                    <a:pt x="1086" y="815"/>
                  </a:cubicBezTo>
                  <a:cubicBezTo>
                    <a:pt x="1090" y="785"/>
                    <a:pt x="1097" y="754"/>
                    <a:pt x="1106" y="723"/>
                  </a:cubicBezTo>
                  <a:cubicBezTo>
                    <a:pt x="1107" y="719"/>
                    <a:pt x="1108" y="716"/>
                    <a:pt x="1109" y="712"/>
                  </a:cubicBezTo>
                  <a:cubicBezTo>
                    <a:pt x="1134" y="625"/>
                    <a:pt x="1166" y="554"/>
                    <a:pt x="1193" y="499"/>
                  </a:cubicBezTo>
                  <a:cubicBezTo>
                    <a:pt x="1209" y="468"/>
                    <a:pt x="1225" y="441"/>
                    <a:pt x="1232" y="414"/>
                  </a:cubicBezTo>
                  <a:cubicBezTo>
                    <a:pt x="1239" y="387"/>
                    <a:pt x="1239" y="359"/>
                    <a:pt x="1233" y="332"/>
                  </a:cubicBezTo>
                  <a:cubicBezTo>
                    <a:pt x="1220" y="278"/>
                    <a:pt x="1182" y="228"/>
                    <a:pt x="1122" y="201"/>
                  </a:cubicBezTo>
                  <a:cubicBezTo>
                    <a:pt x="1110" y="196"/>
                    <a:pt x="1098" y="192"/>
                    <a:pt x="1085" y="188"/>
                  </a:cubicBezTo>
                  <a:cubicBezTo>
                    <a:pt x="1070" y="185"/>
                    <a:pt x="1055" y="183"/>
                    <a:pt x="1039" y="182"/>
                  </a:cubicBezTo>
                  <a:cubicBezTo>
                    <a:pt x="1019" y="182"/>
                    <a:pt x="999" y="183"/>
                    <a:pt x="980" y="187"/>
                  </a:cubicBezTo>
                  <a:cubicBezTo>
                    <a:pt x="973" y="189"/>
                    <a:pt x="966" y="191"/>
                    <a:pt x="959" y="193"/>
                  </a:cubicBezTo>
                  <a:cubicBezTo>
                    <a:pt x="903" y="208"/>
                    <a:pt x="851" y="232"/>
                    <a:pt x="798" y="256"/>
                  </a:cubicBezTo>
                  <a:cubicBezTo>
                    <a:pt x="740" y="281"/>
                    <a:pt x="678" y="306"/>
                    <a:pt x="610" y="317"/>
                  </a:cubicBezTo>
                  <a:cubicBezTo>
                    <a:pt x="594" y="319"/>
                    <a:pt x="578" y="321"/>
                    <a:pt x="561" y="322"/>
                  </a:cubicBezTo>
                  <a:cubicBezTo>
                    <a:pt x="495" y="325"/>
                    <a:pt x="425" y="314"/>
                    <a:pt x="352" y="279"/>
                  </a:cubicBezTo>
                  <a:cubicBezTo>
                    <a:pt x="340" y="274"/>
                    <a:pt x="328" y="267"/>
                    <a:pt x="316" y="260"/>
                  </a:cubicBezTo>
                  <a:cubicBezTo>
                    <a:pt x="284" y="242"/>
                    <a:pt x="255" y="221"/>
                    <a:pt x="228" y="199"/>
                  </a:cubicBezTo>
                  <a:cubicBezTo>
                    <a:pt x="197" y="175"/>
                    <a:pt x="169" y="149"/>
                    <a:pt x="142" y="124"/>
                  </a:cubicBezTo>
                  <a:cubicBezTo>
                    <a:pt x="111" y="95"/>
                    <a:pt x="83" y="67"/>
                    <a:pt x="56" y="42"/>
                  </a:cubicBezTo>
                  <a:cubicBezTo>
                    <a:pt x="36" y="25"/>
                    <a:pt x="17" y="11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51"/>
            <p:cNvSpPr/>
            <p:nvPr/>
          </p:nvSpPr>
          <p:spPr bwMode="auto">
            <a:xfrm>
              <a:off x="396876" y="392113"/>
              <a:ext cx="4940300" cy="4354513"/>
            </a:xfrm>
            <a:custGeom>
              <a:avLst/>
              <a:gdLst>
                <a:gd name="T0" fmla="*/ 1315 w 1315"/>
                <a:gd name="T1" fmla="*/ 1159 h 1159"/>
                <a:gd name="T2" fmla="*/ 1291 w 1315"/>
                <a:gd name="T3" fmla="*/ 1151 h 1159"/>
                <a:gd name="T4" fmla="*/ 1200 w 1315"/>
                <a:gd name="T5" fmla="*/ 1104 h 1159"/>
                <a:gd name="T6" fmla="*/ 1139 w 1315"/>
                <a:gd name="T7" fmla="*/ 1050 h 1159"/>
                <a:gd name="T8" fmla="*/ 1074 w 1315"/>
                <a:gd name="T9" fmla="*/ 947 h 1159"/>
                <a:gd name="T10" fmla="*/ 1063 w 1315"/>
                <a:gd name="T11" fmla="*/ 865 h 1159"/>
                <a:gd name="T12" fmla="*/ 1067 w 1315"/>
                <a:gd name="T13" fmla="*/ 821 h 1159"/>
                <a:gd name="T14" fmla="*/ 1087 w 1315"/>
                <a:gd name="T15" fmla="*/ 728 h 1159"/>
                <a:gd name="T16" fmla="*/ 1090 w 1315"/>
                <a:gd name="T17" fmla="*/ 718 h 1159"/>
                <a:gd name="T18" fmla="*/ 1164 w 1315"/>
                <a:gd name="T19" fmla="*/ 501 h 1159"/>
                <a:gd name="T20" fmla="*/ 1194 w 1315"/>
                <a:gd name="T21" fmla="*/ 419 h 1159"/>
                <a:gd name="T22" fmla="*/ 1189 w 1315"/>
                <a:gd name="T23" fmla="*/ 341 h 1159"/>
                <a:gd name="T24" fmla="*/ 1076 w 1315"/>
                <a:gd name="T25" fmla="*/ 220 h 1159"/>
                <a:gd name="T26" fmla="*/ 1039 w 1315"/>
                <a:gd name="T27" fmla="*/ 209 h 1159"/>
                <a:gd name="T28" fmla="*/ 994 w 1315"/>
                <a:gd name="T29" fmla="*/ 204 h 1159"/>
                <a:gd name="T30" fmla="*/ 937 w 1315"/>
                <a:gd name="T31" fmla="*/ 209 h 1159"/>
                <a:gd name="T32" fmla="*/ 916 w 1315"/>
                <a:gd name="T33" fmla="*/ 215 h 1159"/>
                <a:gd name="T34" fmla="*/ 757 w 1315"/>
                <a:gd name="T35" fmla="*/ 275 h 1159"/>
                <a:gd name="T36" fmla="*/ 573 w 1315"/>
                <a:gd name="T37" fmla="*/ 330 h 1159"/>
                <a:gd name="T38" fmla="*/ 525 w 1315"/>
                <a:gd name="T39" fmla="*/ 333 h 1159"/>
                <a:gd name="T40" fmla="*/ 323 w 1315"/>
                <a:gd name="T41" fmla="*/ 285 h 1159"/>
                <a:gd name="T42" fmla="*/ 288 w 1315"/>
                <a:gd name="T43" fmla="*/ 266 h 1159"/>
                <a:gd name="T44" fmla="*/ 205 w 1315"/>
                <a:gd name="T45" fmla="*/ 203 h 1159"/>
                <a:gd name="T46" fmla="*/ 125 w 1315"/>
                <a:gd name="T47" fmla="*/ 126 h 1159"/>
                <a:gd name="T48" fmla="*/ 48 w 1315"/>
                <a:gd name="T49" fmla="*/ 43 h 1159"/>
                <a:gd name="T50" fmla="*/ 0 w 1315"/>
                <a:gd name="T51" fmla="*/ 0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5" h="1159">
                  <a:moveTo>
                    <a:pt x="1315" y="1159"/>
                  </a:moveTo>
                  <a:cubicBezTo>
                    <a:pt x="1307" y="1156"/>
                    <a:pt x="1299" y="1154"/>
                    <a:pt x="1291" y="1151"/>
                  </a:cubicBezTo>
                  <a:cubicBezTo>
                    <a:pt x="1261" y="1140"/>
                    <a:pt x="1229" y="1124"/>
                    <a:pt x="1200" y="1104"/>
                  </a:cubicBezTo>
                  <a:cubicBezTo>
                    <a:pt x="1178" y="1088"/>
                    <a:pt x="1158" y="1070"/>
                    <a:pt x="1139" y="1050"/>
                  </a:cubicBezTo>
                  <a:cubicBezTo>
                    <a:pt x="1109" y="1019"/>
                    <a:pt x="1087" y="984"/>
                    <a:pt x="1074" y="947"/>
                  </a:cubicBezTo>
                  <a:cubicBezTo>
                    <a:pt x="1065" y="921"/>
                    <a:pt x="1061" y="894"/>
                    <a:pt x="1063" y="865"/>
                  </a:cubicBezTo>
                  <a:cubicBezTo>
                    <a:pt x="1063" y="851"/>
                    <a:pt x="1065" y="836"/>
                    <a:pt x="1067" y="821"/>
                  </a:cubicBezTo>
                  <a:cubicBezTo>
                    <a:pt x="1072" y="791"/>
                    <a:pt x="1079" y="760"/>
                    <a:pt x="1087" y="728"/>
                  </a:cubicBezTo>
                  <a:cubicBezTo>
                    <a:pt x="1088" y="725"/>
                    <a:pt x="1089" y="721"/>
                    <a:pt x="1090" y="718"/>
                  </a:cubicBezTo>
                  <a:cubicBezTo>
                    <a:pt x="1115" y="631"/>
                    <a:pt x="1142" y="558"/>
                    <a:pt x="1164" y="501"/>
                  </a:cubicBezTo>
                  <a:cubicBezTo>
                    <a:pt x="1175" y="471"/>
                    <a:pt x="1190" y="445"/>
                    <a:pt x="1194" y="419"/>
                  </a:cubicBezTo>
                  <a:cubicBezTo>
                    <a:pt x="1198" y="393"/>
                    <a:pt x="1197" y="367"/>
                    <a:pt x="1189" y="341"/>
                  </a:cubicBezTo>
                  <a:cubicBezTo>
                    <a:pt x="1174" y="290"/>
                    <a:pt x="1135" y="244"/>
                    <a:pt x="1076" y="220"/>
                  </a:cubicBezTo>
                  <a:cubicBezTo>
                    <a:pt x="1064" y="215"/>
                    <a:pt x="1052" y="211"/>
                    <a:pt x="1039" y="209"/>
                  </a:cubicBezTo>
                  <a:cubicBezTo>
                    <a:pt x="1025" y="206"/>
                    <a:pt x="1010" y="204"/>
                    <a:pt x="994" y="204"/>
                  </a:cubicBezTo>
                  <a:cubicBezTo>
                    <a:pt x="975" y="203"/>
                    <a:pt x="955" y="205"/>
                    <a:pt x="937" y="209"/>
                  </a:cubicBezTo>
                  <a:cubicBezTo>
                    <a:pt x="930" y="211"/>
                    <a:pt x="923" y="213"/>
                    <a:pt x="916" y="215"/>
                  </a:cubicBezTo>
                  <a:cubicBezTo>
                    <a:pt x="861" y="229"/>
                    <a:pt x="810" y="253"/>
                    <a:pt x="757" y="275"/>
                  </a:cubicBezTo>
                  <a:cubicBezTo>
                    <a:pt x="700" y="299"/>
                    <a:pt x="640" y="321"/>
                    <a:pt x="573" y="330"/>
                  </a:cubicBezTo>
                  <a:cubicBezTo>
                    <a:pt x="557" y="332"/>
                    <a:pt x="541" y="333"/>
                    <a:pt x="525" y="333"/>
                  </a:cubicBezTo>
                  <a:cubicBezTo>
                    <a:pt x="460" y="334"/>
                    <a:pt x="392" y="321"/>
                    <a:pt x="323" y="285"/>
                  </a:cubicBezTo>
                  <a:cubicBezTo>
                    <a:pt x="311" y="279"/>
                    <a:pt x="300" y="273"/>
                    <a:pt x="288" y="266"/>
                  </a:cubicBezTo>
                  <a:cubicBezTo>
                    <a:pt x="258" y="247"/>
                    <a:pt x="230" y="225"/>
                    <a:pt x="205" y="203"/>
                  </a:cubicBezTo>
                  <a:cubicBezTo>
                    <a:pt x="176" y="178"/>
                    <a:pt x="150" y="152"/>
                    <a:pt x="125" y="126"/>
                  </a:cubicBezTo>
                  <a:cubicBezTo>
                    <a:pt x="97" y="97"/>
                    <a:pt x="72" y="68"/>
                    <a:pt x="48" y="43"/>
                  </a:cubicBezTo>
                  <a:cubicBezTo>
                    <a:pt x="31" y="26"/>
                    <a:pt x="14" y="12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52"/>
            <p:cNvSpPr/>
            <p:nvPr/>
          </p:nvSpPr>
          <p:spPr bwMode="auto">
            <a:xfrm>
              <a:off x="377826" y="466726"/>
              <a:ext cx="4894263" cy="4313238"/>
            </a:xfrm>
            <a:custGeom>
              <a:avLst/>
              <a:gdLst>
                <a:gd name="T0" fmla="*/ 1303 w 1303"/>
                <a:gd name="T1" fmla="*/ 1148 h 1148"/>
                <a:gd name="T2" fmla="*/ 1279 w 1303"/>
                <a:gd name="T3" fmla="*/ 1143 h 1148"/>
                <a:gd name="T4" fmla="*/ 1186 w 1303"/>
                <a:gd name="T5" fmla="*/ 1105 h 1148"/>
                <a:gd name="T6" fmla="*/ 1122 w 1303"/>
                <a:gd name="T7" fmla="*/ 1055 h 1148"/>
                <a:gd name="T8" fmla="*/ 1054 w 1303"/>
                <a:gd name="T9" fmla="*/ 954 h 1148"/>
                <a:gd name="T10" fmla="*/ 1043 w 1303"/>
                <a:gd name="T11" fmla="*/ 872 h 1148"/>
                <a:gd name="T12" fmla="*/ 1049 w 1303"/>
                <a:gd name="T13" fmla="*/ 827 h 1148"/>
                <a:gd name="T14" fmla="*/ 1070 w 1303"/>
                <a:gd name="T15" fmla="*/ 735 h 1148"/>
                <a:gd name="T16" fmla="*/ 1073 w 1303"/>
                <a:gd name="T17" fmla="*/ 724 h 1148"/>
                <a:gd name="T18" fmla="*/ 1135 w 1303"/>
                <a:gd name="T19" fmla="*/ 505 h 1148"/>
                <a:gd name="T20" fmla="*/ 1157 w 1303"/>
                <a:gd name="T21" fmla="*/ 425 h 1148"/>
                <a:gd name="T22" fmla="*/ 1147 w 1303"/>
                <a:gd name="T23" fmla="*/ 352 h 1148"/>
                <a:gd name="T24" fmla="*/ 1031 w 1303"/>
                <a:gd name="T25" fmla="*/ 240 h 1148"/>
                <a:gd name="T26" fmla="*/ 995 w 1303"/>
                <a:gd name="T27" fmla="*/ 230 h 1148"/>
                <a:gd name="T28" fmla="*/ 951 w 1303"/>
                <a:gd name="T29" fmla="*/ 226 h 1148"/>
                <a:gd name="T30" fmla="*/ 894 w 1303"/>
                <a:gd name="T31" fmla="*/ 232 h 1148"/>
                <a:gd name="T32" fmla="*/ 874 w 1303"/>
                <a:gd name="T33" fmla="*/ 238 h 1148"/>
                <a:gd name="T34" fmla="*/ 718 w 1303"/>
                <a:gd name="T35" fmla="*/ 295 h 1148"/>
                <a:gd name="T36" fmla="*/ 536 w 1303"/>
                <a:gd name="T37" fmla="*/ 344 h 1148"/>
                <a:gd name="T38" fmla="*/ 490 w 1303"/>
                <a:gd name="T39" fmla="*/ 346 h 1148"/>
                <a:gd name="T40" fmla="*/ 295 w 1303"/>
                <a:gd name="T41" fmla="*/ 292 h 1148"/>
                <a:gd name="T42" fmla="*/ 262 w 1303"/>
                <a:gd name="T43" fmla="*/ 272 h 1148"/>
                <a:gd name="T44" fmla="*/ 183 w 1303"/>
                <a:gd name="T45" fmla="*/ 208 h 1148"/>
                <a:gd name="T46" fmla="*/ 110 w 1303"/>
                <a:gd name="T47" fmla="*/ 130 h 1148"/>
                <a:gd name="T48" fmla="*/ 41 w 1303"/>
                <a:gd name="T49" fmla="*/ 46 h 1148"/>
                <a:gd name="T50" fmla="*/ 0 w 1303"/>
                <a:gd name="T51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3" h="1148">
                  <a:moveTo>
                    <a:pt x="1303" y="1148"/>
                  </a:moveTo>
                  <a:cubicBezTo>
                    <a:pt x="1295" y="1147"/>
                    <a:pt x="1287" y="1145"/>
                    <a:pt x="1279" y="1143"/>
                  </a:cubicBezTo>
                  <a:cubicBezTo>
                    <a:pt x="1249" y="1136"/>
                    <a:pt x="1216" y="1123"/>
                    <a:pt x="1186" y="1105"/>
                  </a:cubicBezTo>
                  <a:cubicBezTo>
                    <a:pt x="1163" y="1091"/>
                    <a:pt x="1142" y="1074"/>
                    <a:pt x="1122" y="1055"/>
                  </a:cubicBezTo>
                  <a:cubicBezTo>
                    <a:pt x="1091" y="1025"/>
                    <a:pt x="1067" y="990"/>
                    <a:pt x="1054" y="954"/>
                  </a:cubicBezTo>
                  <a:cubicBezTo>
                    <a:pt x="1044" y="928"/>
                    <a:pt x="1041" y="900"/>
                    <a:pt x="1043" y="872"/>
                  </a:cubicBezTo>
                  <a:cubicBezTo>
                    <a:pt x="1044" y="857"/>
                    <a:pt x="1046" y="842"/>
                    <a:pt x="1049" y="827"/>
                  </a:cubicBezTo>
                  <a:cubicBezTo>
                    <a:pt x="1054" y="797"/>
                    <a:pt x="1062" y="766"/>
                    <a:pt x="1070" y="735"/>
                  </a:cubicBezTo>
                  <a:cubicBezTo>
                    <a:pt x="1071" y="731"/>
                    <a:pt x="1072" y="728"/>
                    <a:pt x="1073" y="724"/>
                  </a:cubicBezTo>
                  <a:cubicBezTo>
                    <a:pt x="1097" y="637"/>
                    <a:pt x="1118" y="563"/>
                    <a:pt x="1135" y="505"/>
                  </a:cubicBezTo>
                  <a:cubicBezTo>
                    <a:pt x="1143" y="475"/>
                    <a:pt x="1155" y="450"/>
                    <a:pt x="1157" y="425"/>
                  </a:cubicBezTo>
                  <a:cubicBezTo>
                    <a:pt x="1159" y="401"/>
                    <a:pt x="1156" y="375"/>
                    <a:pt x="1147" y="352"/>
                  </a:cubicBezTo>
                  <a:cubicBezTo>
                    <a:pt x="1129" y="304"/>
                    <a:pt x="1089" y="261"/>
                    <a:pt x="1031" y="240"/>
                  </a:cubicBezTo>
                  <a:cubicBezTo>
                    <a:pt x="1019" y="236"/>
                    <a:pt x="1007" y="232"/>
                    <a:pt x="995" y="230"/>
                  </a:cubicBezTo>
                  <a:cubicBezTo>
                    <a:pt x="980" y="227"/>
                    <a:pt x="966" y="226"/>
                    <a:pt x="951" y="226"/>
                  </a:cubicBezTo>
                  <a:cubicBezTo>
                    <a:pt x="932" y="226"/>
                    <a:pt x="913" y="228"/>
                    <a:pt x="894" y="232"/>
                  </a:cubicBezTo>
                  <a:cubicBezTo>
                    <a:pt x="887" y="234"/>
                    <a:pt x="881" y="236"/>
                    <a:pt x="874" y="238"/>
                  </a:cubicBezTo>
                  <a:cubicBezTo>
                    <a:pt x="820" y="252"/>
                    <a:pt x="770" y="274"/>
                    <a:pt x="718" y="295"/>
                  </a:cubicBezTo>
                  <a:cubicBezTo>
                    <a:pt x="662" y="318"/>
                    <a:pt x="602" y="338"/>
                    <a:pt x="536" y="344"/>
                  </a:cubicBezTo>
                  <a:cubicBezTo>
                    <a:pt x="521" y="346"/>
                    <a:pt x="506" y="346"/>
                    <a:pt x="490" y="346"/>
                  </a:cubicBezTo>
                  <a:cubicBezTo>
                    <a:pt x="426" y="345"/>
                    <a:pt x="360" y="329"/>
                    <a:pt x="295" y="292"/>
                  </a:cubicBezTo>
                  <a:cubicBezTo>
                    <a:pt x="283" y="286"/>
                    <a:pt x="272" y="279"/>
                    <a:pt x="262" y="272"/>
                  </a:cubicBezTo>
                  <a:cubicBezTo>
                    <a:pt x="233" y="252"/>
                    <a:pt x="207" y="231"/>
                    <a:pt x="183" y="208"/>
                  </a:cubicBezTo>
                  <a:cubicBezTo>
                    <a:pt x="156" y="182"/>
                    <a:pt x="132" y="156"/>
                    <a:pt x="110" y="130"/>
                  </a:cubicBezTo>
                  <a:cubicBezTo>
                    <a:pt x="84" y="100"/>
                    <a:pt x="62" y="71"/>
                    <a:pt x="41" y="46"/>
                  </a:cubicBezTo>
                  <a:cubicBezTo>
                    <a:pt x="26" y="28"/>
                    <a:pt x="12" y="13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53"/>
            <p:cNvSpPr/>
            <p:nvPr/>
          </p:nvSpPr>
          <p:spPr bwMode="auto">
            <a:xfrm>
              <a:off x="358776" y="546101"/>
              <a:ext cx="4849813" cy="4268788"/>
            </a:xfrm>
            <a:custGeom>
              <a:avLst/>
              <a:gdLst>
                <a:gd name="T0" fmla="*/ 1291 w 1291"/>
                <a:gd name="T1" fmla="*/ 1136 h 1136"/>
                <a:gd name="T2" fmla="*/ 1267 w 1291"/>
                <a:gd name="T3" fmla="*/ 1135 h 1136"/>
                <a:gd name="T4" fmla="*/ 1172 w 1291"/>
                <a:gd name="T5" fmla="*/ 1105 h 1136"/>
                <a:gd name="T6" fmla="*/ 1105 w 1291"/>
                <a:gd name="T7" fmla="*/ 1058 h 1136"/>
                <a:gd name="T8" fmla="*/ 1033 w 1291"/>
                <a:gd name="T9" fmla="*/ 960 h 1136"/>
                <a:gd name="T10" fmla="*/ 1024 w 1291"/>
                <a:gd name="T11" fmla="*/ 878 h 1136"/>
                <a:gd name="T12" fmla="*/ 1031 w 1291"/>
                <a:gd name="T13" fmla="*/ 833 h 1136"/>
                <a:gd name="T14" fmla="*/ 1053 w 1291"/>
                <a:gd name="T15" fmla="*/ 740 h 1136"/>
                <a:gd name="T16" fmla="*/ 1056 w 1291"/>
                <a:gd name="T17" fmla="*/ 729 h 1136"/>
                <a:gd name="T18" fmla="*/ 1106 w 1291"/>
                <a:gd name="T19" fmla="*/ 508 h 1136"/>
                <a:gd name="T20" fmla="*/ 1120 w 1291"/>
                <a:gd name="T21" fmla="*/ 430 h 1136"/>
                <a:gd name="T22" fmla="*/ 1105 w 1291"/>
                <a:gd name="T23" fmla="*/ 361 h 1136"/>
                <a:gd name="T24" fmla="*/ 986 w 1291"/>
                <a:gd name="T25" fmla="*/ 259 h 1136"/>
                <a:gd name="T26" fmla="*/ 950 w 1291"/>
                <a:gd name="T27" fmla="*/ 250 h 1136"/>
                <a:gd name="T28" fmla="*/ 907 w 1291"/>
                <a:gd name="T29" fmla="*/ 248 h 1136"/>
                <a:gd name="T30" fmla="*/ 852 w 1291"/>
                <a:gd name="T31" fmla="*/ 254 h 1136"/>
                <a:gd name="T32" fmla="*/ 832 w 1291"/>
                <a:gd name="T33" fmla="*/ 259 h 1136"/>
                <a:gd name="T34" fmla="*/ 679 w 1291"/>
                <a:gd name="T35" fmla="*/ 314 h 1136"/>
                <a:gd name="T36" fmla="*/ 500 w 1291"/>
                <a:gd name="T37" fmla="*/ 357 h 1136"/>
                <a:gd name="T38" fmla="*/ 455 w 1291"/>
                <a:gd name="T39" fmla="*/ 358 h 1136"/>
                <a:gd name="T40" fmla="*/ 266 w 1291"/>
                <a:gd name="T41" fmla="*/ 299 h 1136"/>
                <a:gd name="T42" fmla="*/ 235 w 1291"/>
                <a:gd name="T43" fmla="*/ 277 h 1136"/>
                <a:gd name="T44" fmla="*/ 161 w 1291"/>
                <a:gd name="T45" fmla="*/ 212 h 1136"/>
                <a:gd name="T46" fmla="*/ 94 w 1291"/>
                <a:gd name="T47" fmla="*/ 133 h 1136"/>
                <a:gd name="T48" fmla="*/ 34 w 1291"/>
                <a:gd name="T49" fmla="*/ 47 h 1136"/>
                <a:gd name="T50" fmla="*/ 0 w 1291"/>
                <a:gd name="T51" fmla="*/ 0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1" h="1136">
                  <a:moveTo>
                    <a:pt x="1291" y="1136"/>
                  </a:moveTo>
                  <a:cubicBezTo>
                    <a:pt x="1283" y="1136"/>
                    <a:pt x="1275" y="1136"/>
                    <a:pt x="1267" y="1135"/>
                  </a:cubicBezTo>
                  <a:cubicBezTo>
                    <a:pt x="1237" y="1131"/>
                    <a:pt x="1203" y="1121"/>
                    <a:pt x="1172" y="1105"/>
                  </a:cubicBezTo>
                  <a:cubicBezTo>
                    <a:pt x="1148" y="1092"/>
                    <a:pt x="1126" y="1076"/>
                    <a:pt x="1105" y="1058"/>
                  </a:cubicBezTo>
                  <a:cubicBezTo>
                    <a:pt x="1072" y="1030"/>
                    <a:pt x="1047" y="996"/>
                    <a:pt x="1033" y="960"/>
                  </a:cubicBezTo>
                  <a:cubicBezTo>
                    <a:pt x="1023" y="934"/>
                    <a:pt x="1021" y="906"/>
                    <a:pt x="1024" y="878"/>
                  </a:cubicBezTo>
                  <a:cubicBezTo>
                    <a:pt x="1025" y="863"/>
                    <a:pt x="1028" y="848"/>
                    <a:pt x="1031" y="833"/>
                  </a:cubicBezTo>
                  <a:cubicBezTo>
                    <a:pt x="1036" y="803"/>
                    <a:pt x="1045" y="772"/>
                    <a:pt x="1053" y="740"/>
                  </a:cubicBezTo>
                  <a:cubicBezTo>
                    <a:pt x="1054" y="737"/>
                    <a:pt x="1055" y="733"/>
                    <a:pt x="1056" y="729"/>
                  </a:cubicBezTo>
                  <a:cubicBezTo>
                    <a:pt x="1080" y="643"/>
                    <a:pt x="1095" y="567"/>
                    <a:pt x="1106" y="508"/>
                  </a:cubicBezTo>
                  <a:cubicBezTo>
                    <a:pt x="1112" y="479"/>
                    <a:pt x="1120" y="454"/>
                    <a:pt x="1120" y="430"/>
                  </a:cubicBezTo>
                  <a:cubicBezTo>
                    <a:pt x="1120" y="407"/>
                    <a:pt x="1115" y="383"/>
                    <a:pt x="1105" y="361"/>
                  </a:cubicBezTo>
                  <a:cubicBezTo>
                    <a:pt x="1084" y="316"/>
                    <a:pt x="1043" y="277"/>
                    <a:pt x="986" y="259"/>
                  </a:cubicBezTo>
                  <a:cubicBezTo>
                    <a:pt x="974" y="255"/>
                    <a:pt x="963" y="252"/>
                    <a:pt x="950" y="250"/>
                  </a:cubicBezTo>
                  <a:cubicBezTo>
                    <a:pt x="936" y="248"/>
                    <a:pt x="922" y="247"/>
                    <a:pt x="907" y="248"/>
                  </a:cubicBezTo>
                  <a:cubicBezTo>
                    <a:pt x="888" y="248"/>
                    <a:pt x="870" y="250"/>
                    <a:pt x="852" y="254"/>
                  </a:cubicBezTo>
                  <a:cubicBezTo>
                    <a:pt x="845" y="256"/>
                    <a:pt x="838" y="258"/>
                    <a:pt x="832" y="259"/>
                  </a:cubicBezTo>
                  <a:cubicBezTo>
                    <a:pt x="779" y="274"/>
                    <a:pt x="729" y="295"/>
                    <a:pt x="679" y="314"/>
                  </a:cubicBezTo>
                  <a:cubicBezTo>
                    <a:pt x="623" y="335"/>
                    <a:pt x="564" y="354"/>
                    <a:pt x="500" y="357"/>
                  </a:cubicBezTo>
                  <a:cubicBezTo>
                    <a:pt x="485" y="358"/>
                    <a:pt x="470" y="359"/>
                    <a:pt x="455" y="358"/>
                  </a:cubicBezTo>
                  <a:cubicBezTo>
                    <a:pt x="392" y="354"/>
                    <a:pt x="329" y="336"/>
                    <a:pt x="266" y="299"/>
                  </a:cubicBezTo>
                  <a:cubicBezTo>
                    <a:pt x="256" y="292"/>
                    <a:pt x="245" y="285"/>
                    <a:pt x="235" y="277"/>
                  </a:cubicBezTo>
                  <a:cubicBezTo>
                    <a:pt x="208" y="257"/>
                    <a:pt x="183" y="235"/>
                    <a:pt x="161" y="212"/>
                  </a:cubicBezTo>
                  <a:cubicBezTo>
                    <a:pt x="135" y="186"/>
                    <a:pt x="114" y="159"/>
                    <a:pt x="94" y="133"/>
                  </a:cubicBezTo>
                  <a:cubicBezTo>
                    <a:pt x="71" y="102"/>
                    <a:pt x="52" y="73"/>
                    <a:pt x="34" y="47"/>
                  </a:cubicBezTo>
                  <a:cubicBezTo>
                    <a:pt x="22" y="29"/>
                    <a:pt x="10" y="13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4"/>
            <p:cNvSpPr/>
            <p:nvPr/>
          </p:nvSpPr>
          <p:spPr bwMode="auto">
            <a:xfrm>
              <a:off x="342901" y="625476"/>
              <a:ext cx="4802188" cy="4230688"/>
            </a:xfrm>
            <a:custGeom>
              <a:avLst/>
              <a:gdLst>
                <a:gd name="T0" fmla="*/ 1278 w 1278"/>
                <a:gd name="T1" fmla="*/ 1124 h 1126"/>
                <a:gd name="T2" fmla="*/ 1254 w 1278"/>
                <a:gd name="T3" fmla="*/ 1126 h 1126"/>
                <a:gd name="T4" fmla="*/ 1157 w 1278"/>
                <a:gd name="T5" fmla="*/ 1105 h 1126"/>
                <a:gd name="T6" fmla="*/ 1087 w 1278"/>
                <a:gd name="T7" fmla="*/ 1062 h 1126"/>
                <a:gd name="T8" fmla="*/ 1012 w 1278"/>
                <a:gd name="T9" fmla="*/ 966 h 1126"/>
                <a:gd name="T10" fmla="*/ 1003 w 1278"/>
                <a:gd name="T11" fmla="*/ 883 h 1126"/>
                <a:gd name="T12" fmla="*/ 1011 w 1278"/>
                <a:gd name="T13" fmla="*/ 838 h 1126"/>
                <a:gd name="T14" fmla="*/ 1035 w 1278"/>
                <a:gd name="T15" fmla="*/ 746 h 1126"/>
                <a:gd name="T16" fmla="*/ 1038 w 1278"/>
                <a:gd name="T17" fmla="*/ 735 h 1126"/>
                <a:gd name="T18" fmla="*/ 1076 w 1278"/>
                <a:gd name="T19" fmla="*/ 511 h 1126"/>
                <a:gd name="T20" fmla="*/ 1082 w 1278"/>
                <a:gd name="T21" fmla="*/ 435 h 1126"/>
                <a:gd name="T22" fmla="*/ 1061 w 1278"/>
                <a:gd name="T23" fmla="*/ 370 h 1126"/>
                <a:gd name="T24" fmla="*/ 940 w 1278"/>
                <a:gd name="T25" fmla="*/ 278 h 1126"/>
                <a:gd name="T26" fmla="*/ 905 w 1278"/>
                <a:gd name="T27" fmla="*/ 271 h 1126"/>
                <a:gd name="T28" fmla="*/ 862 w 1278"/>
                <a:gd name="T29" fmla="*/ 269 h 1126"/>
                <a:gd name="T30" fmla="*/ 809 w 1278"/>
                <a:gd name="T31" fmla="*/ 276 h 1126"/>
                <a:gd name="T32" fmla="*/ 789 w 1278"/>
                <a:gd name="T33" fmla="*/ 281 h 1126"/>
                <a:gd name="T34" fmla="*/ 638 w 1278"/>
                <a:gd name="T35" fmla="*/ 333 h 1126"/>
                <a:gd name="T36" fmla="*/ 463 w 1278"/>
                <a:gd name="T37" fmla="*/ 371 h 1126"/>
                <a:gd name="T38" fmla="*/ 418 w 1278"/>
                <a:gd name="T39" fmla="*/ 369 h 1126"/>
                <a:gd name="T40" fmla="*/ 237 w 1278"/>
                <a:gd name="T41" fmla="*/ 305 h 1126"/>
                <a:gd name="T42" fmla="*/ 207 w 1278"/>
                <a:gd name="T43" fmla="*/ 283 h 1126"/>
                <a:gd name="T44" fmla="*/ 138 w 1278"/>
                <a:gd name="T45" fmla="*/ 216 h 1126"/>
                <a:gd name="T46" fmla="*/ 77 w 1278"/>
                <a:gd name="T47" fmla="*/ 135 h 1126"/>
                <a:gd name="T48" fmla="*/ 26 w 1278"/>
                <a:gd name="T49" fmla="*/ 48 h 1126"/>
                <a:gd name="T50" fmla="*/ 0 w 1278"/>
                <a:gd name="T51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78" h="1126">
                  <a:moveTo>
                    <a:pt x="1278" y="1124"/>
                  </a:moveTo>
                  <a:cubicBezTo>
                    <a:pt x="1270" y="1125"/>
                    <a:pt x="1262" y="1126"/>
                    <a:pt x="1254" y="1126"/>
                  </a:cubicBezTo>
                  <a:cubicBezTo>
                    <a:pt x="1224" y="1126"/>
                    <a:pt x="1189" y="1119"/>
                    <a:pt x="1157" y="1105"/>
                  </a:cubicBezTo>
                  <a:cubicBezTo>
                    <a:pt x="1132" y="1094"/>
                    <a:pt x="1109" y="1079"/>
                    <a:pt x="1087" y="1062"/>
                  </a:cubicBezTo>
                  <a:cubicBezTo>
                    <a:pt x="1053" y="1035"/>
                    <a:pt x="1026" y="1002"/>
                    <a:pt x="1012" y="966"/>
                  </a:cubicBezTo>
                  <a:cubicBezTo>
                    <a:pt x="1002" y="940"/>
                    <a:pt x="999" y="912"/>
                    <a:pt x="1003" y="883"/>
                  </a:cubicBezTo>
                  <a:cubicBezTo>
                    <a:pt x="1005" y="869"/>
                    <a:pt x="1008" y="854"/>
                    <a:pt x="1011" y="838"/>
                  </a:cubicBezTo>
                  <a:cubicBezTo>
                    <a:pt x="1018" y="809"/>
                    <a:pt x="1026" y="778"/>
                    <a:pt x="1035" y="746"/>
                  </a:cubicBezTo>
                  <a:cubicBezTo>
                    <a:pt x="1036" y="742"/>
                    <a:pt x="1037" y="739"/>
                    <a:pt x="1038" y="735"/>
                  </a:cubicBezTo>
                  <a:cubicBezTo>
                    <a:pt x="1061" y="648"/>
                    <a:pt x="1071" y="571"/>
                    <a:pt x="1076" y="511"/>
                  </a:cubicBezTo>
                  <a:cubicBezTo>
                    <a:pt x="1079" y="483"/>
                    <a:pt x="1085" y="458"/>
                    <a:pt x="1082" y="435"/>
                  </a:cubicBezTo>
                  <a:cubicBezTo>
                    <a:pt x="1080" y="413"/>
                    <a:pt x="1073" y="391"/>
                    <a:pt x="1061" y="370"/>
                  </a:cubicBezTo>
                  <a:cubicBezTo>
                    <a:pt x="1038" y="329"/>
                    <a:pt x="997" y="294"/>
                    <a:pt x="940" y="278"/>
                  </a:cubicBezTo>
                  <a:cubicBezTo>
                    <a:pt x="929" y="275"/>
                    <a:pt x="917" y="272"/>
                    <a:pt x="905" y="271"/>
                  </a:cubicBezTo>
                  <a:cubicBezTo>
                    <a:pt x="891" y="269"/>
                    <a:pt x="877" y="268"/>
                    <a:pt x="862" y="269"/>
                  </a:cubicBezTo>
                  <a:cubicBezTo>
                    <a:pt x="844" y="270"/>
                    <a:pt x="826" y="272"/>
                    <a:pt x="809" y="276"/>
                  </a:cubicBezTo>
                  <a:cubicBezTo>
                    <a:pt x="802" y="278"/>
                    <a:pt x="795" y="280"/>
                    <a:pt x="789" y="281"/>
                  </a:cubicBezTo>
                  <a:cubicBezTo>
                    <a:pt x="736" y="295"/>
                    <a:pt x="688" y="316"/>
                    <a:pt x="638" y="333"/>
                  </a:cubicBezTo>
                  <a:cubicBezTo>
                    <a:pt x="583" y="353"/>
                    <a:pt x="525" y="369"/>
                    <a:pt x="463" y="371"/>
                  </a:cubicBezTo>
                  <a:cubicBezTo>
                    <a:pt x="448" y="371"/>
                    <a:pt x="433" y="371"/>
                    <a:pt x="418" y="369"/>
                  </a:cubicBezTo>
                  <a:cubicBezTo>
                    <a:pt x="357" y="363"/>
                    <a:pt x="296" y="343"/>
                    <a:pt x="237" y="305"/>
                  </a:cubicBezTo>
                  <a:cubicBezTo>
                    <a:pt x="227" y="298"/>
                    <a:pt x="217" y="290"/>
                    <a:pt x="207" y="283"/>
                  </a:cubicBezTo>
                  <a:cubicBezTo>
                    <a:pt x="181" y="262"/>
                    <a:pt x="158" y="239"/>
                    <a:pt x="138" y="216"/>
                  </a:cubicBezTo>
                  <a:cubicBezTo>
                    <a:pt x="114" y="189"/>
                    <a:pt x="95" y="162"/>
                    <a:pt x="77" y="135"/>
                  </a:cubicBezTo>
                  <a:cubicBezTo>
                    <a:pt x="57" y="104"/>
                    <a:pt x="41" y="74"/>
                    <a:pt x="26" y="48"/>
                  </a:cubicBezTo>
                  <a:cubicBezTo>
                    <a:pt x="16" y="30"/>
                    <a:pt x="7" y="14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5"/>
            <p:cNvSpPr/>
            <p:nvPr/>
          </p:nvSpPr>
          <p:spPr bwMode="auto">
            <a:xfrm>
              <a:off x="325438" y="703263"/>
              <a:ext cx="4756150" cy="4211638"/>
            </a:xfrm>
            <a:custGeom>
              <a:avLst/>
              <a:gdLst>
                <a:gd name="T0" fmla="*/ 1266 w 1266"/>
                <a:gd name="T1" fmla="*/ 1112 h 1121"/>
                <a:gd name="T2" fmla="*/ 1242 w 1266"/>
                <a:gd name="T3" fmla="*/ 1117 h 1121"/>
                <a:gd name="T4" fmla="*/ 1142 w 1266"/>
                <a:gd name="T5" fmla="*/ 1105 h 1121"/>
                <a:gd name="T6" fmla="*/ 1070 w 1266"/>
                <a:gd name="T7" fmla="*/ 1066 h 1121"/>
                <a:gd name="T8" fmla="*/ 992 w 1266"/>
                <a:gd name="T9" fmla="*/ 972 h 1121"/>
                <a:gd name="T10" fmla="*/ 984 w 1266"/>
                <a:gd name="T11" fmla="*/ 889 h 1121"/>
                <a:gd name="T12" fmla="*/ 993 w 1266"/>
                <a:gd name="T13" fmla="*/ 844 h 1121"/>
                <a:gd name="T14" fmla="*/ 1018 w 1266"/>
                <a:gd name="T15" fmla="*/ 751 h 1121"/>
                <a:gd name="T16" fmla="*/ 1021 w 1266"/>
                <a:gd name="T17" fmla="*/ 740 h 1121"/>
                <a:gd name="T18" fmla="*/ 1048 w 1266"/>
                <a:gd name="T19" fmla="*/ 513 h 1121"/>
                <a:gd name="T20" fmla="*/ 1045 w 1266"/>
                <a:gd name="T21" fmla="*/ 440 h 1121"/>
                <a:gd name="T22" fmla="*/ 1019 w 1266"/>
                <a:gd name="T23" fmla="*/ 379 h 1121"/>
                <a:gd name="T24" fmla="*/ 895 w 1266"/>
                <a:gd name="T25" fmla="*/ 297 h 1121"/>
                <a:gd name="T26" fmla="*/ 860 w 1266"/>
                <a:gd name="T27" fmla="*/ 291 h 1121"/>
                <a:gd name="T28" fmla="*/ 819 w 1266"/>
                <a:gd name="T29" fmla="*/ 291 h 1121"/>
                <a:gd name="T30" fmla="*/ 766 w 1266"/>
                <a:gd name="T31" fmla="*/ 298 h 1121"/>
                <a:gd name="T32" fmla="*/ 747 w 1266"/>
                <a:gd name="T33" fmla="*/ 303 h 1121"/>
                <a:gd name="T34" fmla="*/ 599 w 1266"/>
                <a:gd name="T35" fmla="*/ 353 h 1121"/>
                <a:gd name="T36" fmla="*/ 427 w 1266"/>
                <a:gd name="T37" fmla="*/ 384 h 1121"/>
                <a:gd name="T38" fmla="*/ 383 w 1266"/>
                <a:gd name="T39" fmla="*/ 381 h 1121"/>
                <a:gd name="T40" fmla="*/ 209 w 1266"/>
                <a:gd name="T41" fmla="*/ 311 h 1121"/>
                <a:gd name="T42" fmla="*/ 180 w 1266"/>
                <a:gd name="T43" fmla="*/ 288 h 1121"/>
                <a:gd name="T44" fmla="*/ 116 w 1266"/>
                <a:gd name="T45" fmla="*/ 220 h 1121"/>
                <a:gd name="T46" fmla="*/ 61 w 1266"/>
                <a:gd name="T47" fmla="*/ 138 h 1121"/>
                <a:gd name="T48" fmla="*/ 19 w 1266"/>
                <a:gd name="T49" fmla="*/ 49 h 1121"/>
                <a:gd name="T50" fmla="*/ 0 w 1266"/>
                <a:gd name="T5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6" h="1121">
                  <a:moveTo>
                    <a:pt x="1266" y="1112"/>
                  </a:moveTo>
                  <a:cubicBezTo>
                    <a:pt x="1258" y="1115"/>
                    <a:pt x="1250" y="1116"/>
                    <a:pt x="1242" y="1117"/>
                  </a:cubicBezTo>
                  <a:cubicBezTo>
                    <a:pt x="1212" y="1121"/>
                    <a:pt x="1176" y="1117"/>
                    <a:pt x="1142" y="1105"/>
                  </a:cubicBezTo>
                  <a:cubicBezTo>
                    <a:pt x="1117" y="1096"/>
                    <a:pt x="1093" y="1082"/>
                    <a:pt x="1070" y="1066"/>
                  </a:cubicBezTo>
                  <a:cubicBezTo>
                    <a:pt x="1034" y="1040"/>
                    <a:pt x="1006" y="1007"/>
                    <a:pt x="992" y="972"/>
                  </a:cubicBezTo>
                  <a:cubicBezTo>
                    <a:pt x="981" y="945"/>
                    <a:pt x="979" y="918"/>
                    <a:pt x="984" y="889"/>
                  </a:cubicBezTo>
                  <a:cubicBezTo>
                    <a:pt x="986" y="874"/>
                    <a:pt x="989" y="859"/>
                    <a:pt x="993" y="844"/>
                  </a:cubicBezTo>
                  <a:cubicBezTo>
                    <a:pt x="1000" y="815"/>
                    <a:pt x="1009" y="784"/>
                    <a:pt x="1018" y="751"/>
                  </a:cubicBezTo>
                  <a:cubicBezTo>
                    <a:pt x="1019" y="748"/>
                    <a:pt x="1020" y="744"/>
                    <a:pt x="1021" y="740"/>
                  </a:cubicBezTo>
                  <a:cubicBezTo>
                    <a:pt x="1043" y="653"/>
                    <a:pt x="1048" y="575"/>
                    <a:pt x="1048" y="513"/>
                  </a:cubicBezTo>
                  <a:cubicBezTo>
                    <a:pt x="1047" y="486"/>
                    <a:pt x="1050" y="462"/>
                    <a:pt x="1045" y="440"/>
                  </a:cubicBezTo>
                  <a:cubicBezTo>
                    <a:pt x="1040" y="419"/>
                    <a:pt x="1032" y="398"/>
                    <a:pt x="1019" y="379"/>
                  </a:cubicBezTo>
                  <a:cubicBezTo>
                    <a:pt x="993" y="341"/>
                    <a:pt x="951" y="310"/>
                    <a:pt x="895" y="297"/>
                  </a:cubicBezTo>
                  <a:cubicBezTo>
                    <a:pt x="884" y="294"/>
                    <a:pt x="872" y="292"/>
                    <a:pt x="860" y="291"/>
                  </a:cubicBezTo>
                  <a:cubicBezTo>
                    <a:pt x="847" y="290"/>
                    <a:pt x="833" y="290"/>
                    <a:pt x="819" y="291"/>
                  </a:cubicBezTo>
                  <a:cubicBezTo>
                    <a:pt x="801" y="292"/>
                    <a:pt x="783" y="294"/>
                    <a:pt x="766" y="298"/>
                  </a:cubicBezTo>
                  <a:cubicBezTo>
                    <a:pt x="760" y="300"/>
                    <a:pt x="753" y="302"/>
                    <a:pt x="747" y="303"/>
                  </a:cubicBezTo>
                  <a:cubicBezTo>
                    <a:pt x="695" y="317"/>
                    <a:pt x="647" y="336"/>
                    <a:pt x="599" y="353"/>
                  </a:cubicBezTo>
                  <a:cubicBezTo>
                    <a:pt x="544" y="371"/>
                    <a:pt x="488" y="385"/>
                    <a:pt x="427" y="384"/>
                  </a:cubicBezTo>
                  <a:cubicBezTo>
                    <a:pt x="412" y="384"/>
                    <a:pt x="398" y="383"/>
                    <a:pt x="383" y="381"/>
                  </a:cubicBezTo>
                  <a:cubicBezTo>
                    <a:pt x="323" y="372"/>
                    <a:pt x="264" y="350"/>
                    <a:pt x="209" y="311"/>
                  </a:cubicBezTo>
                  <a:cubicBezTo>
                    <a:pt x="199" y="304"/>
                    <a:pt x="190" y="296"/>
                    <a:pt x="180" y="288"/>
                  </a:cubicBezTo>
                  <a:cubicBezTo>
                    <a:pt x="156" y="267"/>
                    <a:pt x="135" y="244"/>
                    <a:pt x="116" y="220"/>
                  </a:cubicBezTo>
                  <a:cubicBezTo>
                    <a:pt x="94" y="192"/>
                    <a:pt x="76" y="165"/>
                    <a:pt x="61" y="138"/>
                  </a:cubicBezTo>
                  <a:cubicBezTo>
                    <a:pt x="44" y="106"/>
                    <a:pt x="31" y="76"/>
                    <a:pt x="19" y="49"/>
                  </a:cubicBezTo>
                  <a:cubicBezTo>
                    <a:pt x="12" y="31"/>
                    <a:pt x="5" y="14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56"/>
            <p:cNvSpPr/>
            <p:nvPr/>
          </p:nvSpPr>
          <p:spPr bwMode="auto">
            <a:xfrm>
              <a:off x="306388" y="782638"/>
              <a:ext cx="4710113" cy="4192588"/>
            </a:xfrm>
            <a:custGeom>
              <a:avLst/>
              <a:gdLst>
                <a:gd name="T0" fmla="*/ 1254 w 1254"/>
                <a:gd name="T1" fmla="*/ 1101 h 1116"/>
                <a:gd name="T2" fmla="*/ 1230 w 1254"/>
                <a:gd name="T3" fmla="*/ 1109 h 1116"/>
                <a:gd name="T4" fmla="*/ 1128 w 1254"/>
                <a:gd name="T5" fmla="*/ 1105 h 1116"/>
                <a:gd name="T6" fmla="*/ 1053 w 1254"/>
                <a:gd name="T7" fmla="*/ 1070 h 1116"/>
                <a:gd name="T8" fmla="*/ 972 w 1254"/>
                <a:gd name="T9" fmla="*/ 977 h 1116"/>
                <a:gd name="T10" fmla="*/ 964 w 1254"/>
                <a:gd name="T11" fmla="*/ 894 h 1116"/>
                <a:gd name="T12" fmla="*/ 975 w 1254"/>
                <a:gd name="T13" fmla="*/ 850 h 1116"/>
                <a:gd name="T14" fmla="*/ 1001 w 1254"/>
                <a:gd name="T15" fmla="*/ 757 h 1116"/>
                <a:gd name="T16" fmla="*/ 1004 w 1254"/>
                <a:gd name="T17" fmla="*/ 746 h 1116"/>
                <a:gd name="T18" fmla="*/ 1019 w 1254"/>
                <a:gd name="T19" fmla="*/ 516 h 1116"/>
                <a:gd name="T20" fmla="*/ 1008 w 1254"/>
                <a:gd name="T21" fmla="*/ 445 h 1116"/>
                <a:gd name="T22" fmla="*/ 976 w 1254"/>
                <a:gd name="T23" fmla="*/ 388 h 1116"/>
                <a:gd name="T24" fmla="*/ 849 w 1254"/>
                <a:gd name="T25" fmla="*/ 316 h 1116"/>
                <a:gd name="T26" fmla="*/ 816 w 1254"/>
                <a:gd name="T27" fmla="*/ 311 h 1116"/>
                <a:gd name="T28" fmla="*/ 775 w 1254"/>
                <a:gd name="T29" fmla="*/ 312 h 1116"/>
                <a:gd name="T30" fmla="*/ 724 w 1254"/>
                <a:gd name="T31" fmla="*/ 320 h 1116"/>
                <a:gd name="T32" fmla="*/ 705 w 1254"/>
                <a:gd name="T33" fmla="*/ 325 h 1116"/>
                <a:gd name="T34" fmla="*/ 560 w 1254"/>
                <a:gd name="T35" fmla="*/ 372 h 1116"/>
                <a:gd name="T36" fmla="*/ 390 w 1254"/>
                <a:gd name="T37" fmla="*/ 397 h 1116"/>
                <a:gd name="T38" fmla="*/ 348 w 1254"/>
                <a:gd name="T39" fmla="*/ 392 h 1116"/>
                <a:gd name="T40" fmla="*/ 180 w 1254"/>
                <a:gd name="T41" fmla="*/ 317 h 1116"/>
                <a:gd name="T42" fmla="*/ 154 w 1254"/>
                <a:gd name="T43" fmla="*/ 293 h 1116"/>
                <a:gd name="T44" fmla="*/ 94 w 1254"/>
                <a:gd name="T45" fmla="*/ 223 h 1116"/>
                <a:gd name="T46" fmla="*/ 45 w 1254"/>
                <a:gd name="T47" fmla="*/ 140 h 1116"/>
                <a:gd name="T48" fmla="*/ 13 w 1254"/>
                <a:gd name="T49" fmla="*/ 50 h 1116"/>
                <a:gd name="T50" fmla="*/ 0 w 1254"/>
                <a:gd name="T51" fmla="*/ 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4" h="1116">
                  <a:moveTo>
                    <a:pt x="1254" y="1101"/>
                  </a:moveTo>
                  <a:cubicBezTo>
                    <a:pt x="1247" y="1104"/>
                    <a:pt x="1238" y="1107"/>
                    <a:pt x="1230" y="1109"/>
                  </a:cubicBezTo>
                  <a:cubicBezTo>
                    <a:pt x="1200" y="1116"/>
                    <a:pt x="1163" y="1115"/>
                    <a:pt x="1128" y="1105"/>
                  </a:cubicBezTo>
                  <a:cubicBezTo>
                    <a:pt x="1102" y="1097"/>
                    <a:pt x="1077" y="1085"/>
                    <a:pt x="1053" y="1070"/>
                  </a:cubicBezTo>
                  <a:cubicBezTo>
                    <a:pt x="1015" y="1045"/>
                    <a:pt x="986" y="1013"/>
                    <a:pt x="972" y="977"/>
                  </a:cubicBezTo>
                  <a:cubicBezTo>
                    <a:pt x="961" y="951"/>
                    <a:pt x="959" y="924"/>
                    <a:pt x="964" y="894"/>
                  </a:cubicBezTo>
                  <a:cubicBezTo>
                    <a:pt x="967" y="880"/>
                    <a:pt x="971" y="865"/>
                    <a:pt x="975" y="850"/>
                  </a:cubicBezTo>
                  <a:cubicBezTo>
                    <a:pt x="983" y="821"/>
                    <a:pt x="992" y="789"/>
                    <a:pt x="1001" y="757"/>
                  </a:cubicBezTo>
                  <a:cubicBezTo>
                    <a:pt x="1002" y="753"/>
                    <a:pt x="1003" y="749"/>
                    <a:pt x="1004" y="746"/>
                  </a:cubicBezTo>
                  <a:cubicBezTo>
                    <a:pt x="1025" y="659"/>
                    <a:pt x="1026" y="580"/>
                    <a:pt x="1019" y="516"/>
                  </a:cubicBezTo>
                  <a:cubicBezTo>
                    <a:pt x="1016" y="490"/>
                    <a:pt x="1016" y="467"/>
                    <a:pt x="1008" y="445"/>
                  </a:cubicBezTo>
                  <a:cubicBezTo>
                    <a:pt x="1001" y="425"/>
                    <a:pt x="991" y="406"/>
                    <a:pt x="976" y="388"/>
                  </a:cubicBezTo>
                  <a:cubicBezTo>
                    <a:pt x="948" y="354"/>
                    <a:pt x="905" y="326"/>
                    <a:pt x="849" y="316"/>
                  </a:cubicBezTo>
                  <a:cubicBezTo>
                    <a:pt x="839" y="313"/>
                    <a:pt x="827" y="312"/>
                    <a:pt x="816" y="311"/>
                  </a:cubicBezTo>
                  <a:cubicBezTo>
                    <a:pt x="802" y="311"/>
                    <a:pt x="789" y="311"/>
                    <a:pt x="775" y="312"/>
                  </a:cubicBezTo>
                  <a:cubicBezTo>
                    <a:pt x="758" y="314"/>
                    <a:pt x="741" y="316"/>
                    <a:pt x="724" y="320"/>
                  </a:cubicBezTo>
                  <a:cubicBezTo>
                    <a:pt x="717" y="322"/>
                    <a:pt x="711" y="323"/>
                    <a:pt x="705" y="325"/>
                  </a:cubicBezTo>
                  <a:cubicBezTo>
                    <a:pt x="654" y="339"/>
                    <a:pt x="607" y="357"/>
                    <a:pt x="560" y="372"/>
                  </a:cubicBezTo>
                  <a:cubicBezTo>
                    <a:pt x="505" y="389"/>
                    <a:pt x="450" y="400"/>
                    <a:pt x="390" y="397"/>
                  </a:cubicBezTo>
                  <a:cubicBezTo>
                    <a:pt x="376" y="396"/>
                    <a:pt x="362" y="395"/>
                    <a:pt x="348" y="392"/>
                  </a:cubicBezTo>
                  <a:cubicBezTo>
                    <a:pt x="289" y="382"/>
                    <a:pt x="232" y="357"/>
                    <a:pt x="180" y="317"/>
                  </a:cubicBezTo>
                  <a:cubicBezTo>
                    <a:pt x="171" y="309"/>
                    <a:pt x="162" y="301"/>
                    <a:pt x="154" y="293"/>
                  </a:cubicBezTo>
                  <a:cubicBezTo>
                    <a:pt x="131" y="272"/>
                    <a:pt x="111" y="248"/>
                    <a:pt x="94" y="223"/>
                  </a:cubicBezTo>
                  <a:cubicBezTo>
                    <a:pt x="74" y="196"/>
                    <a:pt x="58" y="168"/>
                    <a:pt x="45" y="140"/>
                  </a:cubicBezTo>
                  <a:cubicBezTo>
                    <a:pt x="31" y="108"/>
                    <a:pt x="21" y="78"/>
                    <a:pt x="13" y="50"/>
                  </a:cubicBezTo>
                  <a:cubicBezTo>
                    <a:pt x="7" y="31"/>
                    <a:pt x="2" y="15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57"/>
            <p:cNvSpPr/>
            <p:nvPr/>
          </p:nvSpPr>
          <p:spPr bwMode="auto">
            <a:xfrm>
              <a:off x="287338" y="862013"/>
              <a:ext cx="4665663" cy="4181475"/>
            </a:xfrm>
            <a:custGeom>
              <a:avLst/>
              <a:gdLst>
                <a:gd name="T0" fmla="*/ 1242 w 1242"/>
                <a:gd name="T1" fmla="*/ 1089 h 1113"/>
                <a:gd name="T2" fmla="*/ 1218 w 1242"/>
                <a:gd name="T3" fmla="*/ 1100 h 1113"/>
                <a:gd name="T4" fmla="*/ 1114 w 1242"/>
                <a:gd name="T5" fmla="*/ 1105 h 1113"/>
                <a:gd name="T6" fmla="*/ 1036 w 1242"/>
                <a:gd name="T7" fmla="*/ 1073 h 1113"/>
                <a:gd name="T8" fmla="*/ 951 w 1242"/>
                <a:gd name="T9" fmla="*/ 983 h 1113"/>
                <a:gd name="T10" fmla="*/ 945 w 1242"/>
                <a:gd name="T11" fmla="*/ 900 h 1113"/>
                <a:gd name="T12" fmla="*/ 957 w 1242"/>
                <a:gd name="T13" fmla="*/ 855 h 1113"/>
                <a:gd name="T14" fmla="*/ 984 w 1242"/>
                <a:gd name="T15" fmla="*/ 762 h 1113"/>
                <a:gd name="T16" fmla="*/ 986 w 1242"/>
                <a:gd name="T17" fmla="*/ 751 h 1113"/>
                <a:gd name="T18" fmla="*/ 990 w 1242"/>
                <a:gd name="T19" fmla="*/ 519 h 1113"/>
                <a:gd name="T20" fmla="*/ 971 w 1242"/>
                <a:gd name="T21" fmla="*/ 450 h 1113"/>
                <a:gd name="T22" fmla="*/ 934 w 1242"/>
                <a:gd name="T23" fmla="*/ 397 h 1113"/>
                <a:gd name="T24" fmla="*/ 804 w 1242"/>
                <a:gd name="T25" fmla="*/ 334 h 1113"/>
                <a:gd name="T26" fmla="*/ 771 w 1242"/>
                <a:gd name="T27" fmla="*/ 332 h 1113"/>
                <a:gd name="T28" fmla="*/ 732 w 1242"/>
                <a:gd name="T29" fmla="*/ 333 h 1113"/>
                <a:gd name="T30" fmla="*/ 682 w 1242"/>
                <a:gd name="T31" fmla="*/ 342 h 1113"/>
                <a:gd name="T32" fmla="*/ 663 w 1242"/>
                <a:gd name="T33" fmla="*/ 347 h 1113"/>
                <a:gd name="T34" fmla="*/ 521 w 1242"/>
                <a:gd name="T35" fmla="*/ 391 h 1113"/>
                <a:gd name="T36" fmla="*/ 354 w 1242"/>
                <a:gd name="T37" fmla="*/ 410 h 1113"/>
                <a:gd name="T38" fmla="*/ 313 w 1242"/>
                <a:gd name="T39" fmla="*/ 404 h 1113"/>
                <a:gd name="T40" fmla="*/ 152 w 1242"/>
                <a:gd name="T41" fmla="*/ 323 h 1113"/>
                <a:gd name="T42" fmla="*/ 127 w 1242"/>
                <a:gd name="T43" fmla="*/ 299 h 1113"/>
                <a:gd name="T44" fmla="*/ 72 w 1242"/>
                <a:gd name="T45" fmla="*/ 227 h 1113"/>
                <a:gd name="T46" fmla="*/ 30 w 1242"/>
                <a:gd name="T47" fmla="*/ 143 h 1113"/>
                <a:gd name="T48" fmla="*/ 6 w 1242"/>
                <a:gd name="T49" fmla="*/ 51 h 1113"/>
                <a:gd name="T50" fmla="*/ 0 w 1242"/>
                <a:gd name="T51" fmla="*/ 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42" h="1113">
                  <a:moveTo>
                    <a:pt x="1242" y="1089"/>
                  </a:moveTo>
                  <a:cubicBezTo>
                    <a:pt x="1235" y="1093"/>
                    <a:pt x="1227" y="1097"/>
                    <a:pt x="1218" y="1100"/>
                  </a:cubicBezTo>
                  <a:cubicBezTo>
                    <a:pt x="1188" y="1111"/>
                    <a:pt x="1150" y="1113"/>
                    <a:pt x="1114" y="1105"/>
                  </a:cubicBezTo>
                  <a:cubicBezTo>
                    <a:pt x="1087" y="1099"/>
                    <a:pt x="1061" y="1088"/>
                    <a:pt x="1036" y="1073"/>
                  </a:cubicBezTo>
                  <a:cubicBezTo>
                    <a:pt x="997" y="1050"/>
                    <a:pt x="966" y="1018"/>
                    <a:pt x="951" y="983"/>
                  </a:cubicBezTo>
                  <a:cubicBezTo>
                    <a:pt x="940" y="957"/>
                    <a:pt x="938" y="930"/>
                    <a:pt x="945" y="900"/>
                  </a:cubicBezTo>
                  <a:cubicBezTo>
                    <a:pt x="948" y="885"/>
                    <a:pt x="952" y="871"/>
                    <a:pt x="957" y="855"/>
                  </a:cubicBezTo>
                  <a:cubicBezTo>
                    <a:pt x="965" y="826"/>
                    <a:pt x="975" y="795"/>
                    <a:pt x="984" y="762"/>
                  </a:cubicBezTo>
                  <a:cubicBezTo>
                    <a:pt x="985" y="759"/>
                    <a:pt x="985" y="755"/>
                    <a:pt x="986" y="751"/>
                  </a:cubicBezTo>
                  <a:cubicBezTo>
                    <a:pt x="1007" y="664"/>
                    <a:pt x="1004" y="584"/>
                    <a:pt x="990" y="519"/>
                  </a:cubicBezTo>
                  <a:cubicBezTo>
                    <a:pt x="985" y="494"/>
                    <a:pt x="981" y="471"/>
                    <a:pt x="971" y="450"/>
                  </a:cubicBezTo>
                  <a:cubicBezTo>
                    <a:pt x="962" y="431"/>
                    <a:pt x="950" y="413"/>
                    <a:pt x="934" y="397"/>
                  </a:cubicBezTo>
                  <a:cubicBezTo>
                    <a:pt x="903" y="366"/>
                    <a:pt x="859" y="342"/>
                    <a:pt x="804" y="334"/>
                  </a:cubicBezTo>
                  <a:cubicBezTo>
                    <a:pt x="794" y="333"/>
                    <a:pt x="782" y="332"/>
                    <a:pt x="771" y="332"/>
                  </a:cubicBezTo>
                  <a:cubicBezTo>
                    <a:pt x="758" y="331"/>
                    <a:pt x="745" y="332"/>
                    <a:pt x="732" y="333"/>
                  </a:cubicBezTo>
                  <a:cubicBezTo>
                    <a:pt x="715" y="335"/>
                    <a:pt x="698" y="338"/>
                    <a:pt x="682" y="342"/>
                  </a:cubicBezTo>
                  <a:cubicBezTo>
                    <a:pt x="675" y="344"/>
                    <a:pt x="669" y="345"/>
                    <a:pt x="663" y="347"/>
                  </a:cubicBezTo>
                  <a:cubicBezTo>
                    <a:pt x="613" y="361"/>
                    <a:pt x="567" y="378"/>
                    <a:pt x="521" y="391"/>
                  </a:cubicBezTo>
                  <a:cubicBezTo>
                    <a:pt x="467" y="406"/>
                    <a:pt x="412" y="416"/>
                    <a:pt x="354" y="410"/>
                  </a:cubicBezTo>
                  <a:cubicBezTo>
                    <a:pt x="341" y="409"/>
                    <a:pt x="327" y="407"/>
                    <a:pt x="313" y="404"/>
                  </a:cubicBezTo>
                  <a:cubicBezTo>
                    <a:pt x="255" y="391"/>
                    <a:pt x="201" y="364"/>
                    <a:pt x="152" y="323"/>
                  </a:cubicBezTo>
                  <a:cubicBezTo>
                    <a:pt x="143" y="315"/>
                    <a:pt x="135" y="307"/>
                    <a:pt x="127" y="299"/>
                  </a:cubicBezTo>
                  <a:cubicBezTo>
                    <a:pt x="106" y="277"/>
                    <a:pt x="87" y="253"/>
                    <a:pt x="72" y="227"/>
                  </a:cubicBezTo>
                  <a:cubicBezTo>
                    <a:pt x="54" y="199"/>
                    <a:pt x="40" y="171"/>
                    <a:pt x="30" y="143"/>
                  </a:cubicBezTo>
                  <a:cubicBezTo>
                    <a:pt x="18" y="111"/>
                    <a:pt x="10" y="80"/>
                    <a:pt x="6" y="51"/>
                  </a:cubicBezTo>
                  <a:cubicBezTo>
                    <a:pt x="3" y="32"/>
                    <a:pt x="0" y="15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258"/>
            <p:cNvSpPr/>
            <p:nvPr/>
          </p:nvSpPr>
          <p:spPr bwMode="auto">
            <a:xfrm>
              <a:off x="260351" y="941388"/>
              <a:ext cx="4629150" cy="4173538"/>
            </a:xfrm>
            <a:custGeom>
              <a:avLst/>
              <a:gdLst>
                <a:gd name="T0" fmla="*/ 1232 w 1232"/>
                <a:gd name="T1" fmla="*/ 1077 h 1111"/>
                <a:gd name="T2" fmla="*/ 1208 w 1232"/>
                <a:gd name="T3" fmla="*/ 1092 h 1111"/>
                <a:gd name="T4" fmla="*/ 1101 w 1232"/>
                <a:gd name="T5" fmla="*/ 1105 h 1111"/>
                <a:gd name="T6" fmla="*/ 1021 w 1232"/>
                <a:gd name="T7" fmla="*/ 1077 h 1111"/>
                <a:gd name="T8" fmla="*/ 933 w 1232"/>
                <a:gd name="T9" fmla="*/ 989 h 1111"/>
                <a:gd name="T10" fmla="*/ 928 w 1232"/>
                <a:gd name="T11" fmla="*/ 906 h 1111"/>
                <a:gd name="T12" fmla="*/ 940 w 1232"/>
                <a:gd name="T13" fmla="*/ 861 h 1111"/>
                <a:gd name="T14" fmla="*/ 968 w 1232"/>
                <a:gd name="T15" fmla="*/ 768 h 1111"/>
                <a:gd name="T16" fmla="*/ 971 w 1232"/>
                <a:gd name="T17" fmla="*/ 757 h 1111"/>
                <a:gd name="T18" fmla="*/ 963 w 1232"/>
                <a:gd name="T19" fmla="*/ 522 h 1111"/>
                <a:gd name="T20" fmla="*/ 936 w 1232"/>
                <a:gd name="T21" fmla="*/ 455 h 1111"/>
                <a:gd name="T22" fmla="*/ 894 w 1232"/>
                <a:gd name="T23" fmla="*/ 406 h 1111"/>
                <a:gd name="T24" fmla="*/ 761 w 1232"/>
                <a:gd name="T25" fmla="*/ 353 h 1111"/>
                <a:gd name="T26" fmla="*/ 728 w 1232"/>
                <a:gd name="T27" fmla="*/ 352 h 1111"/>
                <a:gd name="T28" fmla="*/ 690 w 1232"/>
                <a:gd name="T29" fmla="*/ 355 h 1111"/>
                <a:gd name="T30" fmla="*/ 641 w 1232"/>
                <a:gd name="T31" fmla="*/ 364 h 1111"/>
                <a:gd name="T32" fmla="*/ 623 w 1232"/>
                <a:gd name="T33" fmla="*/ 369 h 1111"/>
                <a:gd name="T34" fmla="*/ 483 w 1232"/>
                <a:gd name="T35" fmla="*/ 410 h 1111"/>
                <a:gd name="T36" fmla="*/ 320 w 1232"/>
                <a:gd name="T37" fmla="*/ 424 h 1111"/>
                <a:gd name="T38" fmla="*/ 280 w 1232"/>
                <a:gd name="T39" fmla="*/ 416 h 1111"/>
                <a:gd name="T40" fmla="*/ 126 w 1232"/>
                <a:gd name="T41" fmla="*/ 329 h 1111"/>
                <a:gd name="T42" fmla="*/ 102 w 1232"/>
                <a:gd name="T43" fmla="*/ 304 h 1111"/>
                <a:gd name="T44" fmla="*/ 52 w 1232"/>
                <a:gd name="T45" fmla="*/ 231 h 1111"/>
                <a:gd name="T46" fmla="*/ 16 w 1232"/>
                <a:gd name="T47" fmla="*/ 145 h 1111"/>
                <a:gd name="T48" fmla="*/ 1 w 1232"/>
                <a:gd name="T49" fmla="*/ 52 h 1111"/>
                <a:gd name="T50" fmla="*/ 3 w 1232"/>
                <a:gd name="T51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32" h="1111">
                  <a:moveTo>
                    <a:pt x="1232" y="1077"/>
                  </a:moveTo>
                  <a:cubicBezTo>
                    <a:pt x="1225" y="1082"/>
                    <a:pt x="1217" y="1088"/>
                    <a:pt x="1208" y="1092"/>
                  </a:cubicBezTo>
                  <a:cubicBezTo>
                    <a:pt x="1178" y="1106"/>
                    <a:pt x="1139" y="1111"/>
                    <a:pt x="1101" y="1105"/>
                  </a:cubicBezTo>
                  <a:cubicBezTo>
                    <a:pt x="1074" y="1100"/>
                    <a:pt x="1047" y="1091"/>
                    <a:pt x="1021" y="1077"/>
                  </a:cubicBezTo>
                  <a:cubicBezTo>
                    <a:pt x="980" y="1055"/>
                    <a:pt x="948" y="1024"/>
                    <a:pt x="933" y="989"/>
                  </a:cubicBezTo>
                  <a:cubicBezTo>
                    <a:pt x="922" y="963"/>
                    <a:pt x="920" y="936"/>
                    <a:pt x="928" y="906"/>
                  </a:cubicBezTo>
                  <a:cubicBezTo>
                    <a:pt x="931" y="891"/>
                    <a:pt x="935" y="876"/>
                    <a:pt x="940" y="861"/>
                  </a:cubicBezTo>
                  <a:cubicBezTo>
                    <a:pt x="949" y="832"/>
                    <a:pt x="960" y="801"/>
                    <a:pt x="968" y="768"/>
                  </a:cubicBezTo>
                  <a:cubicBezTo>
                    <a:pt x="969" y="764"/>
                    <a:pt x="970" y="760"/>
                    <a:pt x="971" y="757"/>
                  </a:cubicBezTo>
                  <a:cubicBezTo>
                    <a:pt x="991" y="670"/>
                    <a:pt x="984" y="587"/>
                    <a:pt x="963" y="522"/>
                  </a:cubicBezTo>
                  <a:cubicBezTo>
                    <a:pt x="956" y="497"/>
                    <a:pt x="949" y="475"/>
                    <a:pt x="936" y="455"/>
                  </a:cubicBezTo>
                  <a:cubicBezTo>
                    <a:pt x="925" y="438"/>
                    <a:pt x="911" y="421"/>
                    <a:pt x="894" y="406"/>
                  </a:cubicBezTo>
                  <a:cubicBezTo>
                    <a:pt x="860" y="379"/>
                    <a:pt x="816" y="359"/>
                    <a:pt x="761" y="353"/>
                  </a:cubicBezTo>
                  <a:cubicBezTo>
                    <a:pt x="751" y="352"/>
                    <a:pt x="740" y="352"/>
                    <a:pt x="728" y="352"/>
                  </a:cubicBezTo>
                  <a:cubicBezTo>
                    <a:pt x="716" y="352"/>
                    <a:pt x="703" y="353"/>
                    <a:pt x="690" y="355"/>
                  </a:cubicBezTo>
                  <a:cubicBezTo>
                    <a:pt x="673" y="357"/>
                    <a:pt x="657" y="360"/>
                    <a:pt x="641" y="364"/>
                  </a:cubicBezTo>
                  <a:cubicBezTo>
                    <a:pt x="635" y="366"/>
                    <a:pt x="629" y="367"/>
                    <a:pt x="623" y="369"/>
                  </a:cubicBezTo>
                  <a:cubicBezTo>
                    <a:pt x="574" y="382"/>
                    <a:pt x="528" y="398"/>
                    <a:pt x="483" y="410"/>
                  </a:cubicBezTo>
                  <a:cubicBezTo>
                    <a:pt x="430" y="424"/>
                    <a:pt x="377" y="432"/>
                    <a:pt x="320" y="424"/>
                  </a:cubicBezTo>
                  <a:cubicBezTo>
                    <a:pt x="307" y="422"/>
                    <a:pt x="293" y="419"/>
                    <a:pt x="280" y="416"/>
                  </a:cubicBezTo>
                  <a:cubicBezTo>
                    <a:pt x="223" y="400"/>
                    <a:pt x="171" y="371"/>
                    <a:pt x="126" y="329"/>
                  </a:cubicBezTo>
                  <a:cubicBezTo>
                    <a:pt x="117" y="321"/>
                    <a:pt x="110" y="313"/>
                    <a:pt x="102" y="304"/>
                  </a:cubicBezTo>
                  <a:cubicBezTo>
                    <a:pt x="82" y="282"/>
                    <a:pt x="66" y="257"/>
                    <a:pt x="52" y="231"/>
                  </a:cubicBezTo>
                  <a:cubicBezTo>
                    <a:pt x="36" y="203"/>
                    <a:pt x="24" y="174"/>
                    <a:pt x="16" y="145"/>
                  </a:cubicBezTo>
                  <a:cubicBezTo>
                    <a:pt x="6" y="113"/>
                    <a:pt x="2" y="81"/>
                    <a:pt x="1" y="52"/>
                  </a:cubicBezTo>
                  <a:cubicBezTo>
                    <a:pt x="0" y="33"/>
                    <a:pt x="0" y="16"/>
                    <a:pt x="3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59"/>
            <p:cNvSpPr/>
            <p:nvPr/>
          </p:nvSpPr>
          <p:spPr bwMode="auto">
            <a:xfrm>
              <a:off x="212726" y="1019176"/>
              <a:ext cx="4613275" cy="4167188"/>
            </a:xfrm>
            <a:custGeom>
              <a:avLst/>
              <a:gdLst>
                <a:gd name="T0" fmla="*/ 1228 w 1228"/>
                <a:gd name="T1" fmla="*/ 1065 h 1109"/>
                <a:gd name="T2" fmla="*/ 1204 w 1228"/>
                <a:gd name="T3" fmla="*/ 1083 h 1109"/>
                <a:gd name="T4" fmla="*/ 1095 w 1228"/>
                <a:gd name="T5" fmla="*/ 1105 h 1109"/>
                <a:gd name="T6" fmla="*/ 1012 w 1228"/>
                <a:gd name="T7" fmla="*/ 1081 h 1109"/>
                <a:gd name="T8" fmla="*/ 921 w 1228"/>
                <a:gd name="T9" fmla="*/ 995 h 1109"/>
                <a:gd name="T10" fmla="*/ 916 w 1228"/>
                <a:gd name="T11" fmla="*/ 911 h 1109"/>
                <a:gd name="T12" fmla="*/ 930 w 1228"/>
                <a:gd name="T13" fmla="*/ 866 h 1109"/>
                <a:gd name="T14" fmla="*/ 959 w 1228"/>
                <a:gd name="T15" fmla="*/ 773 h 1109"/>
                <a:gd name="T16" fmla="*/ 962 w 1228"/>
                <a:gd name="T17" fmla="*/ 762 h 1109"/>
                <a:gd name="T18" fmla="*/ 943 w 1228"/>
                <a:gd name="T19" fmla="*/ 524 h 1109"/>
                <a:gd name="T20" fmla="*/ 907 w 1228"/>
                <a:gd name="T21" fmla="*/ 460 h 1109"/>
                <a:gd name="T22" fmla="*/ 859 w 1228"/>
                <a:gd name="T23" fmla="*/ 415 h 1109"/>
                <a:gd name="T24" fmla="*/ 724 w 1228"/>
                <a:gd name="T25" fmla="*/ 372 h 1109"/>
                <a:gd name="T26" fmla="*/ 692 w 1228"/>
                <a:gd name="T27" fmla="*/ 372 h 1109"/>
                <a:gd name="T28" fmla="*/ 654 w 1228"/>
                <a:gd name="T29" fmla="*/ 376 h 1109"/>
                <a:gd name="T30" fmla="*/ 607 w 1228"/>
                <a:gd name="T31" fmla="*/ 386 h 1109"/>
                <a:gd name="T32" fmla="*/ 589 w 1228"/>
                <a:gd name="T33" fmla="*/ 391 h 1109"/>
                <a:gd name="T34" fmla="*/ 452 w 1228"/>
                <a:gd name="T35" fmla="*/ 429 h 1109"/>
                <a:gd name="T36" fmla="*/ 292 w 1228"/>
                <a:gd name="T37" fmla="*/ 437 h 1109"/>
                <a:gd name="T38" fmla="*/ 253 w 1228"/>
                <a:gd name="T39" fmla="*/ 427 h 1109"/>
                <a:gd name="T40" fmla="*/ 105 w 1228"/>
                <a:gd name="T41" fmla="*/ 335 h 1109"/>
                <a:gd name="T42" fmla="*/ 84 w 1228"/>
                <a:gd name="T43" fmla="*/ 309 h 1109"/>
                <a:gd name="T44" fmla="*/ 38 w 1228"/>
                <a:gd name="T45" fmla="*/ 235 h 1109"/>
                <a:gd name="T46" fmla="*/ 8 w 1228"/>
                <a:gd name="T47" fmla="*/ 148 h 1109"/>
                <a:gd name="T48" fmla="*/ 2 w 1228"/>
                <a:gd name="T49" fmla="*/ 53 h 1109"/>
                <a:gd name="T50" fmla="*/ 11 w 1228"/>
                <a:gd name="T51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8" h="1109">
                  <a:moveTo>
                    <a:pt x="1228" y="1065"/>
                  </a:moveTo>
                  <a:cubicBezTo>
                    <a:pt x="1221" y="1072"/>
                    <a:pt x="1213" y="1078"/>
                    <a:pt x="1204" y="1083"/>
                  </a:cubicBezTo>
                  <a:cubicBezTo>
                    <a:pt x="1174" y="1101"/>
                    <a:pt x="1134" y="1109"/>
                    <a:pt x="1095" y="1105"/>
                  </a:cubicBezTo>
                  <a:cubicBezTo>
                    <a:pt x="1067" y="1102"/>
                    <a:pt x="1039" y="1093"/>
                    <a:pt x="1012" y="1081"/>
                  </a:cubicBezTo>
                  <a:cubicBezTo>
                    <a:pt x="969" y="1060"/>
                    <a:pt x="936" y="1030"/>
                    <a:pt x="921" y="995"/>
                  </a:cubicBezTo>
                  <a:cubicBezTo>
                    <a:pt x="909" y="969"/>
                    <a:pt x="908" y="942"/>
                    <a:pt x="916" y="911"/>
                  </a:cubicBezTo>
                  <a:cubicBezTo>
                    <a:pt x="920" y="897"/>
                    <a:pt x="925" y="882"/>
                    <a:pt x="930" y="866"/>
                  </a:cubicBezTo>
                  <a:cubicBezTo>
                    <a:pt x="940" y="838"/>
                    <a:pt x="951" y="807"/>
                    <a:pt x="959" y="773"/>
                  </a:cubicBezTo>
                  <a:cubicBezTo>
                    <a:pt x="960" y="769"/>
                    <a:pt x="961" y="766"/>
                    <a:pt x="962" y="762"/>
                  </a:cubicBezTo>
                  <a:cubicBezTo>
                    <a:pt x="982" y="675"/>
                    <a:pt x="971" y="591"/>
                    <a:pt x="943" y="524"/>
                  </a:cubicBezTo>
                  <a:cubicBezTo>
                    <a:pt x="932" y="500"/>
                    <a:pt x="922" y="479"/>
                    <a:pt x="907" y="460"/>
                  </a:cubicBezTo>
                  <a:cubicBezTo>
                    <a:pt x="894" y="444"/>
                    <a:pt x="878" y="428"/>
                    <a:pt x="859" y="415"/>
                  </a:cubicBezTo>
                  <a:cubicBezTo>
                    <a:pt x="823" y="391"/>
                    <a:pt x="778" y="375"/>
                    <a:pt x="724" y="372"/>
                  </a:cubicBezTo>
                  <a:cubicBezTo>
                    <a:pt x="714" y="372"/>
                    <a:pt x="703" y="372"/>
                    <a:pt x="692" y="372"/>
                  </a:cubicBezTo>
                  <a:cubicBezTo>
                    <a:pt x="680" y="373"/>
                    <a:pt x="667" y="374"/>
                    <a:pt x="654" y="376"/>
                  </a:cubicBezTo>
                  <a:cubicBezTo>
                    <a:pt x="638" y="379"/>
                    <a:pt x="622" y="382"/>
                    <a:pt x="607" y="386"/>
                  </a:cubicBezTo>
                  <a:cubicBezTo>
                    <a:pt x="601" y="388"/>
                    <a:pt x="595" y="389"/>
                    <a:pt x="589" y="391"/>
                  </a:cubicBezTo>
                  <a:cubicBezTo>
                    <a:pt x="540" y="404"/>
                    <a:pt x="496" y="419"/>
                    <a:pt x="452" y="429"/>
                  </a:cubicBezTo>
                  <a:cubicBezTo>
                    <a:pt x="399" y="442"/>
                    <a:pt x="347" y="447"/>
                    <a:pt x="292" y="437"/>
                  </a:cubicBezTo>
                  <a:cubicBezTo>
                    <a:pt x="279" y="435"/>
                    <a:pt x="266" y="431"/>
                    <a:pt x="253" y="427"/>
                  </a:cubicBezTo>
                  <a:cubicBezTo>
                    <a:pt x="197" y="409"/>
                    <a:pt x="147" y="378"/>
                    <a:pt x="105" y="335"/>
                  </a:cubicBezTo>
                  <a:cubicBezTo>
                    <a:pt x="98" y="327"/>
                    <a:pt x="90" y="318"/>
                    <a:pt x="84" y="309"/>
                  </a:cubicBezTo>
                  <a:cubicBezTo>
                    <a:pt x="65" y="286"/>
                    <a:pt x="50" y="261"/>
                    <a:pt x="38" y="235"/>
                  </a:cubicBezTo>
                  <a:cubicBezTo>
                    <a:pt x="24" y="206"/>
                    <a:pt x="14" y="177"/>
                    <a:pt x="8" y="148"/>
                  </a:cubicBezTo>
                  <a:cubicBezTo>
                    <a:pt x="1" y="115"/>
                    <a:pt x="0" y="83"/>
                    <a:pt x="2" y="53"/>
                  </a:cubicBezTo>
                  <a:cubicBezTo>
                    <a:pt x="3" y="34"/>
                    <a:pt x="6" y="16"/>
                    <a:pt x="11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60"/>
            <p:cNvSpPr/>
            <p:nvPr/>
          </p:nvSpPr>
          <p:spPr bwMode="auto">
            <a:xfrm>
              <a:off x="147638" y="1098551"/>
              <a:ext cx="4613275" cy="4159250"/>
            </a:xfrm>
            <a:custGeom>
              <a:avLst/>
              <a:gdLst>
                <a:gd name="T0" fmla="*/ 1228 w 1228"/>
                <a:gd name="T1" fmla="*/ 1053 h 1107"/>
                <a:gd name="T2" fmla="*/ 1204 w 1228"/>
                <a:gd name="T3" fmla="*/ 1075 h 1107"/>
                <a:gd name="T4" fmla="*/ 1093 w 1228"/>
                <a:gd name="T5" fmla="*/ 1105 h 1107"/>
                <a:gd name="T6" fmla="*/ 1007 w 1228"/>
                <a:gd name="T7" fmla="*/ 1084 h 1107"/>
                <a:gd name="T8" fmla="*/ 912 w 1228"/>
                <a:gd name="T9" fmla="*/ 1001 h 1107"/>
                <a:gd name="T10" fmla="*/ 909 w 1228"/>
                <a:gd name="T11" fmla="*/ 917 h 1107"/>
                <a:gd name="T12" fmla="*/ 924 w 1228"/>
                <a:gd name="T13" fmla="*/ 872 h 1107"/>
                <a:gd name="T14" fmla="*/ 954 w 1228"/>
                <a:gd name="T15" fmla="*/ 779 h 1107"/>
                <a:gd name="T16" fmla="*/ 957 w 1228"/>
                <a:gd name="T17" fmla="*/ 767 h 1107"/>
                <a:gd name="T18" fmla="*/ 926 w 1228"/>
                <a:gd name="T19" fmla="*/ 527 h 1107"/>
                <a:gd name="T20" fmla="*/ 882 w 1228"/>
                <a:gd name="T21" fmla="*/ 465 h 1107"/>
                <a:gd name="T22" fmla="*/ 829 w 1228"/>
                <a:gd name="T23" fmla="*/ 425 h 1107"/>
                <a:gd name="T24" fmla="*/ 691 w 1228"/>
                <a:gd name="T25" fmla="*/ 391 h 1107"/>
                <a:gd name="T26" fmla="*/ 659 w 1228"/>
                <a:gd name="T27" fmla="*/ 393 h 1107"/>
                <a:gd name="T28" fmla="*/ 623 w 1228"/>
                <a:gd name="T29" fmla="*/ 398 h 1107"/>
                <a:gd name="T30" fmla="*/ 576 w 1228"/>
                <a:gd name="T31" fmla="*/ 408 h 1107"/>
                <a:gd name="T32" fmla="*/ 559 w 1228"/>
                <a:gd name="T33" fmla="*/ 413 h 1107"/>
                <a:gd name="T34" fmla="*/ 425 w 1228"/>
                <a:gd name="T35" fmla="*/ 448 h 1107"/>
                <a:gd name="T36" fmla="*/ 267 w 1228"/>
                <a:gd name="T37" fmla="*/ 450 h 1107"/>
                <a:gd name="T38" fmla="*/ 229 w 1228"/>
                <a:gd name="T39" fmla="*/ 439 h 1107"/>
                <a:gd name="T40" fmla="*/ 89 w 1228"/>
                <a:gd name="T41" fmla="*/ 341 h 1107"/>
                <a:gd name="T42" fmla="*/ 69 w 1228"/>
                <a:gd name="T43" fmla="*/ 315 h 1107"/>
                <a:gd name="T44" fmla="*/ 28 w 1228"/>
                <a:gd name="T45" fmla="*/ 239 h 1107"/>
                <a:gd name="T46" fmla="*/ 4 w 1228"/>
                <a:gd name="T47" fmla="*/ 150 h 1107"/>
                <a:gd name="T48" fmla="*/ 7 w 1228"/>
                <a:gd name="T49" fmla="*/ 54 h 1107"/>
                <a:gd name="T50" fmla="*/ 23 w 1228"/>
                <a:gd name="T51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8" h="1107">
                  <a:moveTo>
                    <a:pt x="1228" y="1053"/>
                  </a:moveTo>
                  <a:cubicBezTo>
                    <a:pt x="1221" y="1061"/>
                    <a:pt x="1213" y="1068"/>
                    <a:pt x="1204" y="1075"/>
                  </a:cubicBezTo>
                  <a:cubicBezTo>
                    <a:pt x="1174" y="1095"/>
                    <a:pt x="1133" y="1107"/>
                    <a:pt x="1093" y="1105"/>
                  </a:cubicBezTo>
                  <a:cubicBezTo>
                    <a:pt x="1064" y="1103"/>
                    <a:pt x="1035" y="1096"/>
                    <a:pt x="1007" y="1084"/>
                  </a:cubicBezTo>
                  <a:cubicBezTo>
                    <a:pt x="963" y="1065"/>
                    <a:pt x="928" y="1035"/>
                    <a:pt x="912" y="1001"/>
                  </a:cubicBezTo>
                  <a:cubicBezTo>
                    <a:pt x="901" y="975"/>
                    <a:pt x="899" y="948"/>
                    <a:pt x="909" y="917"/>
                  </a:cubicBezTo>
                  <a:cubicBezTo>
                    <a:pt x="913" y="902"/>
                    <a:pt x="918" y="888"/>
                    <a:pt x="924" y="872"/>
                  </a:cubicBezTo>
                  <a:cubicBezTo>
                    <a:pt x="934" y="844"/>
                    <a:pt x="946" y="813"/>
                    <a:pt x="954" y="779"/>
                  </a:cubicBezTo>
                  <a:cubicBezTo>
                    <a:pt x="955" y="775"/>
                    <a:pt x="956" y="771"/>
                    <a:pt x="957" y="767"/>
                  </a:cubicBezTo>
                  <a:cubicBezTo>
                    <a:pt x="976" y="681"/>
                    <a:pt x="962" y="594"/>
                    <a:pt x="926" y="527"/>
                  </a:cubicBezTo>
                  <a:cubicBezTo>
                    <a:pt x="913" y="504"/>
                    <a:pt x="900" y="483"/>
                    <a:pt x="882" y="465"/>
                  </a:cubicBezTo>
                  <a:cubicBezTo>
                    <a:pt x="867" y="450"/>
                    <a:pt x="849" y="436"/>
                    <a:pt x="829" y="425"/>
                  </a:cubicBezTo>
                  <a:cubicBezTo>
                    <a:pt x="791" y="403"/>
                    <a:pt x="744" y="391"/>
                    <a:pt x="691" y="391"/>
                  </a:cubicBezTo>
                  <a:cubicBezTo>
                    <a:pt x="681" y="391"/>
                    <a:pt x="670" y="392"/>
                    <a:pt x="659" y="393"/>
                  </a:cubicBezTo>
                  <a:cubicBezTo>
                    <a:pt x="647" y="394"/>
                    <a:pt x="635" y="395"/>
                    <a:pt x="623" y="398"/>
                  </a:cubicBezTo>
                  <a:cubicBezTo>
                    <a:pt x="607" y="401"/>
                    <a:pt x="591" y="404"/>
                    <a:pt x="576" y="408"/>
                  </a:cubicBezTo>
                  <a:cubicBezTo>
                    <a:pt x="570" y="410"/>
                    <a:pt x="565" y="411"/>
                    <a:pt x="559" y="413"/>
                  </a:cubicBezTo>
                  <a:cubicBezTo>
                    <a:pt x="511" y="426"/>
                    <a:pt x="467" y="439"/>
                    <a:pt x="425" y="448"/>
                  </a:cubicBezTo>
                  <a:cubicBezTo>
                    <a:pt x="372" y="459"/>
                    <a:pt x="321" y="463"/>
                    <a:pt x="267" y="450"/>
                  </a:cubicBezTo>
                  <a:cubicBezTo>
                    <a:pt x="255" y="447"/>
                    <a:pt x="242" y="443"/>
                    <a:pt x="229" y="439"/>
                  </a:cubicBezTo>
                  <a:cubicBezTo>
                    <a:pt x="176" y="419"/>
                    <a:pt x="128" y="385"/>
                    <a:pt x="89" y="341"/>
                  </a:cubicBezTo>
                  <a:cubicBezTo>
                    <a:pt x="82" y="332"/>
                    <a:pt x="75" y="324"/>
                    <a:pt x="69" y="315"/>
                  </a:cubicBezTo>
                  <a:cubicBezTo>
                    <a:pt x="52" y="291"/>
                    <a:pt x="38" y="266"/>
                    <a:pt x="28" y="239"/>
                  </a:cubicBezTo>
                  <a:cubicBezTo>
                    <a:pt x="16" y="209"/>
                    <a:pt x="8" y="180"/>
                    <a:pt x="4" y="150"/>
                  </a:cubicBezTo>
                  <a:cubicBezTo>
                    <a:pt x="0" y="117"/>
                    <a:pt x="2" y="85"/>
                    <a:pt x="7" y="54"/>
                  </a:cubicBezTo>
                  <a:cubicBezTo>
                    <a:pt x="11" y="35"/>
                    <a:pt x="16" y="17"/>
                    <a:pt x="23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61"/>
            <p:cNvSpPr/>
            <p:nvPr/>
          </p:nvSpPr>
          <p:spPr bwMode="auto">
            <a:xfrm>
              <a:off x="80963" y="1173163"/>
              <a:ext cx="4616450" cy="4156075"/>
            </a:xfrm>
            <a:custGeom>
              <a:avLst/>
              <a:gdLst>
                <a:gd name="T0" fmla="*/ 1229 w 1229"/>
                <a:gd name="T1" fmla="*/ 1042 h 1106"/>
                <a:gd name="T2" fmla="*/ 1205 w 1229"/>
                <a:gd name="T3" fmla="*/ 1067 h 1106"/>
                <a:gd name="T4" fmla="*/ 1091 w 1229"/>
                <a:gd name="T5" fmla="*/ 1106 h 1106"/>
                <a:gd name="T6" fmla="*/ 1003 w 1229"/>
                <a:gd name="T7" fmla="*/ 1089 h 1106"/>
                <a:gd name="T8" fmla="*/ 905 w 1229"/>
                <a:gd name="T9" fmla="*/ 1008 h 1106"/>
                <a:gd name="T10" fmla="*/ 902 w 1229"/>
                <a:gd name="T11" fmla="*/ 923 h 1106"/>
                <a:gd name="T12" fmla="*/ 919 w 1229"/>
                <a:gd name="T13" fmla="*/ 879 h 1106"/>
                <a:gd name="T14" fmla="*/ 950 w 1229"/>
                <a:gd name="T15" fmla="*/ 785 h 1106"/>
                <a:gd name="T16" fmla="*/ 953 w 1229"/>
                <a:gd name="T17" fmla="*/ 774 h 1106"/>
                <a:gd name="T18" fmla="*/ 910 w 1229"/>
                <a:gd name="T19" fmla="*/ 531 h 1106"/>
                <a:gd name="T20" fmla="*/ 858 w 1229"/>
                <a:gd name="T21" fmla="*/ 471 h 1106"/>
                <a:gd name="T22" fmla="*/ 800 w 1229"/>
                <a:gd name="T23" fmla="*/ 435 h 1106"/>
                <a:gd name="T24" fmla="*/ 659 w 1229"/>
                <a:gd name="T25" fmla="*/ 411 h 1106"/>
                <a:gd name="T26" fmla="*/ 628 w 1229"/>
                <a:gd name="T27" fmla="*/ 414 h 1106"/>
                <a:gd name="T28" fmla="*/ 592 w 1229"/>
                <a:gd name="T29" fmla="*/ 420 h 1106"/>
                <a:gd name="T30" fmla="*/ 547 w 1229"/>
                <a:gd name="T31" fmla="*/ 431 h 1106"/>
                <a:gd name="T32" fmla="*/ 530 w 1229"/>
                <a:gd name="T33" fmla="*/ 436 h 1106"/>
                <a:gd name="T34" fmla="*/ 399 w 1229"/>
                <a:gd name="T35" fmla="*/ 468 h 1106"/>
                <a:gd name="T36" fmla="*/ 244 w 1229"/>
                <a:gd name="T37" fmla="*/ 464 h 1106"/>
                <a:gd name="T38" fmla="*/ 207 w 1229"/>
                <a:gd name="T39" fmla="*/ 451 h 1106"/>
                <a:gd name="T40" fmla="*/ 74 w 1229"/>
                <a:gd name="T41" fmla="*/ 348 h 1106"/>
                <a:gd name="T42" fmla="*/ 55 w 1229"/>
                <a:gd name="T43" fmla="*/ 321 h 1106"/>
                <a:gd name="T44" fmla="*/ 19 w 1229"/>
                <a:gd name="T45" fmla="*/ 244 h 1106"/>
                <a:gd name="T46" fmla="*/ 2 w 1229"/>
                <a:gd name="T47" fmla="*/ 154 h 1106"/>
                <a:gd name="T48" fmla="*/ 13 w 1229"/>
                <a:gd name="T49" fmla="*/ 57 h 1106"/>
                <a:gd name="T50" fmla="*/ 37 w 1229"/>
                <a:gd name="T51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9" h="1106">
                  <a:moveTo>
                    <a:pt x="1229" y="1042"/>
                  </a:moveTo>
                  <a:cubicBezTo>
                    <a:pt x="1222" y="1051"/>
                    <a:pt x="1214" y="1060"/>
                    <a:pt x="1205" y="1067"/>
                  </a:cubicBezTo>
                  <a:cubicBezTo>
                    <a:pt x="1175" y="1091"/>
                    <a:pt x="1133" y="1106"/>
                    <a:pt x="1091" y="1106"/>
                  </a:cubicBezTo>
                  <a:cubicBezTo>
                    <a:pt x="1062" y="1106"/>
                    <a:pt x="1032" y="1100"/>
                    <a:pt x="1003" y="1089"/>
                  </a:cubicBezTo>
                  <a:cubicBezTo>
                    <a:pt x="957" y="1071"/>
                    <a:pt x="921" y="1042"/>
                    <a:pt x="905" y="1008"/>
                  </a:cubicBezTo>
                  <a:cubicBezTo>
                    <a:pt x="893" y="982"/>
                    <a:pt x="892" y="955"/>
                    <a:pt x="902" y="923"/>
                  </a:cubicBezTo>
                  <a:cubicBezTo>
                    <a:pt x="907" y="909"/>
                    <a:pt x="912" y="894"/>
                    <a:pt x="919" y="879"/>
                  </a:cubicBezTo>
                  <a:cubicBezTo>
                    <a:pt x="929" y="851"/>
                    <a:pt x="942" y="819"/>
                    <a:pt x="950" y="785"/>
                  </a:cubicBezTo>
                  <a:cubicBezTo>
                    <a:pt x="951" y="781"/>
                    <a:pt x="952" y="778"/>
                    <a:pt x="953" y="774"/>
                  </a:cubicBezTo>
                  <a:cubicBezTo>
                    <a:pt x="971" y="687"/>
                    <a:pt x="954" y="598"/>
                    <a:pt x="910" y="531"/>
                  </a:cubicBezTo>
                  <a:cubicBezTo>
                    <a:pt x="895" y="508"/>
                    <a:pt x="878" y="488"/>
                    <a:pt x="858" y="471"/>
                  </a:cubicBezTo>
                  <a:cubicBezTo>
                    <a:pt x="841" y="457"/>
                    <a:pt x="821" y="444"/>
                    <a:pt x="800" y="435"/>
                  </a:cubicBezTo>
                  <a:cubicBezTo>
                    <a:pt x="759" y="417"/>
                    <a:pt x="712" y="408"/>
                    <a:pt x="659" y="411"/>
                  </a:cubicBezTo>
                  <a:cubicBezTo>
                    <a:pt x="649" y="412"/>
                    <a:pt x="638" y="413"/>
                    <a:pt x="628" y="414"/>
                  </a:cubicBezTo>
                  <a:cubicBezTo>
                    <a:pt x="616" y="416"/>
                    <a:pt x="604" y="418"/>
                    <a:pt x="592" y="420"/>
                  </a:cubicBezTo>
                  <a:cubicBezTo>
                    <a:pt x="577" y="424"/>
                    <a:pt x="562" y="427"/>
                    <a:pt x="547" y="431"/>
                  </a:cubicBezTo>
                  <a:cubicBezTo>
                    <a:pt x="541" y="433"/>
                    <a:pt x="536" y="434"/>
                    <a:pt x="530" y="436"/>
                  </a:cubicBezTo>
                  <a:cubicBezTo>
                    <a:pt x="483" y="448"/>
                    <a:pt x="440" y="461"/>
                    <a:pt x="399" y="468"/>
                  </a:cubicBezTo>
                  <a:cubicBezTo>
                    <a:pt x="346" y="478"/>
                    <a:pt x="296" y="479"/>
                    <a:pt x="244" y="464"/>
                  </a:cubicBezTo>
                  <a:cubicBezTo>
                    <a:pt x="232" y="461"/>
                    <a:pt x="220" y="457"/>
                    <a:pt x="207" y="451"/>
                  </a:cubicBezTo>
                  <a:cubicBezTo>
                    <a:pt x="155" y="429"/>
                    <a:pt x="109" y="393"/>
                    <a:pt x="74" y="348"/>
                  </a:cubicBezTo>
                  <a:cubicBezTo>
                    <a:pt x="67" y="339"/>
                    <a:pt x="61" y="330"/>
                    <a:pt x="55" y="321"/>
                  </a:cubicBezTo>
                  <a:cubicBezTo>
                    <a:pt x="40" y="297"/>
                    <a:pt x="28" y="271"/>
                    <a:pt x="19" y="244"/>
                  </a:cubicBezTo>
                  <a:cubicBezTo>
                    <a:pt x="9" y="214"/>
                    <a:pt x="3" y="183"/>
                    <a:pt x="2" y="154"/>
                  </a:cubicBezTo>
                  <a:cubicBezTo>
                    <a:pt x="0" y="120"/>
                    <a:pt x="4" y="87"/>
                    <a:pt x="13" y="57"/>
                  </a:cubicBezTo>
                  <a:cubicBezTo>
                    <a:pt x="19" y="37"/>
                    <a:pt x="27" y="18"/>
                    <a:pt x="37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62"/>
            <p:cNvSpPr/>
            <p:nvPr/>
          </p:nvSpPr>
          <p:spPr bwMode="auto">
            <a:xfrm>
              <a:off x="-39687" y="1252538"/>
              <a:ext cx="4673600" cy="4159250"/>
            </a:xfrm>
            <a:custGeom>
              <a:avLst/>
              <a:gdLst>
                <a:gd name="T0" fmla="*/ 1244 w 1244"/>
                <a:gd name="T1" fmla="*/ 1031 h 1107"/>
                <a:gd name="T2" fmla="*/ 1104 w 1244"/>
                <a:gd name="T3" fmla="*/ 1106 h 1107"/>
                <a:gd name="T4" fmla="*/ 1013 w 1244"/>
                <a:gd name="T5" fmla="*/ 1093 h 1107"/>
                <a:gd name="T6" fmla="*/ 912 w 1244"/>
                <a:gd name="T7" fmla="*/ 1014 h 1107"/>
                <a:gd name="T8" fmla="*/ 910 w 1244"/>
                <a:gd name="T9" fmla="*/ 929 h 1107"/>
                <a:gd name="T10" fmla="*/ 927 w 1244"/>
                <a:gd name="T11" fmla="*/ 884 h 1107"/>
                <a:gd name="T12" fmla="*/ 962 w 1244"/>
                <a:gd name="T13" fmla="*/ 779 h 1107"/>
                <a:gd name="T14" fmla="*/ 908 w 1244"/>
                <a:gd name="T15" fmla="*/ 534 h 1107"/>
                <a:gd name="T16" fmla="*/ 784 w 1244"/>
                <a:gd name="T17" fmla="*/ 444 h 1107"/>
                <a:gd name="T18" fmla="*/ 575 w 1244"/>
                <a:gd name="T19" fmla="*/ 442 h 1107"/>
                <a:gd name="T20" fmla="*/ 515 w 1244"/>
                <a:gd name="T21" fmla="*/ 458 h 1107"/>
                <a:gd name="T22" fmla="*/ 235 w 1244"/>
                <a:gd name="T23" fmla="*/ 478 h 1107"/>
                <a:gd name="T24" fmla="*/ 199 w 1244"/>
                <a:gd name="T25" fmla="*/ 463 h 1107"/>
                <a:gd name="T26" fmla="*/ 24 w 1244"/>
                <a:gd name="T27" fmla="*/ 248 h 1107"/>
                <a:gd name="T28" fmla="*/ 64 w 1244"/>
                <a:gd name="T29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4" h="1107">
                  <a:moveTo>
                    <a:pt x="1244" y="1031"/>
                  </a:moveTo>
                  <a:cubicBezTo>
                    <a:pt x="1215" y="1074"/>
                    <a:pt x="1161" y="1103"/>
                    <a:pt x="1104" y="1106"/>
                  </a:cubicBezTo>
                  <a:cubicBezTo>
                    <a:pt x="1074" y="1107"/>
                    <a:pt x="1043" y="1103"/>
                    <a:pt x="1013" y="1093"/>
                  </a:cubicBezTo>
                  <a:cubicBezTo>
                    <a:pt x="965" y="1076"/>
                    <a:pt x="928" y="1048"/>
                    <a:pt x="912" y="1014"/>
                  </a:cubicBezTo>
                  <a:cubicBezTo>
                    <a:pt x="899" y="988"/>
                    <a:pt x="899" y="960"/>
                    <a:pt x="910" y="929"/>
                  </a:cubicBezTo>
                  <a:cubicBezTo>
                    <a:pt x="915" y="915"/>
                    <a:pt x="921" y="900"/>
                    <a:pt x="927" y="884"/>
                  </a:cubicBezTo>
                  <a:cubicBezTo>
                    <a:pt x="940" y="853"/>
                    <a:pt x="955" y="818"/>
                    <a:pt x="962" y="779"/>
                  </a:cubicBezTo>
                  <a:cubicBezTo>
                    <a:pt x="980" y="692"/>
                    <a:pt x="960" y="601"/>
                    <a:pt x="908" y="534"/>
                  </a:cubicBezTo>
                  <a:cubicBezTo>
                    <a:pt x="876" y="491"/>
                    <a:pt x="834" y="461"/>
                    <a:pt x="784" y="444"/>
                  </a:cubicBezTo>
                  <a:cubicBezTo>
                    <a:pt x="723" y="423"/>
                    <a:pt x="653" y="422"/>
                    <a:pt x="575" y="442"/>
                  </a:cubicBezTo>
                  <a:cubicBezTo>
                    <a:pt x="555" y="447"/>
                    <a:pt x="535" y="452"/>
                    <a:pt x="515" y="458"/>
                  </a:cubicBezTo>
                  <a:cubicBezTo>
                    <a:pt x="409" y="486"/>
                    <a:pt x="325" y="509"/>
                    <a:pt x="235" y="478"/>
                  </a:cubicBezTo>
                  <a:cubicBezTo>
                    <a:pt x="223" y="474"/>
                    <a:pt x="211" y="469"/>
                    <a:pt x="199" y="463"/>
                  </a:cubicBezTo>
                  <a:cubicBezTo>
                    <a:pt x="113" y="421"/>
                    <a:pt x="49" y="342"/>
                    <a:pt x="24" y="248"/>
                  </a:cubicBezTo>
                  <a:cubicBezTo>
                    <a:pt x="0" y="160"/>
                    <a:pt x="15" y="72"/>
                    <a:pt x="64" y="0"/>
                  </a:cubicBezTo>
                </a:path>
              </a:pathLst>
            </a:custGeom>
            <a:noFill/>
            <a:ln w="3175" cap="flat">
              <a:solidFill>
                <a:srgbClr val="78A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 rot="1039689">
            <a:off x="8211490" y="-1706079"/>
            <a:ext cx="7961019" cy="5627840"/>
            <a:chOff x="6299137" y="-2852658"/>
            <a:chExt cx="10529208" cy="7443356"/>
          </a:xfrm>
        </p:grpSpPr>
        <p:sp>
          <p:nvSpPr>
            <p:cNvPr id="35" name="Freeform 239"/>
            <p:cNvSpPr/>
            <p:nvPr/>
          </p:nvSpPr>
          <p:spPr bwMode="auto">
            <a:xfrm>
              <a:off x="6299137" y="-2852658"/>
              <a:ext cx="7374650" cy="5267802"/>
            </a:xfrm>
            <a:custGeom>
              <a:avLst/>
              <a:gdLst>
                <a:gd name="T0" fmla="*/ 166 w 1331"/>
                <a:gd name="T1" fmla="*/ 138 h 950"/>
                <a:gd name="T2" fmla="*/ 309 w 1331"/>
                <a:gd name="T3" fmla="*/ 640 h 950"/>
                <a:gd name="T4" fmla="*/ 594 w 1331"/>
                <a:gd name="T5" fmla="*/ 599 h 950"/>
                <a:gd name="T6" fmla="*/ 770 w 1331"/>
                <a:gd name="T7" fmla="*/ 667 h 950"/>
                <a:gd name="T8" fmla="*/ 980 w 1331"/>
                <a:gd name="T9" fmla="*/ 906 h 950"/>
                <a:gd name="T10" fmla="*/ 1234 w 1331"/>
                <a:gd name="T11" fmla="*/ 894 h 950"/>
                <a:gd name="T12" fmla="*/ 1271 w 1331"/>
                <a:gd name="T13" fmla="*/ 639 h 950"/>
                <a:gd name="T14" fmla="*/ 1078 w 1331"/>
                <a:gd name="T15" fmla="*/ 519 h 950"/>
                <a:gd name="T16" fmla="*/ 979 w 1331"/>
                <a:gd name="T17" fmla="*/ 368 h 950"/>
                <a:gd name="T18" fmla="*/ 1011 w 1331"/>
                <a:gd name="T19" fmla="*/ 286 h 950"/>
                <a:gd name="T20" fmla="*/ 981 w 1331"/>
                <a:gd name="T21" fmla="*/ 50 h 950"/>
                <a:gd name="T22" fmla="*/ 760 w 1331"/>
                <a:gd name="T23" fmla="*/ 54 h 950"/>
                <a:gd name="T24" fmla="*/ 594 w 1331"/>
                <a:gd name="T25" fmla="*/ 122 h 950"/>
                <a:gd name="T26" fmla="*/ 436 w 1331"/>
                <a:gd name="T27" fmla="*/ 76 h 950"/>
                <a:gd name="T28" fmla="*/ 261 w 1331"/>
                <a:gd name="T29" fmla="*/ 82 h 950"/>
                <a:gd name="T30" fmla="*/ 166 w 1331"/>
                <a:gd name="T31" fmla="*/ 138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1" h="950">
                  <a:moveTo>
                    <a:pt x="166" y="138"/>
                  </a:moveTo>
                  <a:cubicBezTo>
                    <a:pt x="0" y="296"/>
                    <a:pt x="90" y="591"/>
                    <a:pt x="309" y="640"/>
                  </a:cubicBezTo>
                  <a:cubicBezTo>
                    <a:pt x="407" y="663"/>
                    <a:pt x="502" y="632"/>
                    <a:pt x="594" y="599"/>
                  </a:cubicBezTo>
                  <a:cubicBezTo>
                    <a:pt x="667" y="573"/>
                    <a:pt x="718" y="619"/>
                    <a:pt x="770" y="667"/>
                  </a:cubicBezTo>
                  <a:cubicBezTo>
                    <a:pt x="850" y="741"/>
                    <a:pt x="879" y="852"/>
                    <a:pt x="980" y="906"/>
                  </a:cubicBezTo>
                  <a:cubicBezTo>
                    <a:pt x="1058" y="948"/>
                    <a:pt x="1155" y="950"/>
                    <a:pt x="1234" y="894"/>
                  </a:cubicBezTo>
                  <a:cubicBezTo>
                    <a:pt x="1323" y="831"/>
                    <a:pt x="1331" y="716"/>
                    <a:pt x="1271" y="639"/>
                  </a:cubicBezTo>
                  <a:cubicBezTo>
                    <a:pt x="1221" y="576"/>
                    <a:pt x="1147" y="554"/>
                    <a:pt x="1078" y="519"/>
                  </a:cubicBezTo>
                  <a:cubicBezTo>
                    <a:pt x="1018" y="488"/>
                    <a:pt x="970" y="443"/>
                    <a:pt x="979" y="368"/>
                  </a:cubicBezTo>
                  <a:cubicBezTo>
                    <a:pt x="983" y="339"/>
                    <a:pt x="998" y="313"/>
                    <a:pt x="1011" y="286"/>
                  </a:cubicBezTo>
                  <a:cubicBezTo>
                    <a:pt x="1053" y="201"/>
                    <a:pt x="1056" y="108"/>
                    <a:pt x="981" y="50"/>
                  </a:cubicBezTo>
                  <a:cubicBezTo>
                    <a:pt x="919" y="3"/>
                    <a:pt x="826" y="0"/>
                    <a:pt x="760" y="54"/>
                  </a:cubicBezTo>
                  <a:cubicBezTo>
                    <a:pt x="714" y="90"/>
                    <a:pt x="655" y="124"/>
                    <a:pt x="594" y="122"/>
                  </a:cubicBezTo>
                  <a:cubicBezTo>
                    <a:pt x="537" y="119"/>
                    <a:pt x="491" y="88"/>
                    <a:pt x="436" y="76"/>
                  </a:cubicBezTo>
                  <a:cubicBezTo>
                    <a:pt x="379" y="63"/>
                    <a:pt x="317" y="63"/>
                    <a:pt x="261" y="82"/>
                  </a:cubicBezTo>
                  <a:cubicBezTo>
                    <a:pt x="224" y="94"/>
                    <a:pt x="192" y="114"/>
                    <a:pt x="166" y="138"/>
                  </a:cubicBezTo>
                  <a:close/>
                </a:path>
              </a:pathLst>
            </a:custGeom>
            <a:solidFill>
              <a:srgbClr val="416E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8926547" y="-2666272"/>
              <a:ext cx="7901798" cy="7256970"/>
              <a:chOff x="-39687" y="-1587"/>
              <a:chExt cx="5894388" cy="5413375"/>
            </a:xfrm>
          </p:grpSpPr>
          <p:sp>
            <p:nvSpPr>
              <p:cNvPr id="82" name="Freeform 246"/>
              <p:cNvSpPr/>
              <p:nvPr/>
            </p:nvSpPr>
            <p:spPr bwMode="auto">
              <a:xfrm>
                <a:off x="482601" y="-1587"/>
                <a:ext cx="5372100" cy="4575175"/>
              </a:xfrm>
              <a:custGeom>
                <a:avLst/>
                <a:gdLst>
                  <a:gd name="T0" fmla="*/ 0 w 1430"/>
                  <a:gd name="T1" fmla="*/ 0 h 1218"/>
                  <a:gd name="T2" fmla="*/ 84 w 1430"/>
                  <a:gd name="T3" fmla="*/ 38 h 1218"/>
                  <a:gd name="T4" fmla="*/ 206 w 1430"/>
                  <a:gd name="T5" fmla="*/ 114 h 1218"/>
                  <a:gd name="T6" fmla="*/ 424 w 1430"/>
                  <a:gd name="T7" fmla="*/ 239 h 1218"/>
                  <a:gd name="T8" fmla="*/ 466 w 1430"/>
                  <a:gd name="T9" fmla="*/ 255 h 1218"/>
                  <a:gd name="T10" fmla="*/ 956 w 1430"/>
                  <a:gd name="T11" fmla="*/ 179 h 1218"/>
                  <a:gd name="T12" fmla="*/ 1151 w 1430"/>
                  <a:gd name="T13" fmla="*/ 100 h 1218"/>
                  <a:gd name="T14" fmla="*/ 1264 w 1430"/>
                  <a:gd name="T15" fmla="*/ 107 h 1218"/>
                  <a:gd name="T16" fmla="*/ 1304 w 1430"/>
                  <a:gd name="T17" fmla="*/ 125 h 1218"/>
                  <a:gd name="T18" fmla="*/ 1381 w 1430"/>
                  <a:gd name="T19" fmla="*/ 394 h 1218"/>
                  <a:gd name="T20" fmla="*/ 1309 w 1430"/>
                  <a:gd name="T21" fmla="*/ 488 h 1218"/>
                  <a:gd name="T22" fmla="*/ 1175 w 1430"/>
                  <a:gd name="T23" fmla="*/ 701 h 1218"/>
                  <a:gd name="T24" fmla="*/ 1353 w 1430"/>
                  <a:gd name="T25" fmla="*/ 1193 h 1218"/>
                  <a:gd name="T26" fmla="*/ 1377 w 1430"/>
                  <a:gd name="T27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30" h="1218">
                    <a:moveTo>
                      <a:pt x="0" y="0"/>
                    </a:moveTo>
                    <a:cubicBezTo>
                      <a:pt x="27" y="9"/>
                      <a:pt x="55" y="22"/>
                      <a:pt x="84" y="38"/>
                    </a:cubicBezTo>
                    <a:cubicBezTo>
                      <a:pt x="125" y="60"/>
                      <a:pt x="164" y="86"/>
                      <a:pt x="206" y="114"/>
                    </a:cubicBezTo>
                    <a:cubicBezTo>
                      <a:pt x="274" y="158"/>
                      <a:pt x="344" y="204"/>
                      <a:pt x="424" y="239"/>
                    </a:cubicBezTo>
                    <a:cubicBezTo>
                      <a:pt x="438" y="245"/>
                      <a:pt x="452" y="250"/>
                      <a:pt x="466" y="255"/>
                    </a:cubicBezTo>
                    <a:cubicBezTo>
                      <a:pt x="671" y="325"/>
                      <a:pt x="829" y="244"/>
                      <a:pt x="956" y="179"/>
                    </a:cubicBezTo>
                    <a:cubicBezTo>
                      <a:pt x="1022" y="145"/>
                      <a:pt x="1084" y="113"/>
                      <a:pt x="1151" y="100"/>
                    </a:cubicBezTo>
                    <a:cubicBezTo>
                      <a:pt x="1187" y="92"/>
                      <a:pt x="1228" y="95"/>
                      <a:pt x="1264" y="107"/>
                    </a:cubicBezTo>
                    <a:cubicBezTo>
                      <a:pt x="1278" y="112"/>
                      <a:pt x="1291" y="118"/>
                      <a:pt x="1304" y="125"/>
                    </a:cubicBezTo>
                    <a:cubicBezTo>
                      <a:pt x="1396" y="181"/>
                      <a:pt x="1430" y="299"/>
                      <a:pt x="1381" y="394"/>
                    </a:cubicBezTo>
                    <a:cubicBezTo>
                      <a:pt x="1365" y="425"/>
                      <a:pt x="1338" y="455"/>
                      <a:pt x="1309" y="488"/>
                    </a:cubicBezTo>
                    <a:cubicBezTo>
                      <a:pt x="1259" y="544"/>
                      <a:pt x="1202" y="608"/>
                      <a:pt x="1175" y="701"/>
                    </a:cubicBezTo>
                    <a:cubicBezTo>
                      <a:pt x="1129" y="858"/>
                      <a:pt x="1192" y="1033"/>
                      <a:pt x="1353" y="1193"/>
                    </a:cubicBezTo>
                    <a:cubicBezTo>
                      <a:pt x="1361" y="1202"/>
                      <a:pt x="1369" y="1210"/>
                      <a:pt x="1377" y="1218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47"/>
              <p:cNvSpPr/>
              <p:nvPr/>
            </p:nvSpPr>
            <p:spPr bwMode="auto">
              <a:xfrm>
                <a:off x="468313" y="76201"/>
                <a:ext cx="5122863" cy="4530725"/>
              </a:xfrm>
              <a:custGeom>
                <a:avLst/>
                <a:gdLst>
                  <a:gd name="T0" fmla="*/ 1364 w 1364"/>
                  <a:gd name="T1" fmla="*/ 1206 h 1206"/>
                  <a:gd name="T2" fmla="*/ 1340 w 1364"/>
                  <a:gd name="T3" fmla="*/ 1185 h 1206"/>
                  <a:gd name="T4" fmla="*/ 1259 w 1364"/>
                  <a:gd name="T5" fmla="*/ 1103 h 1206"/>
                  <a:gd name="T6" fmla="*/ 1208 w 1364"/>
                  <a:gd name="T7" fmla="*/ 1035 h 1206"/>
                  <a:gd name="T8" fmla="*/ 1156 w 1364"/>
                  <a:gd name="T9" fmla="*/ 924 h 1206"/>
                  <a:gd name="T10" fmla="*/ 1141 w 1364"/>
                  <a:gd name="T11" fmla="*/ 843 h 1206"/>
                  <a:gd name="T12" fmla="*/ 1141 w 1364"/>
                  <a:gd name="T13" fmla="*/ 798 h 1206"/>
                  <a:gd name="T14" fmla="*/ 1157 w 1364"/>
                  <a:gd name="T15" fmla="*/ 706 h 1206"/>
                  <a:gd name="T16" fmla="*/ 1160 w 1364"/>
                  <a:gd name="T17" fmla="*/ 696 h 1206"/>
                  <a:gd name="T18" fmla="*/ 1280 w 1364"/>
                  <a:gd name="T19" fmla="*/ 490 h 1206"/>
                  <a:gd name="T20" fmla="*/ 1343 w 1364"/>
                  <a:gd name="T21" fmla="*/ 399 h 1206"/>
                  <a:gd name="T22" fmla="*/ 1360 w 1364"/>
                  <a:gd name="T23" fmla="*/ 305 h 1206"/>
                  <a:gd name="T24" fmla="*/ 1258 w 1364"/>
                  <a:gd name="T25" fmla="*/ 144 h 1206"/>
                  <a:gd name="T26" fmla="*/ 1218 w 1364"/>
                  <a:gd name="T27" fmla="*/ 127 h 1206"/>
                  <a:gd name="T28" fmla="*/ 1170 w 1364"/>
                  <a:gd name="T29" fmla="*/ 118 h 1206"/>
                  <a:gd name="T30" fmla="*/ 1107 w 1364"/>
                  <a:gd name="T31" fmla="*/ 122 h 1206"/>
                  <a:gd name="T32" fmla="*/ 1084 w 1364"/>
                  <a:gd name="T33" fmla="*/ 127 h 1206"/>
                  <a:gd name="T34" fmla="*/ 915 w 1364"/>
                  <a:gd name="T35" fmla="*/ 198 h 1206"/>
                  <a:gd name="T36" fmla="*/ 719 w 1364"/>
                  <a:gd name="T37" fmla="*/ 277 h 1206"/>
                  <a:gd name="T38" fmla="*/ 666 w 1364"/>
                  <a:gd name="T39" fmla="*/ 287 h 1206"/>
                  <a:gd name="T40" fmla="*/ 437 w 1364"/>
                  <a:gd name="T41" fmla="*/ 261 h 1206"/>
                  <a:gd name="T42" fmla="*/ 396 w 1364"/>
                  <a:gd name="T43" fmla="*/ 244 h 1206"/>
                  <a:gd name="T44" fmla="*/ 294 w 1364"/>
                  <a:gd name="T45" fmla="*/ 187 h 1206"/>
                  <a:gd name="T46" fmla="*/ 189 w 1364"/>
                  <a:gd name="T47" fmla="*/ 116 h 1206"/>
                  <a:gd name="T48" fmla="*/ 76 w 1364"/>
                  <a:gd name="T49" fmla="*/ 39 h 1206"/>
                  <a:gd name="T50" fmla="*/ 0 w 1364"/>
                  <a:gd name="T51" fmla="*/ 0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64" h="1206">
                    <a:moveTo>
                      <a:pt x="1364" y="1206"/>
                    </a:moveTo>
                    <a:cubicBezTo>
                      <a:pt x="1356" y="1199"/>
                      <a:pt x="1348" y="1192"/>
                      <a:pt x="1340" y="1185"/>
                    </a:cubicBezTo>
                    <a:cubicBezTo>
                      <a:pt x="1310" y="1159"/>
                      <a:pt x="1283" y="1132"/>
                      <a:pt x="1259" y="1103"/>
                    </a:cubicBezTo>
                    <a:cubicBezTo>
                      <a:pt x="1240" y="1081"/>
                      <a:pt x="1223" y="1058"/>
                      <a:pt x="1208" y="1035"/>
                    </a:cubicBezTo>
                    <a:cubicBezTo>
                      <a:pt x="1185" y="999"/>
                      <a:pt x="1167" y="961"/>
                      <a:pt x="1156" y="924"/>
                    </a:cubicBezTo>
                    <a:cubicBezTo>
                      <a:pt x="1148" y="897"/>
                      <a:pt x="1143" y="870"/>
                      <a:pt x="1141" y="843"/>
                    </a:cubicBezTo>
                    <a:cubicBezTo>
                      <a:pt x="1141" y="828"/>
                      <a:pt x="1140" y="813"/>
                      <a:pt x="1141" y="798"/>
                    </a:cubicBezTo>
                    <a:cubicBezTo>
                      <a:pt x="1143" y="767"/>
                      <a:pt x="1148" y="737"/>
                      <a:pt x="1157" y="706"/>
                    </a:cubicBezTo>
                    <a:cubicBezTo>
                      <a:pt x="1158" y="703"/>
                      <a:pt x="1159" y="699"/>
                      <a:pt x="1160" y="696"/>
                    </a:cubicBezTo>
                    <a:cubicBezTo>
                      <a:pt x="1188" y="609"/>
                      <a:pt x="1237" y="545"/>
                      <a:pt x="1280" y="490"/>
                    </a:cubicBezTo>
                    <a:cubicBezTo>
                      <a:pt x="1305" y="458"/>
                      <a:pt x="1330" y="429"/>
                      <a:pt x="1343" y="399"/>
                    </a:cubicBezTo>
                    <a:cubicBezTo>
                      <a:pt x="1357" y="369"/>
                      <a:pt x="1362" y="337"/>
                      <a:pt x="1360" y="305"/>
                    </a:cubicBezTo>
                    <a:cubicBezTo>
                      <a:pt x="1355" y="240"/>
                      <a:pt x="1319" y="179"/>
                      <a:pt x="1258" y="144"/>
                    </a:cubicBezTo>
                    <a:cubicBezTo>
                      <a:pt x="1245" y="137"/>
                      <a:pt x="1232" y="132"/>
                      <a:pt x="1218" y="127"/>
                    </a:cubicBezTo>
                    <a:cubicBezTo>
                      <a:pt x="1203" y="122"/>
                      <a:pt x="1186" y="119"/>
                      <a:pt x="1170" y="118"/>
                    </a:cubicBezTo>
                    <a:cubicBezTo>
                      <a:pt x="1149" y="116"/>
                      <a:pt x="1128" y="117"/>
                      <a:pt x="1107" y="122"/>
                    </a:cubicBezTo>
                    <a:cubicBezTo>
                      <a:pt x="1100" y="123"/>
                      <a:pt x="1092" y="125"/>
                      <a:pt x="1084" y="127"/>
                    </a:cubicBezTo>
                    <a:cubicBezTo>
                      <a:pt x="1027" y="143"/>
                      <a:pt x="972" y="170"/>
                      <a:pt x="915" y="198"/>
                    </a:cubicBezTo>
                    <a:cubicBezTo>
                      <a:pt x="857" y="227"/>
                      <a:pt x="792" y="259"/>
                      <a:pt x="719" y="277"/>
                    </a:cubicBezTo>
                    <a:cubicBezTo>
                      <a:pt x="702" y="281"/>
                      <a:pt x="684" y="285"/>
                      <a:pt x="666" y="287"/>
                    </a:cubicBezTo>
                    <a:cubicBezTo>
                      <a:pt x="597" y="297"/>
                      <a:pt x="520" y="292"/>
                      <a:pt x="437" y="261"/>
                    </a:cubicBezTo>
                    <a:cubicBezTo>
                      <a:pt x="424" y="256"/>
                      <a:pt x="410" y="250"/>
                      <a:pt x="396" y="244"/>
                    </a:cubicBezTo>
                    <a:cubicBezTo>
                      <a:pt x="360" y="227"/>
                      <a:pt x="326" y="208"/>
                      <a:pt x="294" y="187"/>
                    </a:cubicBezTo>
                    <a:cubicBezTo>
                      <a:pt x="257" y="164"/>
                      <a:pt x="223" y="140"/>
                      <a:pt x="189" y="116"/>
                    </a:cubicBezTo>
                    <a:cubicBezTo>
                      <a:pt x="150" y="88"/>
                      <a:pt x="114" y="62"/>
                      <a:pt x="76" y="39"/>
                    </a:cubicBezTo>
                    <a:cubicBezTo>
                      <a:pt x="50" y="23"/>
                      <a:pt x="24" y="10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48"/>
              <p:cNvSpPr/>
              <p:nvPr/>
            </p:nvSpPr>
            <p:spPr bwMode="auto">
              <a:xfrm>
                <a:off x="449263" y="155576"/>
                <a:ext cx="5078413" cy="4486275"/>
              </a:xfrm>
              <a:custGeom>
                <a:avLst/>
                <a:gdLst>
                  <a:gd name="T0" fmla="*/ 1352 w 1352"/>
                  <a:gd name="T1" fmla="*/ 1194 h 1194"/>
                  <a:gd name="T2" fmla="*/ 1328 w 1352"/>
                  <a:gd name="T3" fmla="*/ 1176 h 1194"/>
                  <a:gd name="T4" fmla="*/ 1244 w 1352"/>
                  <a:gd name="T5" fmla="*/ 1104 h 1194"/>
                  <a:gd name="T6" fmla="*/ 1191 w 1352"/>
                  <a:gd name="T7" fmla="*/ 1039 h 1194"/>
                  <a:gd name="T8" fmla="*/ 1136 w 1352"/>
                  <a:gd name="T9" fmla="*/ 929 h 1194"/>
                  <a:gd name="T10" fmla="*/ 1122 w 1352"/>
                  <a:gd name="T11" fmla="*/ 849 h 1194"/>
                  <a:gd name="T12" fmla="*/ 1123 w 1352"/>
                  <a:gd name="T13" fmla="*/ 804 h 1194"/>
                  <a:gd name="T14" fmla="*/ 1140 w 1352"/>
                  <a:gd name="T15" fmla="*/ 712 h 1194"/>
                  <a:gd name="T16" fmla="*/ 1143 w 1352"/>
                  <a:gd name="T17" fmla="*/ 701 h 1194"/>
                  <a:gd name="T18" fmla="*/ 1251 w 1352"/>
                  <a:gd name="T19" fmla="*/ 493 h 1194"/>
                  <a:gd name="T20" fmla="*/ 1306 w 1352"/>
                  <a:gd name="T21" fmla="*/ 404 h 1194"/>
                  <a:gd name="T22" fmla="*/ 1318 w 1352"/>
                  <a:gd name="T23" fmla="*/ 314 h 1194"/>
                  <a:gd name="T24" fmla="*/ 1212 w 1352"/>
                  <a:gd name="T25" fmla="*/ 163 h 1194"/>
                  <a:gd name="T26" fmla="*/ 1174 w 1352"/>
                  <a:gd name="T27" fmla="*/ 148 h 1194"/>
                  <a:gd name="T28" fmla="*/ 1126 w 1352"/>
                  <a:gd name="T29" fmla="*/ 139 h 1194"/>
                  <a:gd name="T30" fmla="*/ 1065 w 1352"/>
                  <a:gd name="T31" fmla="*/ 143 h 1194"/>
                  <a:gd name="T32" fmla="*/ 1042 w 1352"/>
                  <a:gd name="T33" fmla="*/ 149 h 1194"/>
                  <a:gd name="T34" fmla="*/ 876 w 1352"/>
                  <a:gd name="T35" fmla="*/ 217 h 1194"/>
                  <a:gd name="T36" fmla="*/ 682 w 1352"/>
                  <a:gd name="T37" fmla="*/ 290 h 1194"/>
                  <a:gd name="T38" fmla="*/ 631 w 1352"/>
                  <a:gd name="T39" fmla="*/ 299 h 1194"/>
                  <a:gd name="T40" fmla="*/ 409 w 1352"/>
                  <a:gd name="T41" fmla="*/ 267 h 1194"/>
                  <a:gd name="T42" fmla="*/ 369 w 1352"/>
                  <a:gd name="T43" fmla="*/ 249 h 1194"/>
                  <a:gd name="T44" fmla="*/ 272 w 1352"/>
                  <a:gd name="T45" fmla="*/ 191 h 1194"/>
                  <a:gd name="T46" fmla="*/ 174 w 1352"/>
                  <a:gd name="T47" fmla="*/ 119 h 1194"/>
                  <a:gd name="T48" fmla="*/ 69 w 1352"/>
                  <a:gd name="T49" fmla="*/ 40 h 1194"/>
                  <a:gd name="T50" fmla="*/ 0 w 1352"/>
                  <a:gd name="T51" fmla="*/ 0 h 1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52" h="1194">
                    <a:moveTo>
                      <a:pt x="1352" y="1194"/>
                    </a:moveTo>
                    <a:cubicBezTo>
                      <a:pt x="1344" y="1188"/>
                      <a:pt x="1336" y="1182"/>
                      <a:pt x="1328" y="1176"/>
                    </a:cubicBezTo>
                    <a:cubicBezTo>
                      <a:pt x="1298" y="1154"/>
                      <a:pt x="1270" y="1130"/>
                      <a:pt x="1244" y="1104"/>
                    </a:cubicBezTo>
                    <a:cubicBezTo>
                      <a:pt x="1225" y="1083"/>
                      <a:pt x="1207" y="1061"/>
                      <a:pt x="1191" y="1039"/>
                    </a:cubicBezTo>
                    <a:cubicBezTo>
                      <a:pt x="1166" y="1004"/>
                      <a:pt x="1147" y="967"/>
                      <a:pt x="1136" y="929"/>
                    </a:cubicBezTo>
                    <a:cubicBezTo>
                      <a:pt x="1127" y="903"/>
                      <a:pt x="1123" y="876"/>
                      <a:pt x="1122" y="849"/>
                    </a:cubicBezTo>
                    <a:cubicBezTo>
                      <a:pt x="1122" y="834"/>
                      <a:pt x="1122" y="819"/>
                      <a:pt x="1123" y="804"/>
                    </a:cubicBezTo>
                    <a:cubicBezTo>
                      <a:pt x="1125" y="773"/>
                      <a:pt x="1131" y="742"/>
                      <a:pt x="1140" y="712"/>
                    </a:cubicBezTo>
                    <a:cubicBezTo>
                      <a:pt x="1141" y="708"/>
                      <a:pt x="1142" y="705"/>
                      <a:pt x="1143" y="701"/>
                    </a:cubicBezTo>
                    <a:cubicBezTo>
                      <a:pt x="1170" y="614"/>
                      <a:pt x="1213" y="548"/>
                      <a:pt x="1251" y="493"/>
                    </a:cubicBezTo>
                    <a:cubicBezTo>
                      <a:pt x="1273" y="461"/>
                      <a:pt x="1295" y="433"/>
                      <a:pt x="1306" y="404"/>
                    </a:cubicBezTo>
                    <a:cubicBezTo>
                      <a:pt x="1317" y="375"/>
                      <a:pt x="1321" y="344"/>
                      <a:pt x="1318" y="314"/>
                    </a:cubicBezTo>
                    <a:cubicBezTo>
                      <a:pt x="1310" y="253"/>
                      <a:pt x="1273" y="195"/>
                      <a:pt x="1212" y="163"/>
                    </a:cubicBezTo>
                    <a:cubicBezTo>
                      <a:pt x="1200" y="157"/>
                      <a:pt x="1187" y="152"/>
                      <a:pt x="1174" y="148"/>
                    </a:cubicBezTo>
                    <a:cubicBezTo>
                      <a:pt x="1159" y="143"/>
                      <a:pt x="1142" y="140"/>
                      <a:pt x="1126" y="139"/>
                    </a:cubicBezTo>
                    <a:cubicBezTo>
                      <a:pt x="1106" y="138"/>
                      <a:pt x="1085" y="139"/>
                      <a:pt x="1065" y="143"/>
                    </a:cubicBezTo>
                    <a:cubicBezTo>
                      <a:pt x="1057" y="145"/>
                      <a:pt x="1050" y="147"/>
                      <a:pt x="1042" y="149"/>
                    </a:cubicBezTo>
                    <a:cubicBezTo>
                      <a:pt x="986" y="164"/>
                      <a:pt x="932" y="191"/>
                      <a:pt x="876" y="217"/>
                    </a:cubicBezTo>
                    <a:cubicBezTo>
                      <a:pt x="818" y="245"/>
                      <a:pt x="754" y="275"/>
                      <a:pt x="682" y="290"/>
                    </a:cubicBezTo>
                    <a:cubicBezTo>
                      <a:pt x="666" y="294"/>
                      <a:pt x="649" y="297"/>
                      <a:pt x="631" y="299"/>
                    </a:cubicBezTo>
                    <a:cubicBezTo>
                      <a:pt x="563" y="306"/>
                      <a:pt x="489" y="299"/>
                      <a:pt x="409" y="267"/>
                    </a:cubicBezTo>
                    <a:cubicBezTo>
                      <a:pt x="396" y="262"/>
                      <a:pt x="382" y="256"/>
                      <a:pt x="369" y="249"/>
                    </a:cubicBezTo>
                    <a:cubicBezTo>
                      <a:pt x="335" y="232"/>
                      <a:pt x="302" y="212"/>
                      <a:pt x="272" y="191"/>
                    </a:cubicBezTo>
                    <a:cubicBezTo>
                      <a:pt x="237" y="168"/>
                      <a:pt x="205" y="143"/>
                      <a:pt x="174" y="119"/>
                    </a:cubicBezTo>
                    <a:cubicBezTo>
                      <a:pt x="137" y="91"/>
                      <a:pt x="103" y="63"/>
                      <a:pt x="69" y="40"/>
                    </a:cubicBezTo>
                    <a:cubicBezTo>
                      <a:pt x="45" y="24"/>
                      <a:pt x="22" y="10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49"/>
              <p:cNvSpPr/>
              <p:nvPr/>
            </p:nvSpPr>
            <p:spPr bwMode="auto">
              <a:xfrm>
                <a:off x="430213" y="234951"/>
                <a:ext cx="5033963" cy="4440238"/>
              </a:xfrm>
              <a:custGeom>
                <a:avLst/>
                <a:gdLst>
                  <a:gd name="T0" fmla="*/ 1340 w 1340"/>
                  <a:gd name="T1" fmla="*/ 1182 h 1182"/>
                  <a:gd name="T2" fmla="*/ 1316 w 1340"/>
                  <a:gd name="T3" fmla="*/ 1168 h 1182"/>
                  <a:gd name="T4" fmla="*/ 1230 w 1340"/>
                  <a:gd name="T5" fmla="*/ 1104 h 1182"/>
                  <a:gd name="T6" fmla="*/ 1174 w 1340"/>
                  <a:gd name="T7" fmla="*/ 1042 h 1182"/>
                  <a:gd name="T8" fmla="*/ 1115 w 1340"/>
                  <a:gd name="T9" fmla="*/ 935 h 1182"/>
                  <a:gd name="T10" fmla="*/ 1103 w 1340"/>
                  <a:gd name="T11" fmla="*/ 854 h 1182"/>
                  <a:gd name="T12" fmla="*/ 1105 w 1340"/>
                  <a:gd name="T13" fmla="*/ 809 h 1182"/>
                  <a:gd name="T14" fmla="*/ 1123 w 1340"/>
                  <a:gd name="T15" fmla="*/ 717 h 1182"/>
                  <a:gd name="T16" fmla="*/ 1126 w 1340"/>
                  <a:gd name="T17" fmla="*/ 707 h 1182"/>
                  <a:gd name="T18" fmla="*/ 1222 w 1340"/>
                  <a:gd name="T19" fmla="*/ 496 h 1182"/>
                  <a:gd name="T20" fmla="*/ 1269 w 1340"/>
                  <a:gd name="T21" fmla="*/ 409 h 1182"/>
                  <a:gd name="T22" fmla="*/ 1275 w 1340"/>
                  <a:gd name="T23" fmla="*/ 323 h 1182"/>
                  <a:gd name="T24" fmla="*/ 1167 w 1340"/>
                  <a:gd name="T25" fmla="*/ 182 h 1182"/>
                  <a:gd name="T26" fmla="*/ 1129 w 1340"/>
                  <a:gd name="T27" fmla="*/ 168 h 1182"/>
                  <a:gd name="T28" fmla="*/ 1083 w 1340"/>
                  <a:gd name="T29" fmla="*/ 161 h 1182"/>
                  <a:gd name="T30" fmla="*/ 1023 w 1340"/>
                  <a:gd name="T31" fmla="*/ 165 h 1182"/>
                  <a:gd name="T32" fmla="*/ 1001 w 1340"/>
                  <a:gd name="T33" fmla="*/ 171 h 1182"/>
                  <a:gd name="T34" fmla="*/ 837 w 1340"/>
                  <a:gd name="T35" fmla="*/ 237 h 1182"/>
                  <a:gd name="T36" fmla="*/ 646 w 1340"/>
                  <a:gd name="T37" fmla="*/ 304 h 1182"/>
                  <a:gd name="T38" fmla="*/ 596 w 1340"/>
                  <a:gd name="T39" fmla="*/ 310 h 1182"/>
                  <a:gd name="T40" fmla="*/ 381 w 1340"/>
                  <a:gd name="T41" fmla="*/ 273 h 1182"/>
                  <a:gd name="T42" fmla="*/ 343 w 1340"/>
                  <a:gd name="T43" fmla="*/ 255 h 1182"/>
                  <a:gd name="T44" fmla="*/ 250 w 1340"/>
                  <a:gd name="T45" fmla="*/ 195 h 1182"/>
                  <a:gd name="T46" fmla="*/ 158 w 1340"/>
                  <a:gd name="T47" fmla="*/ 121 h 1182"/>
                  <a:gd name="T48" fmla="*/ 63 w 1340"/>
                  <a:gd name="T49" fmla="*/ 41 h 1182"/>
                  <a:gd name="T50" fmla="*/ 0 w 1340"/>
                  <a:gd name="T51" fmla="*/ 0 h 1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40" h="1182">
                    <a:moveTo>
                      <a:pt x="1340" y="1182"/>
                    </a:moveTo>
                    <a:cubicBezTo>
                      <a:pt x="1332" y="1178"/>
                      <a:pt x="1324" y="1173"/>
                      <a:pt x="1316" y="1168"/>
                    </a:cubicBezTo>
                    <a:cubicBezTo>
                      <a:pt x="1286" y="1149"/>
                      <a:pt x="1256" y="1128"/>
                      <a:pt x="1230" y="1104"/>
                    </a:cubicBezTo>
                    <a:cubicBezTo>
                      <a:pt x="1210" y="1085"/>
                      <a:pt x="1191" y="1064"/>
                      <a:pt x="1174" y="1042"/>
                    </a:cubicBezTo>
                    <a:cubicBezTo>
                      <a:pt x="1148" y="1009"/>
                      <a:pt x="1127" y="972"/>
                      <a:pt x="1115" y="935"/>
                    </a:cubicBezTo>
                    <a:cubicBezTo>
                      <a:pt x="1107" y="909"/>
                      <a:pt x="1103" y="882"/>
                      <a:pt x="1103" y="854"/>
                    </a:cubicBezTo>
                    <a:cubicBezTo>
                      <a:pt x="1103" y="839"/>
                      <a:pt x="1103" y="824"/>
                      <a:pt x="1105" y="809"/>
                    </a:cubicBezTo>
                    <a:cubicBezTo>
                      <a:pt x="1108" y="779"/>
                      <a:pt x="1114" y="748"/>
                      <a:pt x="1123" y="717"/>
                    </a:cubicBezTo>
                    <a:cubicBezTo>
                      <a:pt x="1124" y="714"/>
                      <a:pt x="1125" y="710"/>
                      <a:pt x="1126" y="707"/>
                    </a:cubicBezTo>
                    <a:cubicBezTo>
                      <a:pt x="1152" y="620"/>
                      <a:pt x="1190" y="551"/>
                      <a:pt x="1222" y="496"/>
                    </a:cubicBezTo>
                    <a:cubicBezTo>
                      <a:pt x="1241" y="464"/>
                      <a:pt x="1260" y="437"/>
                      <a:pt x="1269" y="409"/>
                    </a:cubicBezTo>
                    <a:cubicBezTo>
                      <a:pt x="1278" y="381"/>
                      <a:pt x="1280" y="352"/>
                      <a:pt x="1275" y="323"/>
                    </a:cubicBezTo>
                    <a:cubicBezTo>
                      <a:pt x="1265" y="265"/>
                      <a:pt x="1227" y="211"/>
                      <a:pt x="1167" y="182"/>
                    </a:cubicBezTo>
                    <a:cubicBezTo>
                      <a:pt x="1155" y="176"/>
                      <a:pt x="1143" y="172"/>
                      <a:pt x="1129" y="168"/>
                    </a:cubicBezTo>
                    <a:cubicBezTo>
                      <a:pt x="1114" y="164"/>
                      <a:pt x="1099" y="162"/>
                      <a:pt x="1083" y="161"/>
                    </a:cubicBezTo>
                    <a:cubicBezTo>
                      <a:pt x="1062" y="160"/>
                      <a:pt x="1042" y="161"/>
                      <a:pt x="1023" y="165"/>
                    </a:cubicBezTo>
                    <a:cubicBezTo>
                      <a:pt x="1015" y="167"/>
                      <a:pt x="1008" y="169"/>
                      <a:pt x="1001" y="171"/>
                    </a:cubicBezTo>
                    <a:cubicBezTo>
                      <a:pt x="945" y="186"/>
                      <a:pt x="892" y="211"/>
                      <a:pt x="837" y="237"/>
                    </a:cubicBezTo>
                    <a:cubicBezTo>
                      <a:pt x="779" y="263"/>
                      <a:pt x="716" y="290"/>
                      <a:pt x="646" y="304"/>
                    </a:cubicBezTo>
                    <a:cubicBezTo>
                      <a:pt x="630" y="307"/>
                      <a:pt x="613" y="309"/>
                      <a:pt x="596" y="310"/>
                    </a:cubicBezTo>
                    <a:cubicBezTo>
                      <a:pt x="529" y="316"/>
                      <a:pt x="457" y="307"/>
                      <a:pt x="381" y="273"/>
                    </a:cubicBezTo>
                    <a:cubicBezTo>
                      <a:pt x="368" y="268"/>
                      <a:pt x="355" y="262"/>
                      <a:pt x="343" y="255"/>
                    </a:cubicBezTo>
                    <a:cubicBezTo>
                      <a:pt x="309" y="237"/>
                      <a:pt x="279" y="217"/>
                      <a:pt x="250" y="195"/>
                    </a:cubicBezTo>
                    <a:cubicBezTo>
                      <a:pt x="217" y="171"/>
                      <a:pt x="187" y="146"/>
                      <a:pt x="158" y="121"/>
                    </a:cubicBezTo>
                    <a:cubicBezTo>
                      <a:pt x="124" y="93"/>
                      <a:pt x="93" y="65"/>
                      <a:pt x="63" y="41"/>
                    </a:cubicBezTo>
                    <a:cubicBezTo>
                      <a:pt x="41" y="24"/>
                      <a:pt x="20" y="11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50"/>
              <p:cNvSpPr/>
              <p:nvPr/>
            </p:nvSpPr>
            <p:spPr bwMode="auto">
              <a:xfrm>
                <a:off x="411163" y="312738"/>
                <a:ext cx="4989513" cy="4400550"/>
              </a:xfrm>
              <a:custGeom>
                <a:avLst/>
                <a:gdLst>
                  <a:gd name="T0" fmla="*/ 1328 w 1328"/>
                  <a:gd name="T1" fmla="*/ 1171 h 1171"/>
                  <a:gd name="T2" fmla="*/ 1304 w 1328"/>
                  <a:gd name="T3" fmla="*/ 1159 h 1171"/>
                  <a:gd name="T4" fmla="*/ 1216 w 1328"/>
                  <a:gd name="T5" fmla="*/ 1104 h 1171"/>
                  <a:gd name="T6" fmla="*/ 1157 w 1328"/>
                  <a:gd name="T7" fmla="*/ 1046 h 1171"/>
                  <a:gd name="T8" fmla="*/ 1095 w 1328"/>
                  <a:gd name="T9" fmla="*/ 941 h 1171"/>
                  <a:gd name="T10" fmla="*/ 1083 w 1328"/>
                  <a:gd name="T11" fmla="*/ 860 h 1171"/>
                  <a:gd name="T12" fmla="*/ 1086 w 1328"/>
                  <a:gd name="T13" fmla="*/ 815 h 1171"/>
                  <a:gd name="T14" fmla="*/ 1106 w 1328"/>
                  <a:gd name="T15" fmla="*/ 723 h 1171"/>
                  <a:gd name="T16" fmla="*/ 1109 w 1328"/>
                  <a:gd name="T17" fmla="*/ 712 h 1171"/>
                  <a:gd name="T18" fmla="*/ 1193 w 1328"/>
                  <a:gd name="T19" fmla="*/ 499 h 1171"/>
                  <a:gd name="T20" fmla="*/ 1232 w 1328"/>
                  <a:gd name="T21" fmla="*/ 414 h 1171"/>
                  <a:gd name="T22" fmla="*/ 1233 w 1328"/>
                  <a:gd name="T23" fmla="*/ 332 h 1171"/>
                  <a:gd name="T24" fmla="*/ 1122 w 1328"/>
                  <a:gd name="T25" fmla="*/ 201 h 1171"/>
                  <a:gd name="T26" fmla="*/ 1085 w 1328"/>
                  <a:gd name="T27" fmla="*/ 188 h 1171"/>
                  <a:gd name="T28" fmla="*/ 1039 w 1328"/>
                  <a:gd name="T29" fmla="*/ 182 h 1171"/>
                  <a:gd name="T30" fmla="*/ 980 w 1328"/>
                  <a:gd name="T31" fmla="*/ 187 h 1171"/>
                  <a:gd name="T32" fmla="*/ 959 w 1328"/>
                  <a:gd name="T33" fmla="*/ 193 h 1171"/>
                  <a:gd name="T34" fmla="*/ 798 w 1328"/>
                  <a:gd name="T35" fmla="*/ 256 h 1171"/>
                  <a:gd name="T36" fmla="*/ 610 w 1328"/>
                  <a:gd name="T37" fmla="*/ 317 h 1171"/>
                  <a:gd name="T38" fmla="*/ 561 w 1328"/>
                  <a:gd name="T39" fmla="*/ 322 h 1171"/>
                  <a:gd name="T40" fmla="*/ 352 w 1328"/>
                  <a:gd name="T41" fmla="*/ 279 h 1171"/>
                  <a:gd name="T42" fmla="*/ 316 w 1328"/>
                  <a:gd name="T43" fmla="*/ 260 h 1171"/>
                  <a:gd name="T44" fmla="*/ 228 w 1328"/>
                  <a:gd name="T45" fmla="*/ 199 h 1171"/>
                  <a:gd name="T46" fmla="*/ 142 w 1328"/>
                  <a:gd name="T47" fmla="*/ 124 h 1171"/>
                  <a:gd name="T48" fmla="*/ 56 w 1328"/>
                  <a:gd name="T49" fmla="*/ 42 h 1171"/>
                  <a:gd name="T50" fmla="*/ 0 w 1328"/>
                  <a:gd name="T51" fmla="*/ 0 h 1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28" h="1171">
                    <a:moveTo>
                      <a:pt x="1328" y="1171"/>
                    </a:moveTo>
                    <a:cubicBezTo>
                      <a:pt x="1320" y="1167"/>
                      <a:pt x="1312" y="1163"/>
                      <a:pt x="1304" y="1159"/>
                    </a:cubicBezTo>
                    <a:cubicBezTo>
                      <a:pt x="1274" y="1144"/>
                      <a:pt x="1243" y="1126"/>
                      <a:pt x="1216" y="1104"/>
                    </a:cubicBezTo>
                    <a:cubicBezTo>
                      <a:pt x="1195" y="1086"/>
                      <a:pt x="1175" y="1067"/>
                      <a:pt x="1157" y="1046"/>
                    </a:cubicBezTo>
                    <a:cubicBezTo>
                      <a:pt x="1129" y="1014"/>
                      <a:pt x="1108" y="978"/>
                      <a:pt x="1095" y="941"/>
                    </a:cubicBezTo>
                    <a:cubicBezTo>
                      <a:pt x="1086" y="915"/>
                      <a:pt x="1082" y="888"/>
                      <a:pt x="1083" y="860"/>
                    </a:cubicBezTo>
                    <a:cubicBezTo>
                      <a:pt x="1083" y="845"/>
                      <a:pt x="1085" y="830"/>
                      <a:pt x="1086" y="815"/>
                    </a:cubicBezTo>
                    <a:cubicBezTo>
                      <a:pt x="1090" y="785"/>
                      <a:pt x="1097" y="754"/>
                      <a:pt x="1106" y="723"/>
                    </a:cubicBezTo>
                    <a:cubicBezTo>
                      <a:pt x="1107" y="719"/>
                      <a:pt x="1108" y="716"/>
                      <a:pt x="1109" y="712"/>
                    </a:cubicBezTo>
                    <a:cubicBezTo>
                      <a:pt x="1134" y="625"/>
                      <a:pt x="1166" y="554"/>
                      <a:pt x="1193" y="499"/>
                    </a:cubicBezTo>
                    <a:cubicBezTo>
                      <a:pt x="1209" y="468"/>
                      <a:pt x="1225" y="441"/>
                      <a:pt x="1232" y="414"/>
                    </a:cubicBezTo>
                    <a:cubicBezTo>
                      <a:pt x="1239" y="387"/>
                      <a:pt x="1239" y="359"/>
                      <a:pt x="1233" y="332"/>
                    </a:cubicBezTo>
                    <a:cubicBezTo>
                      <a:pt x="1220" y="278"/>
                      <a:pt x="1182" y="228"/>
                      <a:pt x="1122" y="201"/>
                    </a:cubicBezTo>
                    <a:cubicBezTo>
                      <a:pt x="1110" y="196"/>
                      <a:pt x="1098" y="192"/>
                      <a:pt x="1085" y="188"/>
                    </a:cubicBezTo>
                    <a:cubicBezTo>
                      <a:pt x="1070" y="185"/>
                      <a:pt x="1055" y="183"/>
                      <a:pt x="1039" y="182"/>
                    </a:cubicBezTo>
                    <a:cubicBezTo>
                      <a:pt x="1019" y="182"/>
                      <a:pt x="999" y="183"/>
                      <a:pt x="980" y="187"/>
                    </a:cubicBezTo>
                    <a:cubicBezTo>
                      <a:pt x="973" y="189"/>
                      <a:pt x="966" y="191"/>
                      <a:pt x="959" y="193"/>
                    </a:cubicBezTo>
                    <a:cubicBezTo>
                      <a:pt x="903" y="208"/>
                      <a:pt x="851" y="232"/>
                      <a:pt x="798" y="256"/>
                    </a:cubicBezTo>
                    <a:cubicBezTo>
                      <a:pt x="740" y="281"/>
                      <a:pt x="678" y="306"/>
                      <a:pt x="610" y="317"/>
                    </a:cubicBezTo>
                    <a:cubicBezTo>
                      <a:pt x="594" y="319"/>
                      <a:pt x="578" y="321"/>
                      <a:pt x="561" y="322"/>
                    </a:cubicBezTo>
                    <a:cubicBezTo>
                      <a:pt x="495" y="325"/>
                      <a:pt x="425" y="314"/>
                      <a:pt x="352" y="279"/>
                    </a:cubicBezTo>
                    <a:cubicBezTo>
                      <a:pt x="340" y="274"/>
                      <a:pt x="328" y="267"/>
                      <a:pt x="316" y="260"/>
                    </a:cubicBezTo>
                    <a:cubicBezTo>
                      <a:pt x="284" y="242"/>
                      <a:pt x="255" y="221"/>
                      <a:pt x="228" y="199"/>
                    </a:cubicBezTo>
                    <a:cubicBezTo>
                      <a:pt x="197" y="175"/>
                      <a:pt x="169" y="149"/>
                      <a:pt x="142" y="124"/>
                    </a:cubicBezTo>
                    <a:cubicBezTo>
                      <a:pt x="111" y="95"/>
                      <a:pt x="83" y="67"/>
                      <a:pt x="56" y="42"/>
                    </a:cubicBezTo>
                    <a:cubicBezTo>
                      <a:pt x="36" y="25"/>
                      <a:pt x="17" y="11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51"/>
              <p:cNvSpPr/>
              <p:nvPr/>
            </p:nvSpPr>
            <p:spPr bwMode="auto">
              <a:xfrm>
                <a:off x="396876" y="392113"/>
                <a:ext cx="4940300" cy="4354513"/>
              </a:xfrm>
              <a:custGeom>
                <a:avLst/>
                <a:gdLst>
                  <a:gd name="T0" fmla="*/ 1315 w 1315"/>
                  <a:gd name="T1" fmla="*/ 1159 h 1159"/>
                  <a:gd name="T2" fmla="*/ 1291 w 1315"/>
                  <a:gd name="T3" fmla="*/ 1151 h 1159"/>
                  <a:gd name="T4" fmla="*/ 1200 w 1315"/>
                  <a:gd name="T5" fmla="*/ 1104 h 1159"/>
                  <a:gd name="T6" fmla="*/ 1139 w 1315"/>
                  <a:gd name="T7" fmla="*/ 1050 h 1159"/>
                  <a:gd name="T8" fmla="*/ 1074 w 1315"/>
                  <a:gd name="T9" fmla="*/ 947 h 1159"/>
                  <a:gd name="T10" fmla="*/ 1063 w 1315"/>
                  <a:gd name="T11" fmla="*/ 865 h 1159"/>
                  <a:gd name="T12" fmla="*/ 1067 w 1315"/>
                  <a:gd name="T13" fmla="*/ 821 h 1159"/>
                  <a:gd name="T14" fmla="*/ 1087 w 1315"/>
                  <a:gd name="T15" fmla="*/ 728 h 1159"/>
                  <a:gd name="T16" fmla="*/ 1090 w 1315"/>
                  <a:gd name="T17" fmla="*/ 718 h 1159"/>
                  <a:gd name="T18" fmla="*/ 1164 w 1315"/>
                  <a:gd name="T19" fmla="*/ 501 h 1159"/>
                  <a:gd name="T20" fmla="*/ 1194 w 1315"/>
                  <a:gd name="T21" fmla="*/ 419 h 1159"/>
                  <a:gd name="T22" fmla="*/ 1189 w 1315"/>
                  <a:gd name="T23" fmla="*/ 341 h 1159"/>
                  <a:gd name="T24" fmla="*/ 1076 w 1315"/>
                  <a:gd name="T25" fmla="*/ 220 h 1159"/>
                  <a:gd name="T26" fmla="*/ 1039 w 1315"/>
                  <a:gd name="T27" fmla="*/ 209 h 1159"/>
                  <a:gd name="T28" fmla="*/ 994 w 1315"/>
                  <a:gd name="T29" fmla="*/ 204 h 1159"/>
                  <a:gd name="T30" fmla="*/ 937 w 1315"/>
                  <a:gd name="T31" fmla="*/ 209 h 1159"/>
                  <a:gd name="T32" fmla="*/ 916 w 1315"/>
                  <a:gd name="T33" fmla="*/ 215 h 1159"/>
                  <a:gd name="T34" fmla="*/ 757 w 1315"/>
                  <a:gd name="T35" fmla="*/ 275 h 1159"/>
                  <a:gd name="T36" fmla="*/ 573 w 1315"/>
                  <a:gd name="T37" fmla="*/ 330 h 1159"/>
                  <a:gd name="T38" fmla="*/ 525 w 1315"/>
                  <a:gd name="T39" fmla="*/ 333 h 1159"/>
                  <a:gd name="T40" fmla="*/ 323 w 1315"/>
                  <a:gd name="T41" fmla="*/ 285 h 1159"/>
                  <a:gd name="T42" fmla="*/ 288 w 1315"/>
                  <a:gd name="T43" fmla="*/ 266 h 1159"/>
                  <a:gd name="T44" fmla="*/ 205 w 1315"/>
                  <a:gd name="T45" fmla="*/ 203 h 1159"/>
                  <a:gd name="T46" fmla="*/ 125 w 1315"/>
                  <a:gd name="T47" fmla="*/ 126 h 1159"/>
                  <a:gd name="T48" fmla="*/ 48 w 1315"/>
                  <a:gd name="T49" fmla="*/ 43 h 1159"/>
                  <a:gd name="T50" fmla="*/ 0 w 1315"/>
                  <a:gd name="T51" fmla="*/ 0 h 1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5" h="1159">
                    <a:moveTo>
                      <a:pt x="1315" y="1159"/>
                    </a:moveTo>
                    <a:cubicBezTo>
                      <a:pt x="1307" y="1156"/>
                      <a:pt x="1299" y="1154"/>
                      <a:pt x="1291" y="1151"/>
                    </a:cubicBezTo>
                    <a:cubicBezTo>
                      <a:pt x="1261" y="1140"/>
                      <a:pt x="1229" y="1124"/>
                      <a:pt x="1200" y="1104"/>
                    </a:cubicBezTo>
                    <a:cubicBezTo>
                      <a:pt x="1178" y="1088"/>
                      <a:pt x="1158" y="1070"/>
                      <a:pt x="1139" y="1050"/>
                    </a:cubicBezTo>
                    <a:cubicBezTo>
                      <a:pt x="1109" y="1019"/>
                      <a:pt x="1087" y="984"/>
                      <a:pt x="1074" y="947"/>
                    </a:cubicBezTo>
                    <a:cubicBezTo>
                      <a:pt x="1065" y="921"/>
                      <a:pt x="1061" y="894"/>
                      <a:pt x="1063" y="865"/>
                    </a:cubicBezTo>
                    <a:cubicBezTo>
                      <a:pt x="1063" y="851"/>
                      <a:pt x="1065" y="836"/>
                      <a:pt x="1067" y="821"/>
                    </a:cubicBezTo>
                    <a:cubicBezTo>
                      <a:pt x="1072" y="791"/>
                      <a:pt x="1079" y="760"/>
                      <a:pt x="1087" y="728"/>
                    </a:cubicBezTo>
                    <a:cubicBezTo>
                      <a:pt x="1088" y="725"/>
                      <a:pt x="1089" y="721"/>
                      <a:pt x="1090" y="718"/>
                    </a:cubicBezTo>
                    <a:cubicBezTo>
                      <a:pt x="1115" y="631"/>
                      <a:pt x="1142" y="558"/>
                      <a:pt x="1164" y="501"/>
                    </a:cubicBezTo>
                    <a:cubicBezTo>
                      <a:pt x="1175" y="471"/>
                      <a:pt x="1190" y="445"/>
                      <a:pt x="1194" y="419"/>
                    </a:cubicBezTo>
                    <a:cubicBezTo>
                      <a:pt x="1198" y="393"/>
                      <a:pt x="1197" y="367"/>
                      <a:pt x="1189" y="341"/>
                    </a:cubicBezTo>
                    <a:cubicBezTo>
                      <a:pt x="1174" y="290"/>
                      <a:pt x="1135" y="244"/>
                      <a:pt x="1076" y="220"/>
                    </a:cubicBezTo>
                    <a:cubicBezTo>
                      <a:pt x="1064" y="215"/>
                      <a:pt x="1052" y="211"/>
                      <a:pt x="1039" y="209"/>
                    </a:cubicBezTo>
                    <a:cubicBezTo>
                      <a:pt x="1025" y="206"/>
                      <a:pt x="1010" y="204"/>
                      <a:pt x="994" y="204"/>
                    </a:cubicBezTo>
                    <a:cubicBezTo>
                      <a:pt x="975" y="203"/>
                      <a:pt x="955" y="205"/>
                      <a:pt x="937" y="209"/>
                    </a:cubicBezTo>
                    <a:cubicBezTo>
                      <a:pt x="930" y="211"/>
                      <a:pt x="923" y="213"/>
                      <a:pt x="916" y="215"/>
                    </a:cubicBezTo>
                    <a:cubicBezTo>
                      <a:pt x="861" y="229"/>
                      <a:pt x="810" y="253"/>
                      <a:pt x="757" y="275"/>
                    </a:cubicBezTo>
                    <a:cubicBezTo>
                      <a:pt x="700" y="299"/>
                      <a:pt x="640" y="321"/>
                      <a:pt x="573" y="330"/>
                    </a:cubicBezTo>
                    <a:cubicBezTo>
                      <a:pt x="557" y="332"/>
                      <a:pt x="541" y="333"/>
                      <a:pt x="525" y="333"/>
                    </a:cubicBezTo>
                    <a:cubicBezTo>
                      <a:pt x="460" y="334"/>
                      <a:pt x="392" y="321"/>
                      <a:pt x="323" y="285"/>
                    </a:cubicBezTo>
                    <a:cubicBezTo>
                      <a:pt x="311" y="279"/>
                      <a:pt x="300" y="273"/>
                      <a:pt x="288" y="266"/>
                    </a:cubicBezTo>
                    <a:cubicBezTo>
                      <a:pt x="258" y="247"/>
                      <a:pt x="230" y="225"/>
                      <a:pt x="205" y="203"/>
                    </a:cubicBezTo>
                    <a:cubicBezTo>
                      <a:pt x="176" y="178"/>
                      <a:pt x="150" y="152"/>
                      <a:pt x="125" y="126"/>
                    </a:cubicBezTo>
                    <a:cubicBezTo>
                      <a:pt x="97" y="97"/>
                      <a:pt x="72" y="68"/>
                      <a:pt x="48" y="43"/>
                    </a:cubicBezTo>
                    <a:cubicBezTo>
                      <a:pt x="31" y="26"/>
                      <a:pt x="14" y="12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52"/>
              <p:cNvSpPr/>
              <p:nvPr/>
            </p:nvSpPr>
            <p:spPr bwMode="auto">
              <a:xfrm>
                <a:off x="377826" y="466726"/>
                <a:ext cx="4894263" cy="4313238"/>
              </a:xfrm>
              <a:custGeom>
                <a:avLst/>
                <a:gdLst>
                  <a:gd name="T0" fmla="*/ 1303 w 1303"/>
                  <a:gd name="T1" fmla="*/ 1148 h 1148"/>
                  <a:gd name="T2" fmla="*/ 1279 w 1303"/>
                  <a:gd name="T3" fmla="*/ 1143 h 1148"/>
                  <a:gd name="T4" fmla="*/ 1186 w 1303"/>
                  <a:gd name="T5" fmla="*/ 1105 h 1148"/>
                  <a:gd name="T6" fmla="*/ 1122 w 1303"/>
                  <a:gd name="T7" fmla="*/ 1055 h 1148"/>
                  <a:gd name="T8" fmla="*/ 1054 w 1303"/>
                  <a:gd name="T9" fmla="*/ 954 h 1148"/>
                  <a:gd name="T10" fmla="*/ 1043 w 1303"/>
                  <a:gd name="T11" fmla="*/ 872 h 1148"/>
                  <a:gd name="T12" fmla="*/ 1049 w 1303"/>
                  <a:gd name="T13" fmla="*/ 827 h 1148"/>
                  <a:gd name="T14" fmla="*/ 1070 w 1303"/>
                  <a:gd name="T15" fmla="*/ 735 h 1148"/>
                  <a:gd name="T16" fmla="*/ 1073 w 1303"/>
                  <a:gd name="T17" fmla="*/ 724 h 1148"/>
                  <a:gd name="T18" fmla="*/ 1135 w 1303"/>
                  <a:gd name="T19" fmla="*/ 505 h 1148"/>
                  <a:gd name="T20" fmla="*/ 1157 w 1303"/>
                  <a:gd name="T21" fmla="*/ 425 h 1148"/>
                  <a:gd name="T22" fmla="*/ 1147 w 1303"/>
                  <a:gd name="T23" fmla="*/ 352 h 1148"/>
                  <a:gd name="T24" fmla="*/ 1031 w 1303"/>
                  <a:gd name="T25" fmla="*/ 240 h 1148"/>
                  <a:gd name="T26" fmla="*/ 995 w 1303"/>
                  <a:gd name="T27" fmla="*/ 230 h 1148"/>
                  <a:gd name="T28" fmla="*/ 951 w 1303"/>
                  <a:gd name="T29" fmla="*/ 226 h 1148"/>
                  <a:gd name="T30" fmla="*/ 894 w 1303"/>
                  <a:gd name="T31" fmla="*/ 232 h 1148"/>
                  <a:gd name="T32" fmla="*/ 874 w 1303"/>
                  <a:gd name="T33" fmla="*/ 238 h 1148"/>
                  <a:gd name="T34" fmla="*/ 718 w 1303"/>
                  <a:gd name="T35" fmla="*/ 295 h 1148"/>
                  <a:gd name="T36" fmla="*/ 536 w 1303"/>
                  <a:gd name="T37" fmla="*/ 344 h 1148"/>
                  <a:gd name="T38" fmla="*/ 490 w 1303"/>
                  <a:gd name="T39" fmla="*/ 346 h 1148"/>
                  <a:gd name="T40" fmla="*/ 295 w 1303"/>
                  <a:gd name="T41" fmla="*/ 292 h 1148"/>
                  <a:gd name="T42" fmla="*/ 262 w 1303"/>
                  <a:gd name="T43" fmla="*/ 272 h 1148"/>
                  <a:gd name="T44" fmla="*/ 183 w 1303"/>
                  <a:gd name="T45" fmla="*/ 208 h 1148"/>
                  <a:gd name="T46" fmla="*/ 110 w 1303"/>
                  <a:gd name="T47" fmla="*/ 130 h 1148"/>
                  <a:gd name="T48" fmla="*/ 41 w 1303"/>
                  <a:gd name="T49" fmla="*/ 46 h 1148"/>
                  <a:gd name="T50" fmla="*/ 0 w 1303"/>
                  <a:gd name="T51" fmla="*/ 0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3" h="1148">
                    <a:moveTo>
                      <a:pt x="1303" y="1148"/>
                    </a:moveTo>
                    <a:cubicBezTo>
                      <a:pt x="1295" y="1147"/>
                      <a:pt x="1287" y="1145"/>
                      <a:pt x="1279" y="1143"/>
                    </a:cubicBezTo>
                    <a:cubicBezTo>
                      <a:pt x="1249" y="1136"/>
                      <a:pt x="1216" y="1123"/>
                      <a:pt x="1186" y="1105"/>
                    </a:cubicBezTo>
                    <a:cubicBezTo>
                      <a:pt x="1163" y="1091"/>
                      <a:pt x="1142" y="1074"/>
                      <a:pt x="1122" y="1055"/>
                    </a:cubicBezTo>
                    <a:cubicBezTo>
                      <a:pt x="1091" y="1025"/>
                      <a:pt x="1067" y="990"/>
                      <a:pt x="1054" y="954"/>
                    </a:cubicBezTo>
                    <a:cubicBezTo>
                      <a:pt x="1044" y="928"/>
                      <a:pt x="1041" y="900"/>
                      <a:pt x="1043" y="872"/>
                    </a:cubicBezTo>
                    <a:cubicBezTo>
                      <a:pt x="1044" y="857"/>
                      <a:pt x="1046" y="842"/>
                      <a:pt x="1049" y="827"/>
                    </a:cubicBezTo>
                    <a:cubicBezTo>
                      <a:pt x="1054" y="797"/>
                      <a:pt x="1062" y="766"/>
                      <a:pt x="1070" y="735"/>
                    </a:cubicBezTo>
                    <a:cubicBezTo>
                      <a:pt x="1071" y="731"/>
                      <a:pt x="1072" y="728"/>
                      <a:pt x="1073" y="724"/>
                    </a:cubicBezTo>
                    <a:cubicBezTo>
                      <a:pt x="1097" y="637"/>
                      <a:pt x="1118" y="563"/>
                      <a:pt x="1135" y="505"/>
                    </a:cubicBezTo>
                    <a:cubicBezTo>
                      <a:pt x="1143" y="475"/>
                      <a:pt x="1155" y="450"/>
                      <a:pt x="1157" y="425"/>
                    </a:cubicBezTo>
                    <a:cubicBezTo>
                      <a:pt x="1159" y="401"/>
                      <a:pt x="1156" y="375"/>
                      <a:pt x="1147" y="352"/>
                    </a:cubicBezTo>
                    <a:cubicBezTo>
                      <a:pt x="1129" y="304"/>
                      <a:pt x="1089" y="261"/>
                      <a:pt x="1031" y="240"/>
                    </a:cubicBezTo>
                    <a:cubicBezTo>
                      <a:pt x="1019" y="236"/>
                      <a:pt x="1007" y="232"/>
                      <a:pt x="995" y="230"/>
                    </a:cubicBezTo>
                    <a:cubicBezTo>
                      <a:pt x="980" y="227"/>
                      <a:pt x="966" y="226"/>
                      <a:pt x="951" y="226"/>
                    </a:cubicBezTo>
                    <a:cubicBezTo>
                      <a:pt x="932" y="226"/>
                      <a:pt x="913" y="228"/>
                      <a:pt x="894" y="232"/>
                    </a:cubicBezTo>
                    <a:cubicBezTo>
                      <a:pt x="887" y="234"/>
                      <a:pt x="881" y="236"/>
                      <a:pt x="874" y="238"/>
                    </a:cubicBezTo>
                    <a:cubicBezTo>
                      <a:pt x="820" y="252"/>
                      <a:pt x="770" y="274"/>
                      <a:pt x="718" y="295"/>
                    </a:cubicBezTo>
                    <a:cubicBezTo>
                      <a:pt x="662" y="318"/>
                      <a:pt x="602" y="338"/>
                      <a:pt x="536" y="344"/>
                    </a:cubicBezTo>
                    <a:cubicBezTo>
                      <a:pt x="521" y="346"/>
                      <a:pt x="506" y="346"/>
                      <a:pt x="490" y="346"/>
                    </a:cubicBezTo>
                    <a:cubicBezTo>
                      <a:pt x="426" y="345"/>
                      <a:pt x="360" y="329"/>
                      <a:pt x="295" y="292"/>
                    </a:cubicBezTo>
                    <a:cubicBezTo>
                      <a:pt x="283" y="286"/>
                      <a:pt x="272" y="279"/>
                      <a:pt x="262" y="272"/>
                    </a:cubicBezTo>
                    <a:cubicBezTo>
                      <a:pt x="233" y="252"/>
                      <a:pt x="207" y="231"/>
                      <a:pt x="183" y="208"/>
                    </a:cubicBezTo>
                    <a:cubicBezTo>
                      <a:pt x="156" y="182"/>
                      <a:pt x="132" y="156"/>
                      <a:pt x="110" y="130"/>
                    </a:cubicBezTo>
                    <a:cubicBezTo>
                      <a:pt x="84" y="100"/>
                      <a:pt x="62" y="71"/>
                      <a:pt x="41" y="46"/>
                    </a:cubicBezTo>
                    <a:cubicBezTo>
                      <a:pt x="26" y="28"/>
                      <a:pt x="12" y="13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53"/>
              <p:cNvSpPr/>
              <p:nvPr/>
            </p:nvSpPr>
            <p:spPr bwMode="auto">
              <a:xfrm>
                <a:off x="358776" y="546101"/>
                <a:ext cx="4849813" cy="4268788"/>
              </a:xfrm>
              <a:custGeom>
                <a:avLst/>
                <a:gdLst>
                  <a:gd name="T0" fmla="*/ 1291 w 1291"/>
                  <a:gd name="T1" fmla="*/ 1136 h 1136"/>
                  <a:gd name="T2" fmla="*/ 1267 w 1291"/>
                  <a:gd name="T3" fmla="*/ 1135 h 1136"/>
                  <a:gd name="T4" fmla="*/ 1172 w 1291"/>
                  <a:gd name="T5" fmla="*/ 1105 h 1136"/>
                  <a:gd name="T6" fmla="*/ 1105 w 1291"/>
                  <a:gd name="T7" fmla="*/ 1058 h 1136"/>
                  <a:gd name="T8" fmla="*/ 1033 w 1291"/>
                  <a:gd name="T9" fmla="*/ 960 h 1136"/>
                  <a:gd name="T10" fmla="*/ 1024 w 1291"/>
                  <a:gd name="T11" fmla="*/ 878 h 1136"/>
                  <a:gd name="T12" fmla="*/ 1031 w 1291"/>
                  <a:gd name="T13" fmla="*/ 833 h 1136"/>
                  <a:gd name="T14" fmla="*/ 1053 w 1291"/>
                  <a:gd name="T15" fmla="*/ 740 h 1136"/>
                  <a:gd name="T16" fmla="*/ 1056 w 1291"/>
                  <a:gd name="T17" fmla="*/ 729 h 1136"/>
                  <a:gd name="T18" fmla="*/ 1106 w 1291"/>
                  <a:gd name="T19" fmla="*/ 508 h 1136"/>
                  <a:gd name="T20" fmla="*/ 1120 w 1291"/>
                  <a:gd name="T21" fmla="*/ 430 h 1136"/>
                  <a:gd name="T22" fmla="*/ 1105 w 1291"/>
                  <a:gd name="T23" fmla="*/ 361 h 1136"/>
                  <a:gd name="T24" fmla="*/ 986 w 1291"/>
                  <a:gd name="T25" fmla="*/ 259 h 1136"/>
                  <a:gd name="T26" fmla="*/ 950 w 1291"/>
                  <a:gd name="T27" fmla="*/ 250 h 1136"/>
                  <a:gd name="T28" fmla="*/ 907 w 1291"/>
                  <a:gd name="T29" fmla="*/ 248 h 1136"/>
                  <a:gd name="T30" fmla="*/ 852 w 1291"/>
                  <a:gd name="T31" fmla="*/ 254 h 1136"/>
                  <a:gd name="T32" fmla="*/ 832 w 1291"/>
                  <a:gd name="T33" fmla="*/ 259 h 1136"/>
                  <a:gd name="T34" fmla="*/ 679 w 1291"/>
                  <a:gd name="T35" fmla="*/ 314 h 1136"/>
                  <a:gd name="T36" fmla="*/ 500 w 1291"/>
                  <a:gd name="T37" fmla="*/ 357 h 1136"/>
                  <a:gd name="T38" fmla="*/ 455 w 1291"/>
                  <a:gd name="T39" fmla="*/ 358 h 1136"/>
                  <a:gd name="T40" fmla="*/ 266 w 1291"/>
                  <a:gd name="T41" fmla="*/ 299 h 1136"/>
                  <a:gd name="T42" fmla="*/ 235 w 1291"/>
                  <a:gd name="T43" fmla="*/ 277 h 1136"/>
                  <a:gd name="T44" fmla="*/ 161 w 1291"/>
                  <a:gd name="T45" fmla="*/ 212 h 1136"/>
                  <a:gd name="T46" fmla="*/ 94 w 1291"/>
                  <a:gd name="T47" fmla="*/ 133 h 1136"/>
                  <a:gd name="T48" fmla="*/ 34 w 1291"/>
                  <a:gd name="T49" fmla="*/ 47 h 1136"/>
                  <a:gd name="T50" fmla="*/ 0 w 1291"/>
                  <a:gd name="T51" fmla="*/ 0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91" h="1136">
                    <a:moveTo>
                      <a:pt x="1291" y="1136"/>
                    </a:moveTo>
                    <a:cubicBezTo>
                      <a:pt x="1283" y="1136"/>
                      <a:pt x="1275" y="1136"/>
                      <a:pt x="1267" y="1135"/>
                    </a:cubicBezTo>
                    <a:cubicBezTo>
                      <a:pt x="1237" y="1131"/>
                      <a:pt x="1203" y="1121"/>
                      <a:pt x="1172" y="1105"/>
                    </a:cubicBezTo>
                    <a:cubicBezTo>
                      <a:pt x="1148" y="1092"/>
                      <a:pt x="1126" y="1076"/>
                      <a:pt x="1105" y="1058"/>
                    </a:cubicBezTo>
                    <a:cubicBezTo>
                      <a:pt x="1072" y="1030"/>
                      <a:pt x="1047" y="996"/>
                      <a:pt x="1033" y="960"/>
                    </a:cubicBezTo>
                    <a:cubicBezTo>
                      <a:pt x="1023" y="934"/>
                      <a:pt x="1021" y="906"/>
                      <a:pt x="1024" y="878"/>
                    </a:cubicBezTo>
                    <a:cubicBezTo>
                      <a:pt x="1025" y="863"/>
                      <a:pt x="1028" y="848"/>
                      <a:pt x="1031" y="833"/>
                    </a:cubicBezTo>
                    <a:cubicBezTo>
                      <a:pt x="1036" y="803"/>
                      <a:pt x="1045" y="772"/>
                      <a:pt x="1053" y="740"/>
                    </a:cubicBezTo>
                    <a:cubicBezTo>
                      <a:pt x="1054" y="737"/>
                      <a:pt x="1055" y="733"/>
                      <a:pt x="1056" y="729"/>
                    </a:cubicBezTo>
                    <a:cubicBezTo>
                      <a:pt x="1080" y="643"/>
                      <a:pt x="1095" y="567"/>
                      <a:pt x="1106" y="508"/>
                    </a:cubicBezTo>
                    <a:cubicBezTo>
                      <a:pt x="1112" y="479"/>
                      <a:pt x="1120" y="454"/>
                      <a:pt x="1120" y="430"/>
                    </a:cubicBezTo>
                    <a:cubicBezTo>
                      <a:pt x="1120" y="407"/>
                      <a:pt x="1115" y="383"/>
                      <a:pt x="1105" y="361"/>
                    </a:cubicBezTo>
                    <a:cubicBezTo>
                      <a:pt x="1084" y="316"/>
                      <a:pt x="1043" y="277"/>
                      <a:pt x="986" y="259"/>
                    </a:cubicBezTo>
                    <a:cubicBezTo>
                      <a:pt x="974" y="255"/>
                      <a:pt x="963" y="252"/>
                      <a:pt x="950" y="250"/>
                    </a:cubicBezTo>
                    <a:cubicBezTo>
                      <a:pt x="936" y="248"/>
                      <a:pt x="922" y="247"/>
                      <a:pt x="907" y="248"/>
                    </a:cubicBezTo>
                    <a:cubicBezTo>
                      <a:pt x="888" y="248"/>
                      <a:pt x="870" y="250"/>
                      <a:pt x="852" y="254"/>
                    </a:cubicBezTo>
                    <a:cubicBezTo>
                      <a:pt x="845" y="256"/>
                      <a:pt x="838" y="258"/>
                      <a:pt x="832" y="259"/>
                    </a:cubicBezTo>
                    <a:cubicBezTo>
                      <a:pt x="779" y="274"/>
                      <a:pt x="729" y="295"/>
                      <a:pt x="679" y="314"/>
                    </a:cubicBezTo>
                    <a:cubicBezTo>
                      <a:pt x="623" y="335"/>
                      <a:pt x="564" y="354"/>
                      <a:pt x="500" y="357"/>
                    </a:cubicBezTo>
                    <a:cubicBezTo>
                      <a:pt x="485" y="358"/>
                      <a:pt x="470" y="359"/>
                      <a:pt x="455" y="358"/>
                    </a:cubicBezTo>
                    <a:cubicBezTo>
                      <a:pt x="392" y="354"/>
                      <a:pt x="329" y="336"/>
                      <a:pt x="266" y="299"/>
                    </a:cubicBezTo>
                    <a:cubicBezTo>
                      <a:pt x="256" y="292"/>
                      <a:pt x="245" y="285"/>
                      <a:pt x="235" y="277"/>
                    </a:cubicBezTo>
                    <a:cubicBezTo>
                      <a:pt x="208" y="257"/>
                      <a:pt x="183" y="235"/>
                      <a:pt x="161" y="212"/>
                    </a:cubicBezTo>
                    <a:cubicBezTo>
                      <a:pt x="135" y="186"/>
                      <a:pt x="114" y="159"/>
                      <a:pt x="94" y="133"/>
                    </a:cubicBezTo>
                    <a:cubicBezTo>
                      <a:pt x="71" y="102"/>
                      <a:pt x="52" y="73"/>
                      <a:pt x="34" y="47"/>
                    </a:cubicBezTo>
                    <a:cubicBezTo>
                      <a:pt x="22" y="29"/>
                      <a:pt x="10" y="13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54"/>
              <p:cNvSpPr/>
              <p:nvPr/>
            </p:nvSpPr>
            <p:spPr bwMode="auto">
              <a:xfrm>
                <a:off x="342901" y="625476"/>
                <a:ext cx="4802188" cy="4230688"/>
              </a:xfrm>
              <a:custGeom>
                <a:avLst/>
                <a:gdLst>
                  <a:gd name="T0" fmla="*/ 1278 w 1278"/>
                  <a:gd name="T1" fmla="*/ 1124 h 1126"/>
                  <a:gd name="T2" fmla="*/ 1254 w 1278"/>
                  <a:gd name="T3" fmla="*/ 1126 h 1126"/>
                  <a:gd name="T4" fmla="*/ 1157 w 1278"/>
                  <a:gd name="T5" fmla="*/ 1105 h 1126"/>
                  <a:gd name="T6" fmla="*/ 1087 w 1278"/>
                  <a:gd name="T7" fmla="*/ 1062 h 1126"/>
                  <a:gd name="T8" fmla="*/ 1012 w 1278"/>
                  <a:gd name="T9" fmla="*/ 966 h 1126"/>
                  <a:gd name="T10" fmla="*/ 1003 w 1278"/>
                  <a:gd name="T11" fmla="*/ 883 h 1126"/>
                  <a:gd name="T12" fmla="*/ 1011 w 1278"/>
                  <a:gd name="T13" fmla="*/ 838 h 1126"/>
                  <a:gd name="T14" fmla="*/ 1035 w 1278"/>
                  <a:gd name="T15" fmla="*/ 746 h 1126"/>
                  <a:gd name="T16" fmla="*/ 1038 w 1278"/>
                  <a:gd name="T17" fmla="*/ 735 h 1126"/>
                  <a:gd name="T18" fmla="*/ 1076 w 1278"/>
                  <a:gd name="T19" fmla="*/ 511 h 1126"/>
                  <a:gd name="T20" fmla="*/ 1082 w 1278"/>
                  <a:gd name="T21" fmla="*/ 435 h 1126"/>
                  <a:gd name="T22" fmla="*/ 1061 w 1278"/>
                  <a:gd name="T23" fmla="*/ 370 h 1126"/>
                  <a:gd name="T24" fmla="*/ 940 w 1278"/>
                  <a:gd name="T25" fmla="*/ 278 h 1126"/>
                  <a:gd name="T26" fmla="*/ 905 w 1278"/>
                  <a:gd name="T27" fmla="*/ 271 h 1126"/>
                  <a:gd name="T28" fmla="*/ 862 w 1278"/>
                  <a:gd name="T29" fmla="*/ 269 h 1126"/>
                  <a:gd name="T30" fmla="*/ 809 w 1278"/>
                  <a:gd name="T31" fmla="*/ 276 h 1126"/>
                  <a:gd name="T32" fmla="*/ 789 w 1278"/>
                  <a:gd name="T33" fmla="*/ 281 h 1126"/>
                  <a:gd name="T34" fmla="*/ 638 w 1278"/>
                  <a:gd name="T35" fmla="*/ 333 h 1126"/>
                  <a:gd name="T36" fmla="*/ 463 w 1278"/>
                  <a:gd name="T37" fmla="*/ 371 h 1126"/>
                  <a:gd name="T38" fmla="*/ 418 w 1278"/>
                  <a:gd name="T39" fmla="*/ 369 h 1126"/>
                  <a:gd name="T40" fmla="*/ 237 w 1278"/>
                  <a:gd name="T41" fmla="*/ 305 h 1126"/>
                  <a:gd name="T42" fmla="*/ 207 w 1278"/>
                  <a:gd name="T43" fmla="*/ 283 h 1126"/>
                  <a:gd name="T44" fmla="*/ 138 w 1278"/>
                  <a:gd name="T45" fmla="*/ 216 h 1126"/>
                  <a:gd name="T46" fmla="*/ 77 w 1278"/>
                  <a:gd name="T47" fmla="*/ 135 h 1126"/>
                  <a:gd name="T48" fmla="*/ 26 w 1278"/>
                  <a:gd name="T49" fmla="*/ 48 h 1126"/>
                  <a:gd name="T50" fmla="*/ 0 w 1278"/>
                  <a:gd name="T51" fmla="*/ 0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78" h="1126">
                    <a:moveTo>
                      <a:pt x="1278" y="1124"/>
                    </a:moveTo>
                    <a:cubicBezTo>
                      <a:pt x="1270" y="1125"/>
                      <a:pt x="1262" y="1126"/>
                      <a:pt x="1254" y="1126"/>
                    </a:cubicBezTo>
                    <a:cubicBezTo>
                      <a:pt x="1224" y="1126"/>
                      <a:pt x="1189" y="1119"/>
                      <a:pt x="1157" y="1105"/>
                    </a:cubicBezTo>
                    <a:cubicBezTo>
                      <a:pt x="1132" y="1094"/>
                      <a:pt x="1109" y="1079"/>
                      <a:pt x="1087" y="1062"/>
                    </a:cubicBezTo>
                    <a:cubicBezTo>
                      <a:pt x="1053" y="1035"/>
                      <a:pt x="1026" y="1002"/>
                      <a:pt x="1012" y="966"/>
                    </a:cubicBezTo>
                    <a:cubicBezTo>
                      <a:pt x="1002" y="940"/>
                      <a:pt x="999" y="912"/>
                      <a:pt x="1003" y="883"/>
                    </a:cubicBezTo>
                    <a:cubicBezTo>
                      <a:pt x="1005" y="869"/>
                      <a:pt x="1008" y="854"/>
                      <a:pt x="1011" y="838"/>
                    </a:cubicBezTo>
                    <a:cubicBezTo>
                      <a:pt x="1018" y="809"/>
                      <a:pt x="1026" y="778"/>
                      <a:pt x="1035" y="746"/>
                    </a:cubicBezTo>
                    <a:cubicBezTo>
                      <a:pt x="1036" y="742"/>
                      <a:pt x="1037" y="739"/>
                      <a:pt x="1038" y="735"/>
                    </a:cubicBezTo>
                    <a:cubicBezTo>
                      <a:pt x="1061" y="648"/>
                      <a:pt x="1071" y="571"/>
                      <a:pt x="1076" y="511"/>
                    </a:cubicBezTo>
                    <a:cubicBezTo>
                      <a:pt x="1079" y="483"/>
                      <a:pt x="1085" y="458"/>
                      <a:pt x="1082" y="435"/>
                    </a:cubicBezTo>
                    <a:cubicBezTo>
                      <a:pt x="1080" y="413"/>
                      <a:pt x="1073" y="391"/>
                      <a:pt x="1061" y="370"/>
                    </a:cubicBezTo>
                    <a:cubicBezTo>
                      <a:pt x="1038" y="329"/>
                      <a:pt x="997" y="294"/>
                      <a:pt x="940" y="278"/>
                    </a:cubicBezTo>
                    <a:cubicBezTo>
                      <a:pt x="929" y="275"/>
                      <a:pt x="917" y="272"/>
                      <a:pt x="905" y="271"/>
                    </a:cubicBezTo>
                    <a:cubicBezTo>
                      <a:pt x="891" y="269"/>
                      <a:pt x="877" y="268"/>
                      <a:pt x="862" y="269"/>
                    </a:cubicBezTo>
                    <a:cubicBezTo>
                      <a:pt x="844" y="270"/>
                      <a:pt x="826" y="272"/>
                      <a:pt x="809" y="276"/>
                    </a:cubicBezTo>
                    <a:cubicBezTo>
                      <a:pt x="802" y="278"/>
                      <a:pt x="795" y="280"/>
                      <a:pt x="789" y="281"/>
                    </a:cubicBezTo>
                    <a:cubicBezTo>
                      <a:pt x="736" y="295"/>
                      <a:pt x="688" y="316"/>
                      <a:pt x="638" y="333"/>
                    </a:cubicBezTo>
                    <a:cubicBezTo>
                      <a:pt x="583" y="353"/>
                      <a:pt x="525" y="369"/>
                      <a:pt x="463" y="371"/>
                    </a:cubicBezTo>
                    <a:cubicBezTo>
                      <a:pt x="448" y="371"/>
                      <a:pt x="433" y="371"/>
                      <a:pt x="418" y="369"/>
                    </a:cubicBezTo>
                    <a:cubicBezTo>
                      <a:pt x="357" y="363"/>
                      <a:pt x="296" y="343"/>
                      <a:pt x="237" y="305"/>
                    </a:cubicBezTo>
                    <a:cubicBezTo>
                      <a:pt x="227" y="298"/>
                      <a:pt x="217" y="290"/>
                      <a:pt x="207" y="283"/>
                    </a:cubicBezTo>
                    <a:cubicBezTo>
                      <a:pt x="181" y="262"/>
                      <a:pt x="158" y="239"/>
                      <a:pt x="138" y="216"/>
                    </a:cubicBezTo>
                    <a:cubicBezTo>
                      <a:pt x="114" y="189"/>
                      <a:pt x="95" y="162"/>
                      <a:pt x="77" y="135"/>
                    </a:cubicBezTo>
                    <a:cubicBezTo>
                      <a:pt x="57" y="104"/>
                      <a:pt x="41" y="74"/>
                      <a:pt x="26" y="48"/>
                    </a:cubicBezTo>
                    <a:cubicBezTo>
                      <a:pt x="16" y="30"/>
                      <a:pt x="7" y="14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55"/>
              <p:cNvSpPr/>
              <p:nvPr/>
            </p:nvSpPr>
            <p:spPr bwMode="auto">
              <a:xfrm>
                <a:off x="325438" y="703263"/>
                <a:ext cx="4756150" cy="4211638"/>
              </a:xfrm>
              <a:custGeom>
                <a:avLst/>
                <a:gdLst>
                  <a:gd name="T0" fmla="*/ 1266 w 1266"/>
                  <a:gd name="T1" fmla="*/ 1112 h 1121"/>
                  <a:gd name="T2" fmla="*/ 1242 w 1266"/>
                  <a:gd name="T3" fmla="*/ 1117 h 1121"/>
                  <a:gd name="T4" fmla="*/ 1142 w 1266"/>
                  <a:gd name="T5" fmla="*/ 1105 h 1121"/>
                  <a:gd name="T6" fmla="*/ 1070 w 1266"/>
                  <a:gd name="T7" fmla="*/ 1066 h 1121"/>
                  <a:gd name="T8" fmla="*/ 992 w 1266"/>
                  <a:gd name="T9" fmla="*/ 972 h 1121"/>
                  <a:gd name="T10" fmla="*/ 984 w 1266"/>
                  <a:gd name="T11" fmla="*/ 889 h 1121"/>
                  <a:gd name="T12" fmla="*/ 993 w 1266"/>
                  <a:gd name="T13" fmla="*/ 844 h 1121"/>
                  <a:gd name="T14" fmla="*/ 1018 w 1266"/>
                  <a:gd name="T15" fmla="*/ 751 h 1121"/>
                  <a:gd name="T16" fmla="*/ 1021 w 1266"/>
                  <a:gd name="T17" fmla="*/ 740 h 1121"/>
                  <a:gd name="T18" fmla="*/ 1048 w 1266"/>
                  <a:gd name="T19" fmla="*/ 513 h 1121"/>
                  <a:gd name="T20" fmla="*/ 1045 w 1266"/>
                  <a:gd name="T21" fmla="*/ 440 h 1121"/>
                  <a:gd name="T22" fmla="*/ 1019 w 1266"/>
                  <a:gd name="T23" fmla="*/ 379 h 1121"/>
                  <a:gd name="T24" fmla="*/ 895 w 1266"/>
                  <a:gd name="T25" fmla="*/ 297 h 1121"/>
                  <a:gd name="T26" fmla="*/ 860 w 1266"/>
                  <a:gd name="T27" fmla="*/ 291 h 1121"/>
                  <a:gd name="T28" fmla="*/ 819 w 1266"/>
                  <a:gd name="T29" fmla="*/ 291 h 1121"/>
                  <a:gd name="T30" fmla="*/ 766 w 1266"/>
                  <a:gd name="T31" fmla="*/ 298 h 1121"/>
                  <a:gd name="T32" fmla="*/ 747 w 1266"/>
                  <a:gd name="T33" fmla="*/ 303 h 1121"/>
                  <a:gd name="T34" fmla="*/ 599 w 1266"/>
                  <a:gd name="T35" fmla="*/ 353 h 1121"/>
                  <a:gd name="T36" fmla="*/ 427 w 1266"/>
                  <a:gd name="T37" fmla="*/ 384 h 1121"/>
                  <a:gd name="T38" fmla="*/ 383 w 1266"/>
                  <a:gd name="T39" fmla="*/ 381 h 1121"/>
                  <a:gd name="T40" fmla="*/ 209 w 1266"/>
                  <a:gd name="T41" fmla="*/ 311 h 1121"/>
                  <a:gd name="T42" fmla="*/ 180 w 1266"/>
                  <a:gd name="T43" fmla="*/ 288 h 1121"/>
                  <a:gd name="T44" fmla="*/ 116 w 1266"/>
                  <a:gd name="T45" fmla="*/ 220 h 1121"/>
                  <a:gd name="T46" fmla="*/ 61 w 1266"/>
                  <a:gd name="T47" fmla="*/ 138 h 1121"/>
                  <a:gd name="T48" fmla="*/ 19 w 1266"/>
                  <a:gd name="T49" fmla="*/ 49 h 1121"/>
                  <a:gd name="T50" fmla="*/ 0 w 1266"/>
                  <a:gd name="T51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6" h="1121">
                    <a:moveTo>
                      <a:pt x="1266" y="1112"/>
                    </a:moveTo>
                    <a:cubicBezTo>
                      <a:pt x="1258" y="1115"/>
                      <a:pt x="1250" y="1116"/>
                      <a:pt x="1242" y="1117"/>
                    </a:cubicBezTo>
                    <a:cubicBezTo>
                      <a:pt x="1212" y="1121"/>
                      <a:pt x="1176" y="1117"/>
                      <a:pt x="1142" y="1105"/>
                    </a:cubicBezTo>
                    <a:cubicBezTo>
                      <a:pt x="1117" y="1096"/>
                      <a:pt x="1093" y="1082"/>
                      <a:pt x="1070" y="1066"/>
                    </a:cubicBezTo>
                    <a:cubicBezTo>
                      <a:pt x="1034" y="1040"/>
                      <a:pt x="1006" y="1007"/>
                      <a:pt x="992" y="972"/>
                    </a:cubicBezTo>
                    <a:cubicBezTo>
                      <a:pt x="981" y="945"/>
                      <a:pt x="979" y="918"/>
                      <a:pt x="984" y="889"/>
                    </a:cubicBezTo>
                    <a:cubicBezTo>
                      <a:pt x="986" y="874"/>
                      <a:pt x="989" y="859"/>
                      <a:pt x="993" y="844"/>
                    </a:cubicBezTo>
                    <a:cubicBezTo>
                      <a:pt x="1000" y="815"/>
                      <a:pt x="1009" y="784"/>
                      <a:pt x="1018" y="751"/>
                    </a:cubicBezTo>
                    <a:cubicBezTo>
                      <a:pt x="1019" y="748"/>
                      <a:pt x="1020" y="744"/>
                      <a:pt x="1021" y="740"/>
                    </a:cubicBezTo>
                    <a:cubicBezTo>
                      <a:pt x="1043" y="653"/>
                      <a:pt x="1048" y="575"/>
                      <a:pt x="1048" y="513"/>
                    </a:cubicBezTo>
                    <a:cubicBezTo>
                      <a:pt x="1047" y="486"/>
                      <a:pt x="1050" y="462"/>
                      <a:pt x="1045" y="440"/>
                    </a:cubicBezTo>
                    <a:cubicBezTo>
                      <a:pt x="1040" y="419"/>
                      <a:pt x="1032" y="398"/>
                      <a:pt x="1019" y="379"/>
                    </a:cubicBezTo>
                    <a:cubicBezTo>
                      <a:pt x="993" y="341"/>
                      <a:pt x="951" y="310"/>
                      <a:pt x="895" y="297"/>
                    </a:cubicBezTo>
                    <a:cubicBezTo>
                      <a:pt x="884" y="294"/>
                      <a:pt x="872" y="292"/>
                      <a:pt x="860" y="291"/>
                    </a:cubicBezTo>
                    <a:cubicBezTo>
                      <a:pt x="847" y="290"/>
                      <a:pt x="833" y="290"/>
                      <a:pt x="819" y="291"/>
                    </a:cubicBezTo>
                    <a:cubicBezTo>
                      <a:pt x="801" y="292"/>
                      <a:pt x="783" y="294"/>
                      <a:pt x="766" y="298"/>
                    </a:cubicBezTo>
                    <a:cubicBezTo>
                      <a:pt x="760" y="300"/>
                      <a:pt x="753" y="302"/>
                      <a:pt x="747" y="303"/>
                    </a:cubicBezTo>
                    <a:cubicBezTo>
                      <a:pt x="695" y="317"/>
                      <a:pt x="647" y="336"/>
                      <a:pt x="599" y="353"/>
                    </a:cubicBezTo>
                    <a:cubicBezTo>
                      <a:pt x="544" y="371"/>
                      <a:pt x="488" y="385"/>
                      <a:pt x="427" y="384"/>
                    </a:cubicBezTo>
                    <a:cubicBezTo>
                      <a:pt x="412" y="384"/>
                      <a:pt x="398" y="383"/>
                      <a:pt x="383" y="381"/>
                    </a:cubicBezTo>
                    <a:cubicBezTo>
                      <a:pt x="323" y="372"/>
                      <a:pt x="264" y="350"/>
                      <a:pt x="209" y="311"/>
                    </a:cubicBezTo>
                    <a:cubicBezTo>
                      <a:pt x="199" y="304"/>
                      <a:pt x="190" y="296"/>
                      <a:pt x="180" y="288"/>
                    </a:cubicBezTo>
                    <a:cubicBezTo>
                      <a:pt x="156" y="267"/>
                      <a:pt x="135" y="244"/>
                      <a:pt x="116" y="220"/>
                    </a:cubicBezTo>
                    <a:cubicBezTo>
                      <a:pt x="94" y="192"/>
                      <a:pt x="76" y="165"/>
                      <a:pt x="61" y="138"/>
                    </a:cubicBezTo>
                    <a:cubicBezTo>
                      <a:pt x="44" y="106"/>
                      <a:pt x="31" y="76"/>
                      <a:pt x="19" y="49"/>
                    </a:cubicBezTo>
                    <a:cubicBezTo>
                      <a:pt x="12" y="31"/>
                      <a:pt x="5" y="14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56"/>
              <p:cNvSpPr/>
              <p:nvPr/>
            </p:nvSpPr>
            <p:spPr bwMode="auto">
              <a:xfrm>
                <a:off x="306388" y="782638"/>
                <a:ext cx="4710113" cy="4192588"/>
              </a:xfrm>
              <a:custGeom>
                <a:avLst/>
                <a:gdLst>
                  <a:gd name="T0" fmla="*/ 1254 w 1254"/>
                  <a:gd name="T1" fmla="*/ 1101 h 1116"/>
                  <a:gd name="T2" fmla="*/ 1230 w 1254"/>
                  <a:gd name="T3" fmla="*/ 1109 h 1116"/>
                  <a:gd name="T4" fmla="*/ 1128 w 1254"/>
                  <a:gd name="T5" fmla="*/ 1105 h 1116"/>
                  <a:gd name="T6" fmla="*/ 1053 w 1254"/>
                  <a:gd name="T7" fmla="*/ 1070 h 1116"/>
                  <a:gd name="T8" fmla="*/ 972 w 1254"/>
                  <a:gd name="T9" fmla="*/ 977 h 1116"/>
                  <a:gd name="T10" fmla="*/ 964 w 1254"/>
                  <a:gd name="T11" fmla="*/ 894 h 1116"/>
                  <a:gd name="T12" fmla="*/ 975 w 1254"/>
                  <a:gd name="T13" fmla="*/ 850 h 1116"/>
                  <a:gd name="T14" fmla="*/ 1001 w 1254"/>
                  <a:gd name="T15" fmla="*/ 757 h 1116"/>
                  <a:gd name="T16" fmla="*/ 1004 w 1254"/>
                  <a:gd name="T17" fmla="*/ 746 h 1116"/>
                  <a:gd name="T18" fmla="*/ 1019 w 1254"/>
                  <a:gd name="T19" fmla="*/ 516 h 1116"/>
                  <a:gd name="T20" fmla="*/ 1008 w 1254"/>
                  <a:gd name="T21" fmla="*/ 445 h 1116"/>
                  <a:gd name="T22" fmla="*/ 976 w 1254"/>
                  <a:gd name="T23" fmla="*/ 388 h 1116"/>
                  <a:gd name="T24" fmla="*/ 849 w 1254"/>
                  <a:gd name="T25" fmla="*/ 316 h 1116"/>
                  <a:gd name="T26" fmla="*/ 816 w 1254"/>
                  <a:gd name="T27" fmla="*/ 311 h 1116"/>
                  <a:gd name="T28" fmla="*/ 775 w 1254"/>
                  <a:gd name="T29" fmla="*/ 312 h 1116"/>
                  <a:gd name="T30" fmla="*/ 724 w 1254"/>
                  <a:gd name="T31" fmla="*/ 320 h 1116"/>
                  <a:gd name="T32" fmla="*/ 705 w 1254"/>
                  <a:gd name="T33" fmla="*/ 325 h 1116"/>
                  <a:gd name="T34" fmla="*/ 560 w 1254"/>
                  <a:gd name="T35" fmla="*/ 372 h 1116"/>
                  <a:gd name="T36" fmla="*/ 390 w 1254"/>
                  <a:gd name="T37" fmla="*/ 397 h 1116"/>
                  <a:gd name="T38" fmla="*/ 348 w 1254"/>
                  <a:gd name="T39" fmla="*/ 392 h 1116"/>
                  <a:gd name="T40" fmla="*/ 180 w 1254"/>
                  <a:gd name="T41" fmla="*/ 317 h 1116"/>
                  <a:gd name="T42" fmla="*/ 154 w 1254"/>
                  <a:gd name="T43" fmla="*/ 293 h 1116"/>
                  <a:gd name="T44" fmla="*/ 94 w 1254"/>
                  <a:gd name="T45" fmla="*/ 223 h 1116"/>
                  <a:gd name="T46" fmla="*/ 45 w 1254"/>
                  <a:gd name="T47" fmla="*/ 140 h 1116"/>
                  <a:gd name="T48" fmla="*/ 13 w 1254"/>
                  <a:gd name="T49" fmla="*/ 50 h 1116"/>
                  <a:gd name="T50" fmla="*/ 0 w 1254"/>
                  <a:gd name="T51" fmla="*/ 0 h 1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4" h="1116">
                    <a:moveTo>
                      <a:pt x="1254" y="1101"/>
                    </a:moveTo>
                    <a:cubicBezTo>
                      <a:pt x="1247" y="1104"/>
                      <a:pt x="1238" y="1107"/>
                      <a:pt x="1230" y="1109"/>
                    </a:cubicBezTo>
                    <a:cubicBezTo>
                      <a:pt x="1200" y="1116"/>
                      <a:pt x="1163" y="1115"/>
                      <a:pt x="1128" y="1105"/>
                    </a:cubicBezTo>
                    <a:cubicBezTo>
                      <a:pt x="1102" y="1097"/>
                      <a:pt x="1077" y="1085"/>
                      <a:pt x="1053" y="1070"/>
                    </a:cubicBezTo>
                    <a:cubicBezTo>
                      <a:pt x="1015" y="1045"/>
                      <a:pt x="986" y="1013"/>
                      <a:pt x="972" y="977"/>
                    </a:cubicBezTo>
                    <a:cubicBezTo>
                      <a:pt x="961" y="951"/>
                      <a:pt x="959" y="924"/>
                      <a:pt x="964" y="894"/>
                    </a:cubicBezTo>
                    <a:cubicBezTo>
                      <a:pt x="967" y="880"/>
                      <a:pt x="971" y="865"/>
                      <a:pt x="975" y="850"/>
                    </a:cubicBezTo>
                    <a:cubicBezTo>
                      <a:pt x="983" y="821"/>
                      <a:pt x="992" y="789"/>
                      <a:pt x="1001" y="757"/>
                    </a:cubicBezTo>
                    <a:cubicBezTo>
                      <a:pt x="1002" y="753"/>
                      <a:pt x="1003" y="749"/>
                      <a:pt x="1004" y="746"/>
                    </a:cubicBezTo>
                    <a:cubicBezTo>
                      <a:pt x="1025" y="659"/>
                      <a:pt x="1026" y="580"/>
                      <a:pt x="1019" y="516"/>
                    </a:cubicBezTo>
                    <a:cubicBezTo>
                      <a:pt x="1016" y="490"/>
                      <a:pt x="1016" y="467"/>
                      <a:pt x="1008" y="445"/>
                    </a:cubicBezTo>
                    <a:cubicBezTo>
                      <a:pt x="1001" y="425"/>
                      <a:pt x="991" y="406"/>
                      <a:pt x="976" y="388"/>
                    </a:cubicBezTo>
                    <a:cubicBezTo>
                      <a:pt x="948" y="354"/>
                      <a:pt x="905" y="326"/>
                      <a:pt x="849" y="316"/>
                    </a:cubicBezTo>
                    <a:cubicBezTo>
                      <a:pt x="839" y="313"/>
                      <a:pt x="827" y="312"/>
                      <a:pt x="816" y="311"/>
                    </a:cubicBezTo>
                    <a:cubicBezTo>
                      <a:pt x="802" y="311"/>
                      <a:pt x="789" y="311"/>
                      <a:pt x="775" y="312"/>
                    </a:cubicBezTo>
                    <a:cubicBezTo>
                      <a:pt x="758" y="314"/>
                      <a:pt x="741" y="316"/>
                      <a:pt x="724" y="320"/>
                    </a:cubicBezTo>
                    <a:cubicBezTo>
                      <a:pt x="717" y="322"/>
                      <a:pt x="711" y="323"/>
                      <a:pt x="705" y="325"/>
                    </a:cubicBezTo>
                    <a:cubicBezTo>
                      <a:pt x="654" y="339"/>
                      <a:pt x="607" y="357"/>
                      <a:pt x="560" y="372"/>
                    </a:cubicBezTo>
                    <a:cubicBezTo>
                      <a:pt x="505" y="389"/>
                      <a:pt x="450" y="400"/>
                      <a:pt x="390" y="397"/>
                    </a:cubicBezTo>
                    <a:cubicBezTo>
                      <a:pt x="376" y="396"/>
                      <a:pt x="362" y="395"/>
                      <a:pt x="348" y="392"/>
                    </a:cubicBezTo>
                    <a:cubicBezTo>
                      <a:pt x="289" y="382"/>
                      <a:pt x="232" y="357"/>
                      <a:pt x="180" y="317"/>
                    </a:cubicBezTo>
                    <a:cubicBezTo>
                      <a:pt x="171" y="309"/>
                      <a:pt x="162" y="301"/>
                      <a:pt x="154" y="293"/>
                    </a:cubicBezTo>
                    <a:cubicBezTo>
                      <a:pt x="131" y="272"/>
                      <a:pt x="111" y="248"/>
                      <a:pt x="94" y="223"/>
                    </a:cubicBezTo>
                    <a:cubicBezTo>
                      <a:pt x="74" y="196"/>
                      <a:pt x="58" y="168"/>
                      <a:pt x="45" y="140"/>
                    </a:cubicBezTo>
                    <a:cubicBezTo>
                      <a:pt x="31" y="108"/>
                      <a:pt x="21" y="78"/>
                      <a:pt x="13" y="50"/>
                    </a:cubicBezTo>
                    <a:cubicBezTo>
                      <a:pt x="7" y="31"/>
                      <a:pt x="2" y="15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57"/>
              <p:cNvSpPr/>
              <p:nvPr/>
            </p:nvSpPr>
            <p:spPr bwMode="auto">
              <a:xfrm>
                <a:off x="287338" y="862013"/>
                <a:ext cx="4665663" cy="4181475"/>
              </a:xfrm>
              <a:custGeom>
                <a:avLst/>
                <a:gdLst>
                  <a:gd name="T0" fmla="*/ 1242 w 1242"/>
                  <a:gd name="T1" fmla="*/ 1089 h 1113"/>
                  <a:gd name="T2" fmla="*/ 1218 w 1242"/>
                  <a:gd name="T3" fmla="*/ 1100 h 1113"/>
                  <a:gd name="T4" fmla="*/ 1114 w 1242"/>
                  <a:gd name="T5" fmla="*/ 1105 h 1113"/>
                  <a:gd name="T6" fmla="*/ 1036 w 1242"/>
                  <a:gd name="T7" fmla="*/ 1073 h 1113"/>
                  <a:gd name="T8" fmla="*/ 951 w 1242"/>
                  <a:gd name="T9" fmla="*/ 983 h 1113"/>
                  <a:gd name="T10" fmla="*/ 945 w 1242"/>
                  <a:gd name="T11" fmla="*/ 900 h 1113"/>
                  <a:gd name="T12" fmla="*/ 957 w 1242"/>
                  <a:gd name="T13" fmla="*/ 855 h 1113"/>
                  <a:gd name="T14" fmla="*/ 984 w 1242"/>
                  <a:gd name="T15" fmla="*/ 762 h 1113"/>
                  <a:gd name="T16" fmla="*/ 986 w 1242"/>
                  <a:gd name="T17" fmla="*/ 751 h 1113"/>
                  <a:gd name="T18" fmla="*/ 990 w 1242"/>
                  <a:gd name="T19" fmla="*/ 519 h 1113"/>
                  <a:gd name="T20" fmla="*/ 971 w 1242"/>
                  <a:gd name="T21" fmla="*/ 450 h 1113"/>
                  <a:gd name="T22" fmla="*/ 934 w 1242"/>
                  <a:gd name="T23" fmla="*/ 397 h 1113"/>
                  <a:gd name="T24" fmla="*/ 804 w 1242"/>
                  <a:gd name="T25" fmla="*/ 334 h 1113"/>
                  <a:gd name="T26" fmla="*/ 771 w 1242"/>
                  <a:gd name="T27" fmla="*/ 332 h 1113"/>
                  <a:gd name="T28" fmla="*/ 732 w 1242"/>
                  <a:gd name="T29" fmla="*/ 333 h 1113"/>
                  <a:gd name="T30" fmla="*/ 682 w 1242"/>
                  <a:gd name="T31" fmla="*/ 342 h 1113"/>
                  <a:gd name="T32" fmla="*/ 663 w 1242"/>
                  <a:gd name="T33" fmla="*/ 347 h 1113"/>
                  <a:gd name="T34" fmla="*/ 521 w 1242"/>
                  <a:gd name="T35" fmla="*/ 391 h 1113"/>
                  <a:gd name="T36" fmla="*/ 354 w 1242"/>
                  <a:gd name="T37" fmla="*/ 410 h 1113"/>
                  <a:gd name="T38" fmla="*/ 313 w 1242"/>
                  <a:gd name="T39" fmla="*/ 404 h 1113"/>
                  <a:gd name="T40" fmla="*/ 152 w 1242"/>
                  <a:gd name="T41" fmla="*/ 323 h 1113"/>
                  <a:gd name="T42" fmla="*/ 127 w 1242"/>
                  <a:gd name="T43" fmla="*/ 299 h 1113"/>
                  <a:gd name="T44" fmla="*/ 72 w 1242"/>
                  <a:gd name="T45" fmla="*/ 227 h 1113"/>
                  <a:gd name="T46" fmla="*/ 30 w 1242"/>
                  <a:gd name="T47" fmla="*/ 143 h 1113"/>
                  <a:gd name="T48" fmla="*/ 6 w 1242"/>
                  <a:gd name="T49" fmla="*/ 51 h 1113"/>
                  <a:gd name="T50" fmla="*/ 0 w 1242"/>
                  <a:gd name="T51" fmla="*/ 0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42" h="1113">
                    <a:moveTo>
                      <a:pt x="1242" y="1089"/>
                    </a:moveTo>
                    <a:cubicBezTo>
                      <a:pt x="1235" y="1093"/>
                      <a:pt x="1227" y="1097"/>
                      <a:pt x="1218" y="1100"/>
                    </a:cubicBezTo>
                    <a:cubicBezTo>
                      <a:pt x="1188" y="1111"/>
                      <a:pt x="1150" y="1113"/>
                      <a:pt x="1114" y="1105"/>
                    </a:cubicBezTo>
                    <a:cubicBezTo>
                      <a:pt x="1087" y="1099"/>
                      <a:pt x="1061" y="1088"/>
                      <a:pt x="1036" y="1073"/>
                    </a:cubicBezTo>
                    <a:cubicBezTo>
                      <a:pt x="997" y="1050"/>
                      <a:pt x="966" y="1018"/>
                      <a:pt x="951" y="983"/>
                    </a:cubicBezTo>
                    <a:cubicBezTo>
                      <a:pt x="940" y="957"/>
                      <a:pt x="938" y="930"/>
                      <a:pt x="945" y="900"/>
                    </a:cubicBezTo>
                    <a:cubicBezTo>
                      <a:pt x="948" y="885"/>
                      <a:pt x="952" y="871"/>
                      <a:pt x="957" y="855"/>
                    </a:cubicBezTo>
                    <a:cubicBezTo>
                      <a:pt x="965" y="826"/>
                      <a:pt x="975" y="795"/>
                      <a:pt x="984" y="762"/>
                    </a:cubicBezTo>
                    <a:cubicBezTo>
                      <a:pt x="985" y="759"/>
                      <a:pt x="985" y="755"/>
                      <a:pt x="986" y="751"/>
                    </a:cubicBezTo>
                    <a:cubicBezTo>
                      <a:pt x="1007" y="664"/>
                      <a:pt x="1004" y="584"/>
                      <a:pt x="990" y="519"/>
                    </a:cubicBezTo>
                    <a:cubicBezTo>
                      <a:pt x="985" y="494"/>
                      <a:pt x="981" y="471"/>
                      <a:pt x="971" y="450"/>
                    </a:cubicBezTo>
                    <a:cubicBezTo>
                      <a:pt x="962" y="431"/>
                      <a:pt x="950" y="413"/>
                      <a:pt x="934" y="397"/>
                    </a:cubicBezTo>
                    <a:cubicBezTo>
                      <a:pt x="903" y="366"/>
                      <a:pt x="859" y="342"/>
                      <a:pt x="804" y="334"/>
                    </a:cubicBezTo>
                    <a:cubicBezTo>
                      <a:pt x="794" y="333"/>
                      <a:pt x="782" y="332"/>
                      <a:pt x="771" y="332"/>
                    </a:cubicBezTo>
                    <a:cubicBezTo>
                      <a:pt x="758" y="331"/>
                      <a:pt x="745" y="332"/>
                      <a:pt x="732" y="333"/>
                    </a:cubicBezTo>
                    <a:cubicBezTo>
                      <a:pt x="715" y="335"/>
                      <a:pt x="698" y="338"/>
                      <a:pt x="682" y="342"/>
                    </a:cubicBezTo>
                    <a:cubicBezTo>
                      <a:pt x="675" y="344"/>
                      <a:pt x="669" y="345"/>
                      <a:pt x="663" y="347"/>
                    </a:cubicBezTo>
                    <a:cubicBezTo>
                      <a:pt x="613" y="361"/>
                      <a:pt x="567" y="378"/>
                      <a:pt x="521" y="391"/>
                    </a:cubicBezTo>
                    <a:cubicBezTo>
                      <a:pt x="467" y="406"/>
                      <a:pt x="412" y="416"/>
                      <a:pt x="354" y="410"/>
                    </a:cubicBezTo>
                    <a:cubicBezTo>
                      <a:pt x="341" y="409"/>
                      <a:pt x="327" y="407"/>
                      <a:pt x="313" y="404"/>
                    </a:cubicBezTo>
                    <a:cubicBezTo>
                      <a:pt x="255" y="391"/>
                      <a:pt x="201" y="364"/>
                      <a:pt x="152" y="323"/>
                    </a:cubicBezTo>
                    <a:cubicBezTo>
                      <a:pt x="143" y="315"/>
                      <a:pt x="135" y="307"/>
                      <a:pt x="127" y="299"/>
                    </a:cubicBezTo>
                    <a:cubicBezTo>
                      <a:pt x="106" y="277"/>
                      <a:pt x="87" y="253"/>
                      <a:pt x="72" y="227"/>
                    </a:cubicBezTo>
                    <a:cubicBezTo>
                      <a:pt x="54" y="199"/>
                      <a:pt x="40" y="171"/>
                      <a:pt x="30" y="143"/>
                    </a:cubicBezTo>
                    <a:cubicBezTo>
                      <a:pt x="18" y="111"/>
                      <a:pt x="10" y="80"/>
                      <a:pt x="6" y="51"/>
                    </a:cubicBezTo>
                    <a:cubicBezTo>
                      <a:pt x="3" y="32"/>
                      <a:pt x="0" y="15"/>
                      <a:pt x="0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58"/>
              <p:cNvSpPr/>
              <p:nvPr/>
            </p:nvSpPr>
            <p:spPr bwMode="auto">
              <a:xfrm>
                <a:off x="260351" y="941388"/>
                <a:ext cx="4629150" cy="4173538"/>
              </a:xfrm>
              <a:custGeom>
                <a:avLst/>
                <a:gdLst>
                  <a:gd name="T0" fmla="*/ 1232 w 1232"/>
                  <a:gd name="T1" fmla="*/ 1077 h 1111"/>
                  <a:gd name="T2" fmla="*/ 1208 w 1232"/>
                  <a:gd name="T3" fmla="*/ 1092 h 1111"/>
                  <a:gd name="T4" fmla="*/ 1101 w 1232"/>
                  <a:gd name="T5" fmla="*/ 1105 h 1111"/>
                  <a:gd name="T6" fmla="*/ 1021 w 1232"/>
                  <a:gd name="T7" fmla="*/ 1077 h 1111"/>
                  <a:gd name="T8" fmla="*/ 933 w 1232"/>
                  <a:gd name="T9" fmla="*/ 989 h 1111"/>
                  <a:gd name="T10" fmla="*/ 928 w 1232"/>
                  <a:gd name="T11" fmla="*/ 906 h 1111"/>
                  <a:gd name="T12" fmla="*/ 940 w 1232"/>
                  <a:gd name="T13" fmla="*/ 861 h 1111"/>
                  <a:gd name="T14" fmla="*/ 968 w 1232"/>
                  <a:gd name="T15" fmla="*/ 768 h 1111"/>
                  <a:gd name="T16" fmla="*/ 971 w 1232"/>
                  <a:gd name="T17" fmla="*/ 757 h 1111"/>
                  <a:gd name="T18" fmla="*/ 963 w 1232"/>
                  <a:gd name="T19" fmla="*/ 522 h 1111"/>
                  <a:gd name="T20" fmla="*/ 936 w 1232"/>
                  <a:gd name="T21" fmla="*/ 455 h 1111"/>
                  <a:gd name="T22" fmla="*/ 894 w 1232"/>
                  <a:gd name="T23" fmla="*/ 406 h 1111"/>
                  <a:gd name="T24" fmla="*/ 761 w 1232"/>
                  <a:gd name="T25" fmla="*/ 353 h 1111"/>
                  <a:gd name="T26" fmla="*/ 728 w 1232"/>
                  <a:gd name="T27" fmla="*/ 352 h 1111"/>
                  <a:gd name="T28" fmla="*/ 690 w 1232"/>
                  <a:gd name="T29" fmla="*/ 355 h 1111"/>
                  <a:gd name="T30" fmla="*/ 641 w 1232"/>
                  <a:gd name="T31" fmla="*/ 364 h 1111"/>
                  <a:gd name="T32" fmla="*/ 623 w 1232"/>
                  <a:gd name="T33" fmla="*/ 369 h 1111"/>
                  <a:gd name="T34" fmla="*/ 483 w 1232"/>
                  <a:gd name="T35" fmla="*/ 410 h 1111"/>
                  <a:gd name="T36" fmla="*/ 320 w 1232"/>
                  <a:gd name="T37" fmla="*/ 424 h 1111"/>
                  <a:gd name="T38" fmla="*/ 280 w 1232"/>
                  <a:gd name="T39" fmla="*/ 416 h 1111"/>
                  <a:gd name="T40" fmla="*/ 126 w 1232"/>
                  <a:gd name="T41" fmla="*/ 329 h 1111"/>
                  <a:gd name="T42" fmla="*/ 102 w 1232"/>
                  <a:gd name="T43" fmla="*/ 304 h 1111"/>
                  <a:gd name="T44" fmla="*/ 52 w 1232"/>
                  <a:gd name="T45" fmla="*/ 231 h 1111"/>
                  <a:gd name="T46" fmla="*/ 16 w 1232"/>
                  <a:gd name="T47" fmla="*/ 145 h 1111"/>
                  <a:gd name="T48" fmla="*/ 1 w 1232"/>
                  <a:gd name="T49" fmla="*/ 52 h 1111"/>
                  <a:gd name="T50" fmla="*/ 3 w 1232"/>
                  <a:gd name="T51" fmla="*/ 0 h 1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32" h="1111">
                    <a:moveTo>
                      <a:pt x="1232" y="1077"/>
                    </a:moveTo>
                    <a:cubicBezTo>
                      <a:pt x="1225" y="1082"/>
                      <a:pt x="1217" y="1088"/>
                      <a:pt x="1208" y="1092"/>
                    </a:cubicBezTo>
                    <a:cubicBezTo>
                      <a:pt x="1178" y="1106"/>
                      <a:pt x="1139" y="1111"/>
                      <a:pt x="1101" y="1105"/>
                    </a:cubicBezTo>
                    <a:cubicBezTo>
                      <a:pt x="1074" y="1100"/>
                      <a:pt x="1047" y="1091"/>
                      <a:pt x="1021" y="1077"/>
                    </a:cubicBezTo>
                    <a:cubicBezTo>
                      <a:pt x="980" y="1055"/>
                      <a:pt x="948" y="1024"/>
                      <a:pt x="933" y="989"/>
                    </a:cubicBezTo>
                    <a:cubicBezTo>
                      <a:pt x="922" y="963"/>
                      <a:pt x="920" y="936"/>
                      <a:pt x="928" y="906"/>
                    </a:cubicBezTo>
                    <a:cubicBezTo>
                      <a:pt x="931" y="891"/>
                      <a:pt x="935" y="876"/>
                      <a:pt x="940" y="861"/>
                    </a:cubicBezTo>
                    <a:cubicBezTo>
                      <a:pt x="949" y="832"/>
                      <a:pt x="960" y="801"/>
                      <a:pt x="968" y="768"/>
                    </a:cubicBezTo>
                    <a:cubicBezTo>
                      <a:pt x="969" y="764"/>
                      <a:pt x="970" y="760"/>
                      <a:pt x="971" y="757"/>
                    </a:cubicBezTo>
                    <a:cubicBezTo>
                      <a:pt x="991" y="670"/>
                      <a:pt x="984" y="587"/>
                      <a:pt x="963" y="522"/>
                    </a:cubicBezTo>
                    <a:cubicBezTo>
                      <a:pt x="956" y="497"/>
                      <a:pt x="949" y="475"/>
                      <a:pt x="936" y="455"/>
                    </a:cubicBezTo>
                    <a:cubicBezTo>
                      <a:pt x="925" y="438"/>
                      <a:pt x="911" y="421"/>
                      <a:pt x="894" y="406"/>
                    </a:cubicBezTo>
                    <a:cubicBezTo>
                      <a:pt x="860" y="379"/>
                      <a:pt x="816" y="359"/>
                      <a:pt x="761" y="353"/>
                    </a:cubicBezTo>
                    <a:cubicBezTo>
                      <a:pt x="751" y="352"/>
                      <a:pt x="740" y="352"/>
                      <a:pt x="728" y="352"/>
                    </a:cubicBezTo>
                    <a:cubicBezTo>
                      <a:pt x="716" y="352"/>
                      <a:pt x="703" y="353"/>
                      <a:pt x="690" y="355"/>
                    </a:cubicBezTo>
                    <a:cubicBezTo>
                      <a:pt x="673" y="357"/>
                      <a:pt x="657" y="360"/>
                      <a:pt x="641" y="364"/>
                    </a:cubicBezTo>
                    <a:cubicBezTo>
                      <a:pt x="635" y="366"/>
                      <a:pt x="629" y="367"/>
                      <a:pt x="623" y="369"/>
                    </a:cubicBezTo>
                    <a:cubicBezTo>
                      <a:pt x="574" y="382"/>
                      <a:pt x="528" y="398"/>
                      <a:pt x="483" y="410"/>
                    </a:cubicBezTo>
                    <a:cubicBezTo>
                      <a:pt x="430" y="424"/>
                      <a:pt x="377" y="432"/>
                      <a:pt x="320" y="424"/>
                    </a:cubicBezTo>
                    <a:cubicBezTo>
                      <a:pt x="307" y="422"/>
                      <a:pt x="293" y="419"/>
                      <a:pt x="280" y="416"/>
                    </a:cubicBezTo>
                    <a:cubicBezTo>
                      <a:pt x="223" y="400"/>
                      <a:pt x="171" y="371"/>
                      <a:pt x="126" y="329"/>
                    </a:cubicBezTo>
                    <a:cubicBezTo>
                      <a:pt x="117" y="321"/>
                      <a:pt x="110" y="313"/>
                      <a:pt x="102" y="304"/>
                    </a:cubicBezTo>
                    <a:cubicBezTo>
                      <a:pt x="82" y="282"/>
                      <a:pt x="66" y="257"/>
                      <a:pt x="52" y="231"/>
                    </a:cubicBezTo>
                    <a:cubicBezTo>
                      <a:pt x="36" y="203"/>
                      <a:pt x="24" y="174"/>
                      <a:pt x="16" y="145"/>
                    </a:cubicBezTo>
                    <a:cubicBezTo>
                      <a:pt x="6" y="113"/>
                      <a:pt x="2" y="81"/>
                      <a:pt x="1" y="52"/>
                    </a:cubicBezTo>
                    <a:cubicBezTo>
                      <a:pt x="0" y="33"/>
                      <a:pt x="0" y="16"/>
                      <a:pt x="3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59"/>
              <p:cNvSpPr/>
              <p:nvPr/>
            </p:nvSpPr>
            <p:spPr bwMode="auto">
              <a:xfrm>
                <a:off x="212726" y="1019176"/>
                <a:ext cx="4613275" cy="4167188"/>
              </a:xfrm>
              <a:custGeom>
                <a:avLst/>
                <a:gdLst>
                  <a:gd name="T0" fmla="*/ 1228 w 1228"/>
                  <a:gd name="T1" fmla="*/ 1065 h 1109"/>
                  <a:gd name="T2" fmla="*/ 1204 w 1228"/>
                  <a:gd name="T3" fmla="*/ 1083 h 1109"/>
                  <a:gd name="T4" fmla="*/ 1095 w 1228"/>
                  <a:gd name="T5" fmla="*/ 1105 h 1109"/>
                  <a:gd name="T6" fmla="*/ 1012 w 1228"/>
                  <a:gd name="T7" fmla="*/ 1081 h 1109"/>
                  <a:gd name="T8" fmla="*/ 921 w 1228"/>
                  <a:gd name="T9" fmla="*/ 995 h 1109"/>
                  <a:gd name="T10" fmla="*/ 916 w 1228"/>
                  <a:gd name="T11" fmla="*/ 911 h 1109"/>
                  <a:gd name="T12" fmla="*/ 930 w 1228"/>
                  <a:gd name="T13" fmla="*/ 866 h 1109"/>
                  <a:gd name="T14" fmla="*/ 959 w 1228"/>
                  <a:gd name="T15" fmla="*/ 773 h 1109"/>
                  <a:gd name="T16" fmla="*/ 962 w 1228"/>
                  <a:gd name="T17" fmla="*/ 762 h 1109"/>
                  <a:gd name="T18" fmla="*/ 943 w 1228"/>
                  <a:gd name="T19" fmla="*/ 524 h 1109"/>
                  <a:gd name="T20" fmla="*/ 907 w 1228"/>
                  <a:gd name="T21" fmla="*/ 460 h 1109"/>
                  <a:gd name="T22" fmla="*/ 859 w 1228"/>
                  <a:gd name="T23" fmla="*/ 415 h 1109"/>
                  <a:gd name="T24" fmla="*/ 724 w 1228"/>
                  <a:gd name="T25" fmla="*/ 372 h 1109"/>
                  <a:gd name="T26" fmla="*/ 692 w 1228"/>
                  <a:gd name="T27" fmla="*/ 372 h 1109"/>
                  <a:gd name="T28" fmla="*/ 654 w 1228"/>
                  <a:gd name="T29" fmla="*/ 376 h 1109"/>
                  <a:gd name="T30" fmla="*/ 607 w 1228"/>
                  <a:gd name="T31" fmla="*/ 386 h 1109"/>
                  <a:gd name="T32" fmla="*/ 589 w 1228"/>
                  <a:gd name="T33" fmla="*/ 391 h 1109"/>
                  <a:gd name="T34" fmla="*/ 452 w 1228"/>
                  <a:gd name="T35" fmla="*/ 429 h 1109"/>
                  <a:gd name="T36" fmla="*/ 292 w 1228"/>
                  <a:gd name="T37" fmla="*/ 437 h 1109"/>
                  <a:gd name="T38" fmla="*/ 253 w 1228"/>
                  <a:gd name="T39" fmla="*/ 427 h 1109"/>
                  <a:gd name="T40" fmla="*/ 105 w 1228"/>
                  <a:gd name="T41" fmla="*/ 335 h 1109"/>
                  <a:gd name="T42" fmla="*/ 84 w 1228"/>
                  <a:gd name="T43" fmla="*/ 309 h 1109"/>
                  <a:gd name="T44" fmla="*/ 38 w 1228"/>
                  <a:gd name="T45" fmla="*/ 235 h 1109"/>
                  <a:gd name="T46" fmla="*/ 8 w 1228"/>
                  <a:gd name="T47" fmla="*/ 148 h 1109"/>
                  <a:gd name="T48" fmla="*/ 2 w 1228"/>
                  <a:gd name="T49" fmla="*/ 53 h 1109"/>
                  <a:gd name="T50" fmla="*/ 11 w 1228"/>
                  <a:gd name="T51" fmla="*/ 0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8" h="1109">
                    <a:moveTo>
                      <a:pt x="1228" y="1065"/>
                    </a:moveTo>
                    <a:cubicBezTo>
                      <a:pt x="1221" y="1072"/>
                      <a:pt x="1213" y="1078"/>
                      <a:pt x="1204" y="1083"/>
                    </a:cubicBezTo>
                    <a:cubicBezTo>
                      <a:pt x="1174" y="1101"/>
                      <a:pt x="1134" y="1109"/>
                      <a:pt x="1095" y="1105"/>
                    </a:cubicBezTo>
                    <a:cubicBezTo>
                      <a:pt x="1067" y="1102"/>
                      <a:pt x="1039" y="1093"/>
                      <a:pt x="1012" y="1081"/>
                    </a:cubicBezTo>
                    <a:cubicBezTo>
                      <a:pt x="969" y="1060"/>
                      <a:pt x="936" y="1030"/>
                      <a:pt x="921" y="995"/>
                    </a:cubicBezTo>
                    <a:cubicBezTo>
                      <a:pt x="909" y="969"/>
                      <a:pt x="908" y="942"/>
                      <a:pt x="916" y="911"/>
                    </a:cubicBezTo>
                    <a:cubicBezTo>
                      <a:pt x="920" y="897"/>
                      <a:pt x="925" y="882"/>
                      <a:pt x="930" y="866"/>
                    </a:cubicBezTo>
                    <a:cubicBezTo>
                      <a:pt x="940" y="838"/>
                      <a:pt x="951" y="807"/>
                      <a:pt x="959" y="773"/>
                    </a:cubicBezTo>
                    <a:cubicBezTo>
                      <a:pt x="960" y="769"/>
                      <a:pt x="961" y="766"/>
                      <a:pt x="962" y="762"/>
                    </a:cubicBezTo>
                    <a:cubicBezTo>
                      <a:pt x="982" y="675"/>
                      <a:pt x="971" y="591"/>
                      <a:pt x="943" y="524"/>
                    </a:cubicBezTo>
                    <a:cubicBezTo>
                      <a:pt x="932" y="500"/>
                      <a:pt x="922" y="479"/>
                      <a:pt x="907" y="460"/>
                    </a:cubicBezTo>
                    <a:cubicBezTo>
                      <a:pt x="894" y="444"/>
                      <a:pt x="878" y="428"/>
                      <a:pt x="859" y="415"/>
                    </a:cubicBezTo>
                    <a:cubicBezTo>
                      <a:pt x="823" y="391"/>
                      <a:pt x="778" y="375"/>
                      <a:pt x="724" y="372"/>
                    </a:cubicBezTo>
                    <a:cubicBezTo>
                      <a:pt x="714" y="372"/>
                      <a:pt x="703" y="372"/>
                      <a:pt x="692" y="372"/>
                    </a:cubicBezTo>
                    <a:cubicBezTo>
                      <a:pt x="680" y="373"/>
                      <a:pt x="667" y="374"/>
                      <a:pt x="654" y="376"/>
                    </a:cubicBezTo>
                    <a:cubicBezTo>
                      <a:pt x="638" y="379"/>
                      <a:pt x="622" y="382"/>
                      <a:pt x="607" y="386"/>
                    </a:cubicBezTo>
                    <a:cubicBezTo>
                      <a:pt x="601" y="388"/>
                      <a:pt x="595" y="389"/>
                      <a:pt x="589" y="391"/>
                    </a:cubicBezTo>
                    <a:cubicBezTo>
                      <a:pt x="540" y="404"/>
                      <a:pt x="496" y="419"/>
                      <a:pt x="452" y="429"/>
                    </a:cubicBezTo>
                    <a:cubicBezTo>
                      <a:pt x="399" y="442"/>
                      <a:pt x="347" y="447"/>
                      <a:pt x="292" y="437"/>
                    </a:cubicBezTo>
                    <a:cubicBezTo>
                      <a:pt x="279" y="435"/>
                      <a:pt x="266" y="431"/>
                      <a:pt x="253" y="427"/>
                    </a:cubicBezTo>
                    <a:cubicBezTo>
                      <a:pt x="197" y="409"/>
                      <a:pt x="147" y="378"/>
                      <a:pt x="105" y="335"/>
                    </a:cubicBezTo>
                    <a:cubicBezTo>
                      <a:pt x="98" y="327"/>
                      <a:pt x="90" y="318"/>
                      <a:pt x="84" y="309"/>
                    </a:cubicBezTo>
                    <a:cubicBezTo>
                      <a:pt x="65" y="286"/>
                      <a:pt x="50" y="261"/>
                      <a:pt x="38" y="235"/>
                    </a:cubicBezTo>
                    <a:cubicBezTo>
                      <a:pt x="24" y="206"/>
                      <a:pt x="14" y="177"/>
                      <a:pt x="8" y="148"/>
                    </a:cubicBezTo>
                    <a:cubicBezTo>
                      <a:pt x="1" y="115"/>
                      <a:pt x="0" y="83"/>
                      <a:pt x="2" y="53"/>
                    </a:cubicBezTo>
                    <a:cubicBezTo>
                      <a:pt x="3" y="34"/>
                      <a:pt x="6" y="16"/>
                      <a:pt x="11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60"/>
              <p:cNvSpPr/>
              <p:nvPr/>
            </p:nvSpPr>
            <p:spPr bwMode="auto">
              <a:xfrm>
                <a:off x="147638" y="1098551"/>
                <a:ext cx="4613275" cy="4159250"/>
              </a:xfrm>
              <a:custGeom>
                <a:avLst/>
                <a:gdLst>
                  <a:gd name="T0" fmla="*/ 1228 w 1228"/>
                  <a:gd name="T1" fmla="*/ 1053 h 1107"/>
                  <a:gd name="T2" fmla="*/ 1204 w 1228"/>
                  <a:gd name="T3" fmla="*/ 1075 h 1107"/>
                  <a:gd name="T4" fmla="*/ 1093 w 1228"/>
                  <a:gd name="T5" fmla="*/ 1105 h 1107"/>
                  <a:gd name="T6" fmla="*/ 1007 w 1228"/>
                  <a:gd name="T7" fmla="*/ 1084 h 1107"/>
                  <a:gd name="T8" fmla="*/ 912 w 1228"/>
                  <a:gd name="T9" fmla="*/ 1001 h 1107"/>
                  <a:gd name="T10" fmla="*/ 909 w 1228"/>
                  <a:gd name="T11" fmla="*/ 917 h 1107"/>
                  <a:gd name="T12" fmla="*/ 924 w 1228"/>
                  <a:gd name="T13" fmla="*/ 872 h 1107"/>
                  <a:gd name="T14" fmla="*/ 954 w 1228"/>
                  <a:gd name="T15" fmla="*/ 779 h 1107"/>
                  <a:gd name="T16" fmla="*/ 957 w 1228"/>
                  <a:gd name="T17" fmla="*/ 767 h 1107"/>
                  <a:gd name="T18" fmla="*/ 926 w 1228"/>
                  <a:gd name="T19" fmla="*/ 527 h 1107"/>
                  <a:gd name="T20" fmla="*/ 882 w 1228"/>
                  <a:gd name="T21" fmla="*/ 465 h 1107"/>
                  <a:gd name="T22" fmla="*/ 829 w 1228"/>
                  <a:gd name="T23" fmla="*/ 425 h 1107"/>
                  <a:gd name="T24" fmla="*/ 691 w 1228"/>
                  <a:gd name="T25" fmla="*/ 391 h 1107"/>
                  <a:gd name="T26" fmla="*/ 659 w 1228"/>
                  <a:gd name="T27" fmla="*/ 393 h 1107"/>
                  <a:gd name="T28" fmla="*/ 623 w 1228"/>
                  <a:gd name="T29" fmla="*/ 398 h 1107"/>
                  <a:gd name="T30" fmla="*/ 576 w 1228"/>
                  <a:gd name="T31" fmla="*/ 408 h 1107"/>
                  <a:gd name="T32" fmla="*/ 559 w 1228"/>
                  <a:gd name="T33" fmla="*/ 413 h 1107"/>
                  <a:gd name="T34" fmla="*/ 425 w 1228"/>
                  <a:gd name="T35" fmla="*/ 448 h 1107"/>
                  <a:gd name="T36" fmla="*/ 267 w 1228"/>
                  <a:gd name="T37" fmla="*/ 450 h 1107"/>
                  <a:gd name="T38" fmla="*/ 229 w 1228"/>
                  <a:gd name="T39" fmla="*/ 439 h 1107"/>
                  <a:gd name="T40" fmla="*/ 89 w 1228"/>
                  <a:gd name="T41" fmla="*/ 341 h 1107"/>
                  <a:gd name="T42" fmla="*/ 69 w 1228"/>
                  <a:gd name="T43" fmla="*/ 315 h 1107"/>
                  <a:gd name="T44" fmla="*/ 28 w 1228"/>
                  <a:gd name="T45" fmla="*/ 239 h 1107"/>
                  <a:gd name="T46" fmla="*/ 4 w 1228"/>
                  <a:gd name="T47" fmla="*/ 150 h 1107"/>
                  <a:gd name="T48" fmla="*/ 7 w 1228"/>
                  <a:gd name="T49" fmla="*/ 54 h 1107"/>
                  <a:gd name="T50" fmla="*/ 23 w 1228"/>
                  <a:gd name="T51" fmla="*/ 0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8" h="1107">
                    <a:moveTo>
                      <a:pt x="1228" y="1053"/>
                    </a:moveTo>
                    <a:cubicBezTo>
                      <a:pt x="1221" y="1061"/>
                      <a:pt x="1213" y="1068"/>
                      <a:pt x="1204" y="1075"/>
                    </a:cubicBezTo>
                    <a:cubicBezTo>
                      <a:pt x="1174" y="1095"/>
                      <a:pt x="1133" y="1107"/>
                      <a:pt x="1093" y="1105"/>
                    </a:cubicBezTo>
                    <a:cubicBezTo>
                      <a:pt x="1064" y="1103"/>
                      <a:pt x="1035" y="1096"/>
                      <a:pt x="1007" y="1084"/>
                    </a:cubicBezTo>
                    <a:cubicBezTo>
                      <a:pt x="963" y="1065"/>
                      <a:pt x="928" y="1035"/>
                      <a:pt x="912" y="1001"/>
                    </a:cubicBezTo>
                    <a:cubicBezTo>
                      <a:pt x="901" y="975"/>
                      <a:pt x="899" y="948"/>
                      <a:pt x="909" y="917"/>
                    </a:cubicBezTo>
                    <a:cubicBezTo>
                      <a:pt x="913" y="902"/>
                      <a:pt x="918" y="888"/>
                      <a:pt x="924" y="872"/>
                    </a:cubicBezTo>
                    <a:cubicBezTo>
                      <a:pt x="934" y="844"/>
                      <a:pt x="946" y="813"/>
                      <a:pt x="954" y="779"/>
                    </a:cubicBezTo>
                    <a:cubicBezTo>
                      <a:pt x="955" y="775"/>
                      <a:pt x="956" y="771"/>
                      <a:pt x="957" y="767"/>
                    </a:cubicBezTo>
                    <a:cubicBezTo>
                      <a:pt x="976" y="681"/>
                      <a:pt x="962" y="594"/>
                      <a:pt x="926" y="527"/>
                    </a:cubicBezTo>
                    <a:cubicBezTo>
                      <a:pt x="913" y="504"/>
                      <a:pt x="900" y="483"/>
                      <a:pt x="882" y="465"/>
                    </a:cubicBezTo>
                    <a:cubicBezTo>
                      <a:pt x="867" y="450"/>
                      <a:pt x="849" y="436"/>
                      <a:pt x="829" y="425"/>
                    </a:cubicBezTo>
                    <a:cubicBezTo>
                      <a:pt x="791" y="403"/>
                      <a:pt x="744" y="391"/>
                      <a:pt x="691" y="391"/>
                    </a:cubicBezTo>
                    <a:cubicBezTo>
                      <a:pt x="681" y="391"/>
                      <a:pt x="670" y="392"/>
                      <a:pt x="659" y="393"/>
                    </a:cubicBezTo>
                    <a:cubicBezTo>
                      <a:pt x="647" y="394"/>
                      <a:pt x="635" y="395"/>
                      <a:pt x="623" y="398"/>
                    </a:cubicBezTo>
                    <a:cubicBezTo>
                      <a:pt x="607" y="401"/>
                      <a:pt x="591" y="404"/>
                      <a:pt x="576" y="408"/>
                    </a:cubicBezTo>
                    <a:cubicBezTo>
                      <a:pt x="570" y="410"/>
                      <a:pt x="565" y="411"/>
                      <a:pt x="559" y="413"/>
                    </a:cubicBezTo>
                    <a:cubicBezTo>
                      <a:pt x="511" y="426"/>
                      <a:pt x="467" y="439"/>
                      <a:pt x="425" y="448"/>
                    </a:cubicBezTo>
                    <a:cubicBezTo>
                      <a:pt x="372" y="459"/>
                      <a:pt x="321" y="463"/>
                      <a:pt x="267" y="450"/>
                    </a:cubicBezTo>
                    <a:cubicBezTo>
                      <a:pt x="255" y="447"/>
                      <a:pt x="242" y="443"/>
                      <a:pt x="229" y="439"/>
                    </a:cubicBezTo>
                    <a:cubicBezTo>
                      <a:pt x="176" y="419"/>
                      <a:pt x="128" y="385"/>
                      <a:pt x="89" y="341"/>
                    </a:cubicBezTo>
                    <a:cubicBezTo>
                      <a:pt x="82" y="332"/>
                      <a:pt x="75" y="324"/>
                      <a:pt x="69" y="315"/>
                    </a:cubicBezTo>
                    <a:cubicBezTo>
                      <a:pt x="52" y="291"/>
                      <a:pt x="38" y="266"/>
                      <a:pt x="28" y="239"/>
                    </a:cubicBezTo>
                    <a:cubicBezTo>
                      <a:pt x="16" y="209"/>
                      <a:pt x="8" y="180"/>
                      <a:pt x="4" y="150"/>
                    </a:cubicBezTo>
                    <a:cubicBezTo>
                      <a:pt x="0" y="117"/>
                      <a:pt x="2" y="85"/>
                      <a:pt x="7" y="54"/>
                    </a:cubicBezTo>
                    <a:cubicBezTo>
                      <a:pt x="11" y="35"/>
                      <a:pt x="16" y="17"/>
                      <a:pt x="23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61"/>
              <p:cNvSpPr/>
              <p:nvPr/>
            </p:nvSpPr>
            <p:spPr bwMode="auto">
              <a:xfrm>
                <a:off x="80963" y="1173163"/>
                <a:ext cx="4616450" cy="4156075"/>
              </a:xfrm>
              <a:custGeom>
                <a:avLst/>
                <a:gdLst>
                  <a:gd name="T0" fmla="*/ 1229 w 1229"/>
                  <a:gd name="T1" fmla="*/ 1042 h 1106"/>
                  <a:gd name="T2" fmla="*/ 1205 w 1229"/>
                  <a:gd name="T3" fmla="*/ 1067 h 1106"/>
                  <a:gd name="T4" fmla="*/ 1091 w 1229"/>
                  <a:gd name="T5" fmla="*/ 1106 h 1106"/>
                  <a:gd name="T6" fmla="*/ 1003 w 1229"/>
                  <a:gd name="T7" fmla="*/ 1089 h 1106"/>
                  <a:gd name="T8" fmla="*/ 905 w 1229"/>
                  <a:gd name="T9" fmla="*/ 1008 h 1106"/>
                  <a:gd name="T10" fmla="*/ 902 w 1229"/>
                  <a:gd name="T11" fmla="*/ 923 h 1106"/>
                  <a:gd name="T12" fmla="*/ 919 w 1229"/>
                  <a:gd name="T13" fmla="*/ 879 h 1106"/>
                  <a:gd name="T14" fmla="*/ 950 w 1229"/>
                  <a:gd name="T15" fmla="*/ 785 h 1106"/>
                  <a:gd name="T16" fmla="*/ 953 w 1229"/>
                  <a:gd name="T17" fmla="*/ 774 h 1106"/>
                  <a:gd name="T18" fmla="*/ 910 w 1229"/>
                  <a:gd name="T19" fmla="*/ 531 h 1106"/>
                  <a:gd name="T20" fmla="*/ 858 w 1229"/>
                  <a:gd name="T21" fmla="*/ 471 h 1106"/>
                  <a:gd name="T22" fmla="*/ 800 w 1229"/>
                  <a:gd name="T23" fmla="*/ 435 h 1106"/>
                  <a:gd name="T24" fmla="*/ 659 w 1229"/>
                  <a:gd name="T25" fmla="*/ 411 h 1106"/>
                  <a:gd name="T26" fmla="*/ 628 w 1229"/>
                  <a:gd name="T27" fmla="*/ 414 h 1106"/>
                  <a:gd name="T28" fmla="*/ 592 w 1229"/>
                  <a:gd name="T29" fmla="*/ 420 h 1106"/>
                  <a:gd name="T30" fmla="*/ 547 w 1229"/>
                  <a:gd name="T31" fmla="*/ 431 h 1106"/>
                  <a:gd name="T32" fmla="*/ 530 w 1229"/>
                  <a:gd name="T33" fmla="*/ 436 h 1106"/>
                  <a:gd name="T34" fmla="*/ 399 w 1229"/>
                  <a:gd name="T35" fmla="*/ 468 h 1106"/>
                  <a:gd name="T36" fmla="*/ 244 w 1229"/>
                  <a:gd name="T37" fmla="*/ 464 h 1106"/>
                  <a:gd name="T38" fmla="*/ 207 w 1229"/>
                  <a:gd name="T39" fmla="*/ 451 h 1106"/>
                  <a:gd name="T40" fmla="*/ 74 w 1229"/>
                  <a:gd name="T41" fmla="*/ 348 h 1106"/>
                  <a:gd name="T42" fmla="*/ 55 w 1229"/>
                  <a:gd name="T43" fmla="*/ 321 h 1106"/>
                  <a:gd name="T44" fmla="*/ 19 w 1229"/>
                  <a:gd name="T45" fmla="*/ 244 h 1106"/>
                  <a:gd name="T46" fmla="*/ 2 w 1229"/>
                  <a:gd name="T47" fmla="*/ 154 h 1106"/>
                  <a:gd name="T48" fmla="*/ 13 w 1229"/>
                  <a:gd name="T49" fmla="*/ 57 h 1106"/>
                  <a:gd name="T50" fmla="*/ 37 w 1229"/>
                  <a:gd name="T51" fmla="*/ 0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9" h="1106">
                    <a:moveTo>
                      <a:pt x="1229" y="1042"/>
                    </a:moveTo>
                    <a:cubicBezTo>
                      <a:pt x="1222" y="1051"/>
                      <a:pt x="1214" y="1060"/>
                      <a:pt x="1205" y="1067"/>
                    </a:cubicBezTo>
                    <a:cubicBezTo>
                      <a:pt x="1175" y="1091"/>
                      <a:pt x="1133" y="1106"/>
                      <a:pt x="1091" y="1106"/>
                    </a:cubicBezTo>
                    <a:cubicBezTo>
                      <a:pt x="1062" y="1106"/>
                      <a:pt x="1032" y="1100"/>
                      <a:pt x="1003" y="1089"/>
                    </a:cubicBezTo>
                    <a:cubicBezTo>
                      <a:pt x="957" y="1071"/>
                      <a:pt x="921" y="1042"/>
                      <a:pt x="905" y="1008"/>
                    </a:cubicBezTo>
                    <a:cubicBezTo>
                      <a:pt x="893" y="982"/>
                      <a:pt x="892" y="955"/>
                      <a:pt x="902" y="923"/>
                    </a:cubicBezTo>
                    <a:cubicBezTo>
                      <a:pt x="907" y="909"/>
                      <a:pt x="912" y="894"/>
                      <a:pt x="919" y="879"/>
                    </a:cubicBezTo>
                    <a:cubicBezTo>
                      <a:pt x="929" y="851"/>
                      <a:pt x="942" y="819"/>
                      <a:pt x="950" y="785"/>
                    </a:cubicBezTo>
                    <a:cubicBezTo>
                      <a:pt x="951" y="781"/>
                      <a:pt x="952" y="778"/>
                      <a:pt x="953" y="774"/>
                    </a:cubicBezTo>
                    <a:cubicBezTo>
                      <a:pt x="971" y="687"/>
                      <a:pt x="954" y="598"/>
                      <a:pt x="910" y="531"/>
                    </a:cubicBezTo>
                    <a:cubicBezTo>
                      <a:pt x="895" y="508"/>
                      <a:pt x="878" y="488"/>
                      <a:pt x="858" y="471"/>
                    </a:cubicBezTo>
                    <a:cubicBezTo>
                      <a:pt x="841" y="457"/>
                      <a:pt x="821" y="444"/>
                      <a:pt x="800" y="435"/>
                    </a:cubicBezTo>
                    <a:cubicBezTo>
                      <a:pt x="759" y="417"/>
                      <a:pt x="712" y="408"/>
                      <a:pt x="659" y="411"/>
                    </a:cubicBezTo>
                    <a:cubicBezTo>
                      <a:pt x="649" y="412"/>
                      <a:pt x="638" y="413"/>
                      <a:pt x="628" y="414"/>
                    </a:cubicBezTo>
                    <a:cubicBezTo>
                      <a:pt x="616" y="416"/>
                      <a:pt x="604" y="418"/>
                      <a:pt x="592" y="420"/>
                    </a:cubicBezTo>
                    <a:cubicBezTo>
                      <a:pt x="577" y="424"/>
                      <a:pt x="562" y="427"/>
                      <a:pt x="547" y="431"/>
                    </a:cubicBezTo>
                    <a:cubicBezTo>
                      <a:pt x="541" y="433"/>
                      <a:pt x="536" y="434"/>
                      <a:pt x="530" y="436"/>
                    </a:cubicBezTo>
                    <a:cubicBezTo>
                      <a:pt x="483" y="448"/>
                      <a:pt x="440" y="461"/>
                      <a:pt x="399" y="468"/>
                    </a:cubicBezTo>
                    <a:cubicBezTo>
                      <a:pt x="346" y="478"/>
                      <a:pt x="296" y="479"/>
                      <a:pt x="244" y="464"/>
                    </a:cubicBezTo>
                    <a:cubicBezTo>
                      <a:pt x="232" y="461"/>
                      <a:pt x="220" y="457"/>
                      <a:pt x="207" y="451"/>
                    </a:cubicBezTo>
                    <a:cubicBezTo>
                      <a:pt x="155" y="429"/>
                      <a:pt x="109" y="393"/>
                      <a:pt x="74" y="348"/>
                    </a:cubicBezTo>
                    <a:cubicBezTo>
                      <a:pt x="67" y="339"/>
                      <a:pt x="61" y="330"/>
                      <a:pt x="55" y="321"/>
                    </a:cubicBezTo>
                    <a:cubicBezTo>
                      <a:pt x="40" y="297"/>
                      <a:pt x="28" y="271"/>
                      <a:pt x="19" y="244"/>
                    </a:cubicBezTo>
                    <a:cubicBezTo>
                      <a:pt x="9" y="214"/>
                      <a:pt x="3" y="183"/>
                      <a:pt x="2" y="154"/>
                    </a:cubicBezTo>
                    <a:cubicBezTo>
                      <a:pt x="0" y="120"/>
                      <a:pt x="4" y="87"/>
                      <a:pt x="13" y="57"/>
                    </a:cubicBezTo>
                    <a:cubicBezTo>
                      <a:pt x="19" y="37"/>
                      <a:pt x="27" y="18"/>
                      <a:pt x="37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62"/>
              <p:cNvSpPr/>
              <p:nvPr/>
            </p:nvSpPr>
            <p:spPr bwMode="auto">
              <a:xfrm>
                <a:off x="-39687" y="1252538"/>
                <a:ext cx="4673600" cy="4159250"/>
              </a:xfrm>
              <a:custGeom>
                <a:avLst/>
                <a:gdLst>
                  <a:gd name="T0" fmla="*/ 1244 w 1244"/>
                  <a:gd name="T1" fmla="*/ 1031 h 1107"/>
                  <a:gd name="T2" fmla="*/ 1104 w 1244"/>
                  <a:gd name="T3" fmla="*/ 1106 h 1107"/>
                  <a:gd name="T4" fmla="*/ 1013 w 1244"/>
                  <a:gd name="T5" fmla="*/ 1093 h 1107"/>
                  <a:gd name="T6" fmla="*/ 912 w 1244"/>
                  <a:gd name="T7" fmla="*/ 1014 h 1107"/>
                  <a:gd name="T8" fmla="*/ 910 w 1244"/>
                  <a:gd name="T9" fmla="*/ 929 h 1107"/>
                  <a:gd name="T10" fmla="*/ 927 w 1244"/>
                  <a:gd name="T11" fmla="*/ 884 h 1107"/>
                  <a:gd name="T12" fmla="*/ 962 w 1244"/>
                  <a:gd name="T13" fmla="*/ 779 h 1107"/>
                  <a:gd name="T14" fmla="*/ 908 w 1244"/>
                  <a:gd name="T15" fmla="*/ 534 h 1107"/>
                  <a:gd name="T16" fmla="*/ 784 w 1244"/>
                  <a:gd name="T17" fmla="*/ 444 h 1107"/>
                  <a:gd name="T18" fmla="*/ 575 w 1244"/>
                  <a:gd name="T19" fmla="*/ 442 h 1107"/>
                  <a:gd name="T20" fmla="*/ 515 w 1244"/>
                  <a:gd name="T21" fmla="*/ 458 h 1107"/>
                  <a:gd name="T22" fmla="*/ 235 w 1244"/>
                  <a:gd name="T23" fmla="*/ 478 h 1107"/>
                  <a:gd name="T24" fmla="*/ 199 w 1244"/>
                  <a:gd name="T25" fmla="*/ 463 h 1107"/>
                  <a:gd name="T26" fmla="*/ 24 w 1244"/>
                  <a:gd name="T27" fmla="*/ 248 h 1107"/>
                  <a:gd name="T28" fmla="*/ 64 w 1244"/>
                  <a:gd name="T29" fmla="*/ 0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4" h="1107">
                    <a:moveTo>
                      <a:pt x="1244" y="1031"/>
                    </a:moveTo>
                    <a:cubicBezTo>
                      <a:pt x="1215" y="1074"/>
                      <a:pt x="1161" y="1103"/>
                      <a:pt x="1104" y="1106"/>
                    </a:cubicBezTo>
                    <a:cubicBezTo>
                      <a:pt x="1074" y="1107"/>
                      <a:pt x="1043" y="1103"/>
                      <a:pt x="1013" y="1093"/>
                    </a:cubicBezTo>
                    <a:cubicBezTo>
                      <a:pt x="965" y="1076"/>
                      <a:pt x="928" y="1048"/>
                      <a:pt x="912" y="1014"/>
                    </a:cubicBezTo>
                    <a:cubicBezTo>
                      <a:pt x="899" y="988"/>
                      <a:pt x="899" y="960"/>
                      <a:pt x="910" y="929"/>
                    </a:cubicBezTo>
                    <a:cubicBezTo>
                      <a:pt x="915" y="915"/>
                      <a:pt x="921" y="900"/>
                      <a:pt x="927" y="884"/>
                    </a:cubicBezTo>
                    <a:cubicBezTo>
                      <a:pt x="940" y="853"/>
                      <a:pt x="955" y="818"/>
                      <a:pt x="962" y="779"/>
                    </a:cubicBezTo>
                    <a:cubicBezTo>
                      <a:pt x="980" y="692"/>
                      <a:pt x="960" y="601"/>
                      <a:pt x="908" y="534"/>
                    </a:cubicBezTo>
                    <a:cubicBezTo>
                      <a:pt x="876" y="491"/>
                      <a:pt x="834" y="461"/>
                      <a:pt x="784" y="444"/>
                    </a:cubicBezTo>
                    <a:cubicBezTo>
                      <a:pt x="723" y="423"/>
                      <a:pt x="653" y="422"/>
                      <a:pt x="575" y="442"/>
                    </a:cubicBezTo>
                    <a:cubicBezTo>
                      <a:pt x="555" y="447"/>
                      <a:pt x="535" y="452"/>
                      <a:pt x="515" y="458"/>
                    </a:cubicBezTo>
                    <a:cubicBezTo>
                      <a:pt x="409" y="486"/>
                      <a:pt x="325" y="509"/>
                      <a:pt x="235" y="478"/>
                    </a:cubicBezTo>
                    <a:cubicBezTo>
                      <a:pt x="223" y="474"/>
                      <a:pt x="211" y="469"/>
                      <a:pt x="199" y="463"/>
                    </a:cubicBezTo>
                    <a:cubicBezTo>
                      <a:pt x="113" y="421"/>
                      <a:pt x="49" y="342"/>
                      <a:pt x="24" y="248"/>
                    </a:cubicBezTo>
                    <a:cubicBezTo>
                      <a:pt x="0" y="160"/>
                      <a:pt x="15" y="72"/>
                      <a:pt x="64" y="0"/>
                    </a:cubicBezTo>
                  </a:path>
                </a:pathLst>
              </a:custGeom>
              <a:noFill/>
              <a:ln w="3175" cap="flat">
                <a:solidFill>
                  <a:srgbClr val="78A9B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4"/>
          <p:cNvSpPr txBox="1"/>
          <p:nvPr/>
        </p:nvSpPr>
        <p:spPr>
          <a:xfrm>
            <a:off x="5318761" y="2724726"/>
            <a:ext cx="1554480" cy="9220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 smtClean="0">
                <a:solidFill>
                  <a:schemeClr val="tx2"/>
                </a:solidFill>
                <a:effectLst/>
              </a:rPr>
              <a:t>总结</a:t>
            </a:r>
            <a:endParaRPr lang="zh-CN" altLang="en-US" sz="5400" dirty="0">
              <a:solidFill>
                <a:schemeClr val="tx2"/>
              </a:solidFill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69751" y="3698162"/>
            <a:ext cx="6254795" cy="7136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pPr algn="ctr"/>
            <a:endParaRPr lang="en-US" altLang="zh-CN" sz="1600" dirty="0"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651676" y="4910153"/>
            <a:ext cx="89094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5631268" y="1556792"/>
            <a:ext cx="936104" cy="9361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+mj-lt"/>
                <a:ea typeface="+mj-ea"/>
              </a:rPr>
              <a:t>05</a:t>
            </a:r>
            <a:endParaRPr lang="zh-CN" altLang="en-US" sz="3600" dirty="0">
              <a:solidFill>
                <a:schemeClr val="bg1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5540374" y="47687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总结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919605" y="1340485"/>
            <a:ext cx="7379335" cy="3965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QG在线学习平台 是一个旨在为学生和教师提供便捷的在线学习环境的项目。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该平台，学生可以自由选择并参与教师创建的选修课程，进行学习和答题；教师则可以创建课程、管理内容并监控学生学习情况。在教师模块中，教师可以创建课程，管理课程信息，查看报名学生情况和学习情况，添加题目并查看学生答题情况，同时也能够进行统计分析以评估整体学习情况。在学生模块中，学生可以注册登录平台，浏览并选择感兴趣的课程，参与课程学习，查看自己的答题情况和学习记录，并了解自己的学习情况。该项目旨在促进教学与学习的交流和发展，提供一个灵活、便捷的学习环境，满足学生和教师的不同需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3182380" y="3279982"/>
            <a:ext cx="5827236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75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4400" dirty="0">
                <a:solidFill>
                  <a:schemeClr val="tx2"/>
                </a:solidFill>
                <a:effectLst/>
              </a:rPr>
              <a:t>恳请各位老师批评指正</a:t>
            </a:r>
            <a:endParaRPr lang="zh-CN" altLang="en-US" sz="4400" dirty="0">
              <a:solidFill>
                <a:schemeClr val="tx2"/>
              </a:solidFill>
              <a:effectLst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077618" y="4315266"/>
            <a:ext cx="2418080" cy="3371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tx2"/>
                </a:solidFill>
                <a:effectLst/>
                <a:latin typeface="+mn-ea"/>
                <a:ea typeface="+mn-ea"/>
              </a:rPr>
              <a:t>          答辩人：王瑞</a:t>
            </a:r>
            <a:endParaRPr lang="zh-CN" altLang="en-US" sz="1600" dirty="0">
              <a:solidFill>
                <a:schemeClr val="tx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5" name="平行四边形 54"/>
          <p:cNvSpPr/>
          <p:nvPr/>
        </p:nvSpPr>
        <p:spPr>
          <a:xfrm rot="10800000" flipV="1">
            <a:off x="4871862" y="2781306"/>
            <a:ext cx="2448271" cy="247733"/>
          </a:xfrm>
          <a:prstGeom prst="parallelogram">
            <a:avLst>
              <a:gd name="adj" fmla="val 37097"/>
            </a:avLst>
          </a:prstGeom>
          <a:solidFill>
            <a:srgbClr val="E6D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B767D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909492" y="2578675"/>
            <a:ext cx="237302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en-US" altLang="zh-CN" sz="2400" spc="400" dirty="0" smtClean="0">
                <a:solidFill>
                  <a:schemeClr val="tx2"/>
                </a:solidFill>
                <a:effectLst/>
                <a:latin typeface="+mj-lt"/>
              </a:rPr>
              <a:t>THANK YOU</a:t>
            </a:r>
            <a:endParaRPr lang="zh-CN" altLang="en-US" sz="2400" spc="400" dirty="0">
              <a:solidFill>
                <a:schemeClr val="tx2"/>
              </a:solidFill>
              <a:effectLst/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/>
          <p:cNvSpPr txBox="1"/>
          <p:nvPr/>
        </p:nvSpPr>
        <p:spPr>
          <a:xfrm>
            <a:off x="4634108" y="2709575"/>
            <a:ext cx="2926080" cy="9220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 smtClean="0">
                <a:solidFill>
                  <a:schemeClr val="tx2"/>
                </a:solidFill>
                <a:effectLst/>
              </a:rPr>
              <a:t>项目概述</a:t>
            </a:r>
            <a:endParaRPr lang="zh-CN" altLang="en-US" sz="5400" dirty="0">
              <a:solidFill>
                <a:schemeClr val="tx2"/>
              </a:solidFill>
              <a:effectLst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969751" y="3683011"/>
            <a:ext cx="6254795" cy="7136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pPr algn="ctr"/>
            <a:endParaRPr lang="en-US" altLang="zh-CN" sz="1600" dirty="0"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651676" y="4849163"/>
            <a:ext cx="89094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5631268" y="1556792"/>
            <a:ext cx="936104" cy="9361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  <a:ea typeface="+mj-ea"/>
              </a:rPr>
              <a:t>01</a:t>
            </a:r>
            <a:endParaRPr lang="en-US" altLang="zh-CN" sz="3200" dirty="0" smtClean="0">
              <a:solidFill>
                <a:schemeClr val="bg1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582158" y="516875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项目概述和目的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" b="49128"/>
          <a:stretch>
            <a:fillRect/>
          </a:stretch>
        </p:blipFill>
        <p:spPr>
          <a:xfrm>
            <a:off x="3751012" y="1671294"/>
            <a:ext cx="7414742" cy="2441674"/>
          </a:xfrm>
          <a:prstGeom prst="rect">
            <a:avLst/>
          </a:prstGeom>
        </p:spPr>
      </p:pic>
      <p:grpSp>
        <p:nvGrpSpPr>
          <p:cNvPr id="26" name="Group 9"/>
          <p:cNvGrpSpPr/>
          <p:nvPr/>
        </p:nvGrpSpPr>
        <p:grpSpPr>
          <a:xfrm>
            <a:off x="897026" y="1671294"/>
            <a:ext cx="3254915" cy="2441675"/>
            <a:chOff x="-666645" y="901147"/>
            <a:chExt cx="2841377" cy="2131459"/>
          </a:xfrm>
          <a:solidFill>
            <a:schemeClr val="accent2"/>
          </a:solidFill>
        </p:grpSpPr>
        <p:sp>
          <p:nvSpPr>
            <p:cNvPr id="27" name="Rectangle 12"/>
            <p:cNvSpPr/>
            <p:nvPr/>
          </p:nvSpPr>
          <p:spPr>
            <a:xfrm>
              <a:off x="-666645" y="901147"/>
              <a:ext cx="2671306" cy="2131459"/>
            </a:xfrm>
            <a:prstGeom prst="rect">
              <a:avLst/>
            </a:prstGeom>
            <a:grpFill/>
            <a:ln>
              <a:noFill/>
            </a:ln>
            <a:effectLst>
              <a:outerShdw blurRad="317500" sx="1000" sy="1000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/>
            </a:p>
          </p:txBody>
        </p:sp>
        <p:sp>
          <p:nvSpPr>
            <p:cNvPr id="28" name="Isosceles Triangle 11"/>
            <p:cNvSpPr/>
            <p:nvPr/>
          </p:nvSpPr>
          <p:spPr>
            <a:xfrm rot="5400000">
              <a:off x="1846781" y="1869353"/>
              <a:ext cx="460856" cy="19504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/>
            </a:p>
          </p:txBody>
        </p:sp>
      </p:grpSp>
      <p:sp>
        <p:nvSpPr>
          <p:cNvPr id="29" name="TextBox 15"/>
          <p:cNvSpPr txBox="1"/>
          <p:nvPr/>
        </p:nvSpPr>
        <p:spPr>
          <a:xfrm>
            <a:off x="1199640" y="5096218"/>
            <a:ext cx="9811676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学生和教师提供一个便捷的教学与学习环境，使他们可以轻松地进行课程学习、答题和教学管理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Oval 16"/>
          <p:cNvSpPr/>
          <p:nvPr/>
        </p:nvSpPr>
        <p:spPr>
          <a:xfrm>
            <a:off x="6582017" y="3665408"/>
            <a:ext cx="915720" cy="915720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4F1E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5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1" name="Oval 17"/>
          <p:cNvSpPr/>
          <p:nvPr/>
        </p:nvSpPr>
        <p:spPr>
          <a:xfrm>
            <a:off x="7690926" y="3665408"/>
            <a:ext cx="915720" cy="915720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4F1E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/>
          <a:lstStyle/>
          <a:p>
            <a:pPr algn="ctr"/>
            <a:endParaRPr lang="en-US" sz="3735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2" name="Oval 18"/>
          <p:cNvSpPr/>
          <p:nvPr/>
        </p:nvSpPr>
        <p:spPr>
          <a:xfrm>
            <a:off x="8799835" y="3665408"/>
            <a:ext cx="915720" cy="915720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F4F1E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5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3" name="Oval 19"/>
          <p:cNvSpPr/>
          <p:nvPr/>
        </p:nvSpPr>
        <p:spPr>
          <a:xfrm>
            <a:off x="9908743" y="3665408"/>
            <a:ext cx="915720" cy="915720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4F1E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34" name="Straight Connector 20"/>
          <p:cNvCxnSpPr/>
          <p:nvPr/>
        </p:nvCxnSpPr>
        <p:spPr>
          <a:xfrm>
            <a:off x="1238400" y="5038988"/>
            <a:ext cx="958952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160269" y="4581128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2000" dirty="0">
                <a:effectLst/>
              </a:rPr>
              <a:t>目的</a:t>
            </a:r>
            <a:endParaRPr lang="zh-CN" altLang="en-US" sz="2000" dirty="0">
              <a:effectLst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588122" y="2340527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2000" dirty="0">
                <a:solidFill>
                  <a:schemeClr val="bg1"/>
                </a:solidFill>
                <a:effectLst/>
              </a:rPr>
              <a:t>概述</a:t>
            </a:r>
            <a:endParaRPr lang="en-US" altLang="zh-CN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26113" y="2798387"/>
            <a:ext cx="2694257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本报告旨在总结 QG 在线学习平台项目的开发过程、成果和挑战，以及对未来发展的展望和建议</a:t>
            </a:r>
            <a:endParaRPr lang="en-US" altLang="zh-CN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0162646" y="3843470"/>
            <a:ext cx="420983" cy="481351"/>
            <a:chOff x="2767503" y="6351130"/>
            <a:chExt cx="356636" cy="407777"/>
          </a:xfrm>
          <a:solidFill>
            <a:srgbClr val="F4F1EC"/>
          </a:solidFill>
        </p:grpSpPr>
        <p:sp>
          <p:nvSpPr>
            <p:cNvPr id="39" name="Freeform 19"/>
            <p:cNvSpPr/>
            <p:nvPr/>
          </p:nvSpPr>
          <p:spPr>
            <a:xfrm>
              <a:off x="2767503" y="6351130"/>
              <a:ext cx="356636" cy="407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5906"/>
                  </a:moveTo>
                  <a:cubicBezTo>
                    <a:pt x="18707" y="5737"/>
                    <a:pt x="18707" y="5737"/>
                    <a:pt x="18707" y="5737"/>
                  </a:cubicBezTo>
                  <a:cubicBezTo>
                    <a:pt x="19864" y="4894"/>
                    <a:pt x="19864" y="4894"/>
                    <a:pt x="19864" y="4894"/>
                  </a:cubicBezTo>
                  <a:cubicBezTo>
                    <a:pt x="20057" y="4725"/>
                    <a:pt x="20057" y="4556"/>
                    <a:pt x="19864" y="4387"/>
                  </a:cubicBezTo>
                  <a:cubicBezTo>
                    <a:pt x="19671" y="4219"/>
                    <a:pt x="19286" y="4219"/>
                    <a:pt x="19286" y="4387"/>
                  </a:cubicBezTo>
                  <a:cubicBezTo>
                    <a:pt x="18129" y="5231"/>
                    <a:pt x="18129" y="5231"/>
                    <a:pt x="18129" y="5231"/>
                  </a:cubicBezTo>
                  <a:cubicBezTo>
                    <a:pt x="17936" y="5062"/>
                    <a:pt x="17936" y="5062"/>
                    <a:pt x="17936" y="5062"/>
                  </a:cubicBezTo>
                  <a:cubicBezTo>
                    <a:pt x="16200" y="3712"/>
                    <a:pt x="13886" y="2869"/>
                    <a:pt x="11571" y="2700"/>
                  </a:cubicBezTo>
                  <a:cubicBezTo>
                    <a:pt x="11186" y="2700"/>
                    <a:pt x="11186" y="2700"/>
                    <a:pt x="11186" y="2700"/>
                  </a:cubicBezTo>
                  <a:cubicBezTo>
                    <a:pt x="11186" y="844"/>
                    <a:pt x="11186" y="844"/>
                    <a:pt x="11186" y="844"/>
                  </a:cubicBezTo>
                  <a:cubicBezTo>
                    <a:pt x="12150" y="844"/>
                    <a:pt x="12150" y="844"/>
                    <a:pt x="12150" y="844"/>
                  </a:cubicBezTo>
                  <a:cubicBezTo>
                    <a:pt x="12536" y="844"/>
                    <a:pt x="12729" y="675"/>
                    <a:pt x="12729" y="506"/>
                  </a:cubicBezTo>
                  <a:cubicBezTo>
                    <a:pt x="12729" y="169"/>
                    <a:pt x="12536" y="0"/>
                    <a:pt x="12150" y="0"/>
                  </a:cubicBezTo>
                  <a:cubicBezTo>
                    <a:pt x="9450" y="0"/>
                    <a:pt x="9450" y="0"/>
                    <a:pt x="9450" y="0"/>
                  </a:cubicBezTo>
                  <a:cubicBezTo>
                    <a:pt x="9064" y="0"/>
                    <a:pt x="8871" y="169"/>
                    <a:pt x="8871" y="506"/>
                  </a:cubicBezTo>
                  <a:cubicBezTo>
                    <a:pt x="8871" y="675"/>
                    <a:pt x="9064" y="844"/>
                    <a:pt x="9450" y="844"/>
                  </a:cubicBezTo>
                  <a:cubicBezTo>
                    <a:pt x="10414" y="844"/>
                    <a:pt x="10414" y="844"/>
                    <a:pt x="10414" y="844"/>
                  </a:cubicBezTo>
                  <a:cubicBezTo>
                    <a:pt x="10414" y="2700"/>
                    <a:pt x="10414" y="2700"/>
                    <a:pt x="10414" y="2700"/>
                  </a:cubicBezTo>
                  <a:cubicBezTo>
                    <a:pt x="10029" y="2700"/>
                    <a:pt x="10029" y="2700"/>
                    <a:pt x="10029" y="2700"/>
                  </a:cubicBezTo>
                  <a:cubicBezTo>
                    <a:pt x="4436" y="3037"/>
                    <a:pt x="0" y="7256"/>
                    <a:pt x="0" y="12150"/>
                  </a:cubicBezTo>
                  <a:cubicBezTo>
                    <a:pt x="0" y="17381"/>
                    <a:pt x="4821" y="21600"/>
                    <a:pt x="10800" y="21600"/>
                  </a:cubicBezTo>
                  <a:cubicBezTo>
                    <a:pt x="16779" y="21600"/>
                    <a:pt x="21600" y="17381"/>
                    <a:pt x="21600" y="12150"/>
                  </a:cubicBezTo>
                  <a:cubicBezTo>
                    <a:pt x="21600" y="9956"/>
                    <a:pt x="20636" y="7762"/>
                    <a:pt x="18900" y="5906"/>
                  </a:cubicBezTo>
                  <a:close/>
                  <a:moveTo>
                    <a:pt x="17743" y="18394"/>
                  </a:moveTo>
                  <a:cubicBezTo>
                    <a:pt x="16971" y="19238"/>
                    <a:pt x="15814" y="19744"/>
                    <a:pt x="14657" y="20250"/>
                  </a:cubicBezTo>
                  <a:cubicBezTo>
                    <a:pt x="13500" y="20756"/>
                    <a:pt x="12150" y="20925"/>
                    <a:pt x="10800" y="20925"/>
                  </a:cubicBezTo>
                  <a:cubicBezTo>
                    <a:pt x="9450" y="20925"/>
                    <a:pt x="8100" y="20756"/>
                    <a:pt x="6943" y="20250"/>
                  </a:cubicBezTo>
                  <a:cubicBezTo>
                    <a:pt x="5786" y="19744"/>
                    <a:pt x="4629" y="19238"/>
                    <a:pt x="3857" y="18394"/>
                  </a:cubicBezTo>
                  <a:cubicBezTo>
                    <a:pt x="2893" y="17550"/>
                    <a:pt x="2121" y="16706"/>
                    <a:pt x="1543" y="15525"/>
                  </a:cubicBezTo>
                  <a:cubicBezTo>
                    <a:pt x="1157" y="14513"/>
                    <a:pt x="771" y="13331"/>
                    <a:pt x="771" y="12150"/>
                  </a:cubicBezTo>
                  <a:cubicBezTo>
                    <a:pt x="771" y="10969"/>
                    <a:pt x="1157" y="9956"/>
                    <a:pt x="1543" y="8775"/>
                  </a:cubicBezTo>
                  <a:cubicBezTo>
                    <a:pt x="2121" y="7762"/>
                    <a:pt x="2893" y="6919"/>
                    <a:pt x="3857" y="6075"/>
                  </a:cubicBezTo>
                  <a:cubicBezTo>
                    <a:pt x="4629" y="5231"/>
                    <a:pt x="5786" y="4556"/>
                    <a:pt x="6943" y="4219"/>
                  </a:cubicBezTo>
                  <a:cubicBezTo>
                    <a:pt x="9450" y="3206"/>
                    <a:pt x="12150" y="3206"/>
                    <a:pt x="14657" y="4219"/>
                  </a:cubicBezTo>
                  <a:cubicBezTo>
                    <a:pt x="15814" y="4556"/>
                    <a:pt x="16971" y="5231"/>
                    <a:pt x="17743" y="6075"/>
                  </a:cubicBezTo>
                  <a:cubicBezTo>
                    <a:pt x="18707" y="6919"/>
                    <a:pt x="19479" y="7762"/>
                    <a:pt x="20057" y="8775"/>
                  </a:cubicBezTo>
                  <a:cubicBezTo>
                    <a:pt x="20443" y="9956"/>
                    <a:pt x="20829" y="10969"/>
                    <a:pt x="20829" y="12150"/>
                  </a:cubicBezTo>
                  <a:cubicBezTo>
                    <a:pt x="20829" y="13331"/>
                    <a:pt x="20443" y="14513"/>
                    <a:pt x="20057" y="15525"/>
                  </a:cubicBezTo>
                  <a:cubicBezTo>
                    <a:pt x="19479" y="16706"/>
                    <a:pt x="18707" y="17550"/>
                    <a:pt x="17743" y="1839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solidFill>
                  <a:srgbClr val="F4F1EC"/>
                </a:solidFill>
              </a:endParaRPr>
            </a:p>
          </p:txBody>
        </p:sp>
        <p:sp>
          <p:nvSpPr>
            <p:cNvPr id="40" name="Freeform 20"/>
            <p:cNvSpPr/>
            <p:nvPr/>
          </p:nvSpPr>
          <p:spPr>
            <a:xfrm>
              <a:off x="2914194" y="6462831"/>
              <a:ext cx="63253" cy="149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40" y="12868"/>
                  </a:moveTo>
                  <a:cubicBezTo>
                    <a:pt x="12960" y="12868"/>
                    <a:pt x="12960" y="12868"/>
                    <a:pt x="12960" y="12868"/>
                  </a:cubicBezTo>
                  <a:cubicBezTo>
                    <a:pt x="12960" y="919"/>
                    <a:pt x="12960" y="919"/>
                    <a:pt x="12960" y="919"/>
                  </a:cubicBezTo>
                  <a:cubicBezTo>
                    <a:pt x="12960" y="460"/>
                    <a:pt x="11880" y="0"/>
                    <a:pt x="10800" y="0"/>
                  </a:cubicBezTo>
                  <a:cubicBezTo>
                    <a:pt x="9720" y="0"/>
                    <a:pt x="8640" y="460"/>
                    <a:pt x="8640" y="919"/>
                  </a:cubicBezTo>
                  <a:cubicBezTo>
                    <a:pt x="8640" y="12868"/>
                    <a:pt x="8640" y="12868"/>
                    <a:pt x="8640" y="12868"/>
                  </a:cubicBezTo>
                  <a:cubicBezTo>
                    <a:pt x="7560" y="12868"/>
                    <a:pt x="7560" y="12868"/>
                    <a:pt x="7560" y="12868"/>
                  </a:cubicBezTo>
                  <a:cubicBezTo>
                    <a:pt x="3240" y="13787"/>
                    <a:pt x="0" y="15166"/>
                    <a:pt x="0" y="17004"/>
                  </a:cubicBezTo>
                  <a:cubicBezTo>
                    <a:pt x="0" y="19762"/>
                    <a:pt x="5400" y="21600"/>
                    <a:pt x="10800" y="21600"/>
                  </a:cubicBezTo>
                  <a:cubicBezTo>
                    <a:pt x="16200" y="21600"/>
                    <a:pt x="21600" y="19762"/>
                    <a:pt x="21600" y="17004"/>
                  </a:cubicBezTo>
                  <a:cubicBezTo>
                    <a:pt x="21600" y="15166"/>
                    <a:pt x="18360" y="13787"/>
                    <a:pt x="14040" y="12868"/>
                  </a:cubicBezTo>
                  <a:close/>
                  <a:moveTo>
                    <a:pt x="10800" y="19302"/>
                  </a:moveTo>
                  <a:cubicBezTo>
                    <a:pt x="7560" y="19302"/>
                    <a:pt x="5400" y="18383"/>
                    <a:pt x="5400" y="17004"/>
                  </a:cubicBezTo>
                  <a:cubicBezTo>
                    <a:pt x="5400" y="16085"/>
                    <a:pt x="7560" y="14706"/>
                    <a:pt x="10800" y="14706"/>
                  </a:cubicBezTo>
                  <a:cubicBezTo>
                    <a:pt x="10800" y="14706"/>
                    <a:pt x="10800" y="14706"/>
                    <a:pt x="10800" y="14706"/>
                  </a:cubicBezTo>
                  <a:cubicBezTo>
                    <a:pt x="14040" y="14706"/>
                    <a:pt x="16200" y="16085"/>
                    <a:pt x="16200" y="17004"/>
                  </a:cubicBezTo>
                  <a:cubicBezTo>
                    <a:pt x="16200" y="18383"/>
                    <a:pt x="14040" y="19302"/>
                    <a:pt x="10800" y="19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solidFill>
                  <a:srgbClr val="F4F1EC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015468" y="3906321"/>
            <a:ext cx="481350" cy="363794"/>
            <a:chOff x="10075168" y="5586718"/>
            <a:chExt cx="407776" cy="308188"/>
          </a:xfrm>
          <a:solidFill>
            <a:srgbClr val="F4F1EC"/>
          </a:solidFill>
        </p:grpSpPr>
        <p:sp>
          <p:nvSpPr>
            <p:cNvPr id="42" name="Freeform 26"/>
            <p:cNvSpPr/>
            <p:nvPr/>
          </p:nvSpPr>
          <p:spPr>
            <a:xfrm>
              <a:off x="10256850" y="5668812"/>
              <a:ext cx="178991" cy="178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971" y="21600"/>
                    <a:pt x="21600" y="16971"/>
                    <a:pt x="21600" y="10800"/>
                  </a:cubicBezTo>
                  <a:cubicBezTo>
                    <a:pt x="21600" y="5014"/>
                    <a:pt x="16971" y="0"/>
                    <a:pt x="10800" y="0"/>
                  </a:cubicBezTo>
                  <a:cubicBezTo>
                    <a:pt x="4629" y="0"/>
                    <a:pt x="0" y="5014"/>
                    <a:pt x="0" y="10800"/>
                  </a:cubicBezTo>
                  <a:cubicBezTo>
                    <a:pt x="0" y="16971"/>
                    <a:pt x="4629" y="21600"/>
                    <a:pt x="10800" y="21600"/>
                  </a:cubicBezTo>
                  <a:close/>
                  <a:moveTo>
                    <a:pt x="4243" y="4243"/>
                  </a:moveTo>
                  <a:cubicBezTo>
                    <a:pt x="6171" y="2700"/>
                    <a:pt x="8486" y="1929"/>
                    <a:pt x="10800" y="1929"/>
                  </a:cubicBezTo>
                  <a:cubicBezTo>
                    <a:pt x="13114" y="1929"/>
                    <a:pt x="15429" y="2700"/>
                    <a:pt x="17357" y="4243"/>
                  </a:cubicBezTo>
                  <a:cubicBezTo>
                    <a:pt x="18900" y="6171"/>
                    <a:pt x="20057" y="8486"/>
                    <a:pt x="20057" y="10800"/>
                  </a:cubicBezTo>
                  <a:cubicBezTo>
                    <a:pt x="20057" y="13500"/>
                    <a:pt x="18900" y="15429"/>
                    <a:pt x="17357" y="17357"/>
                  </a:cubicBezTo>
                  <a:cubicBezTo>
                    <a:pt x="15429" y="18900"/>
                    <a:pt x="13114" y="20057"/>
                    <a:pt x="10800" y="20057"/>
                  </a:cubicBezTo>
                  <a:cubicBezTo>
                    <a:pt x="8486" y="20057"/>
                    <a:pt x="6171" y="18900"/>
                    <a:pt x="4243" y="17357"/>
                  </a:cubicBezTo>
                  <a:cubicBezTo>
                    <a:pt x="2700" y="15429"/>
                    <a:pt x="1543" y="13500"/>
                    <a:pt x="1543" y="10800"/>
                  </a:cubicBezTo>
                  <a:cubicBezTo>
                    <a:pt x="1543" y="8486"/>
                    <a:pt x="2700" y="6171"/>
                    <a:pt x="4243" y="424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solidFill>
                  <a:srgbClr val="F4F1EC"/>
                </a:solidFill>
              </a:endParaRPr>
            </a:p>
          </p:txBody>
        </p:sp>
        <p:sp>
          <p:nvSpPr>
            <p:cNvPr id="43" name="Freeform 27"/>
            <p:cNvSpPr/>
            <p:nvPr/>
          </p:nvSpPr>
          <p:spPr>
            <a:xfrm>
              <a:off x="10314719" y="5729373"/>
              <a:ext cx="63253" cy="60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200" y="21600"/>
                    <a:pt x="21600" y="17053"/>
                    <a:pt x="21600" y="10232"/>
                  </a:cubicBezTo>
                  <a:cubicBezTo>
                    <a:pt x="21600" y="4547"/>
                    <a:pt x="16200" y="0"/>
                    <a:pt x="10800" y="0"/>
                  </a:cubicBezTo>
                  <a:cubicBezTo>
                    <a:pt x="5400" y="0"/>
                    <a:pt x="0" y="4547"/>
                    <a:pt x="0" y="10232"/>
                  </a:cubicBezTo>
                  <a:cubicBezTo>
                    <a:pt x="0" y="17053"/>
                    <a:pt x="5400" y="21600"/>
                    <a:pt x="10800" y="21600"/>
                  </a:cubicBezTo>
                  <a:close/>
                  <a:moveTo>
                    <a:pt x="10800" y="4547"/>
                  </a:moveTo>
                  <a:cubicBezTo>
                    <a:pt x="14040" y="4547"/>
                    <a:pt x="16200" y="6821"/>
                    <a:pt x="16200" y="10232"/>
                  </a:cubicBezTo>
                  <a:cubicBezTo>
                    <a:pt x="16200" y="13642"/>
                    <a:pt x="14040" y="15916"/>
                    <a:pt x="10800" y="15916"/>
                  </a:cubicBezTo>
                  <a:cubicBezTo>
                    <a:pt x="7560" y="15916"/>
                    <a:pt x="5400" y="13642"/>
                    <a:pt x="5400" y="10232"/>
                  </a:cubicBezTo>
                  <a:cubicBezTo>
                    <a:pt x="5400" y="6821"/>
                    <a:pt x="7560" y="4547"/>
                    <a:pt x="10800" y="454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solidFill>
                  <a:srgbClr val="F4F1EC"/>
                </a:solidFill>
              </a:endParaRPr>
            </a:p>
          </p:txBody>
        </p:sp>
        <p:sp>
          <p:nvSpPr>
            <p:cNvPr id="44" name="Freeform 28"/>
            <p:cNvSpPr/>
            <p:nvPr/>
          </p:nvSpPr>
          <p:spPr>
            <a:xfrm>
              <a:off x="10123616" y="5691691"/>
              <a:ext cx="86131" cy="16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0" y="0"/>
                  </a:moveTo>
                  <a:cubicBezTo>
                    <a:pt x="1600" y="0"/>
                    <a:pt x="1600" y="0"/>
                    <a:pt x="1600" y="0"/>
                  </a:cubicBezTo>
                  <a:cubicBezTo>
                    <a:pt x="800" y="0"/>
                    <a:pt x="0" y="4320"/>
                    <a:pt x="0" y="12960"/>
                  </a:cubicBezTo>
                  <a:cubicBezTo>
                    <a:pt x="0" y="17280"/>
                    <a:pt x="800" y="21600"/>
                    <a:pt x="1600" y="21600"/>
                  </a:cubicBezTo>
                  <a:cubicBezTo>
                    <a:pt x="19200" y="21600"/>
                    <a:pt x="19200" y="21600"/>
                    <a:pt x="19200" y="21600"/>
                  </a:cubicBezTo>
                  <a:cubicBezTo>
                    <a:pt x="20800" y="21600"/>
                    <a:pt x="21600" y="17280"/>
                    <a:pt x="21600" y="12960"/>
                  </a:cubicBezTo>
                  <a:cubicBezTo>
                    <a:pt x="21600" y="4320"/>
                    <a:pt x="20800" y="0"/>
                    <a:pt x="192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solidFill>
                  <a:srgbClr val="F4F1EC"/>
                </a:solidFill>
              </a:endParaRPr>
            </a:p>
          </p:txBody>
        </p:sp>
        <p:sp>
          <p:nvSpPr>
            <p:cNvPr id="45" name="Freeform 29"/>
            <p:cNvSpPr/>
            <p:nvPr/>
          </p:nvSpPr>
          <p:spPr>
            <a:xfrm>
              <a:off x="10075168" y="5586718"/>
              <a:ext cx="407776" cy="308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8" y="2449"/>
                  </a:moveTo>
                  <a:cubicBezTo>
                    <a:pt x="8269" y="2449"/>
                    <a:pt x="8269" y="2449"/>
                    <a:pt x="8269" y="2449"/>
                  </a:cubicBezTo>
                  <a:cubicBezTo>
                    <a:pt x="8269" y="1336"/>
                    <a:pt x="8269" y="1336"/>
                    <a:pt x="8269" y="1336"/>
                  </a:cubicBezTo>
                  <a:cubicBezTo>
                    <a:pt x="8269" y="668"/>
                    <a:pt x="7762" y="0"/>
                    <a:pt x="7256" y="0"/>
                  </a:cubicBezTo>
                  <a:cubicBezTo>
                    <a:pt x="3544" y="0"/>
                    <a:pt x="3544" y="0"/>
                    <a:pt x="3544" y="0"/>
                  </a:cubicBezTo>
                  <a:cubicBezTo>
                    <a:pt x="3037" y="0"/>
                    <a:pt x="2531" y="668"/>
                    <a:pt x="2531" y="1336"/>
                  </a:cubicBezTo>
                  <a:cubicBezTo>
                    <a:pt x="2531" y="2449"/>
                    <a:pt x="2531" y="2449"/>
                    <a:pt x="2531" y="2449"/>
                  </a:cubicBezTo>
                  <a:cubicBezTo>
                    <a:pt x="1012" y="2449"/>
                    <a:pt x="1012" y="2449"/>
                    <a:pt x="1012" y="2449"/>
                  </a:cubicBezTo>
                  <a:cubicBezTo>
                    <a:pt x="506" y="2449"/>
                    <a:pt x="0" y="3118"/>
                    <a:pt x="0" y="3786"/>
                  </a:cubicBezTo>
                  <a:cubicBezTo>
                    <a:pt x="0" y="20264"/>
                    <a:pt x="0" y="20264"/>
                    <a:pt x="0" y="20264"/>
                  </a:cubicBezTo>
                  <a:cubicBezTo>
                    <a:pt x="0" y="21155"/>
                    <a:pt x="506" y="21600"/>
                    <a:pt x="1012" y="21600"/>
                  </a:cubicBezTo>
                  <a:cubicBezTo>
                    <a:pt x="20588" y="21600"/>
                    <a:pt x="20588" y="21600"/>
                    <a:pt x="20588" y="21600"/>
                  </a:cubicBezTo>
                  <a:cubicBezTo>
                    <a:pt x="21094" y="21600"/>
                    <a:pt x="21600" y="21155"/>
                    <a:pt x="21600" y="20264"/>
                  </a:cubicBezTo>
                  <a:cubicBezTo>
                    <a:pt x="21600" y="3786"/>
                    <a:pt x="21600" y="3786"/>
                    <a:pt x="21600" y="3786"/>
                  </a:cubicBezTo>
                  <a:cubicBezTo>
                    <a:pt x="21600" y="3118"/>
                    <a:pt x="21094" y="2449"/>
                    <a:pt x="20588" y="2449"/>
                  </a:cubicBezTo>
                  <a:close/>
                  <a:moveTo>
                    <a:pt x="20756" y="20709"/>
                  </a:moveTo>
                  <a:cubicBezTo>
                    <a:pt x="844" y="20709"/>
                    <a:pt x="844" y="20709"/>
                    <a:pt x="844" y="20709"/>
                  </a:cubicBezTo>
                  <a:cubicBezTo>
                    <a:pt x="844" y="3563"/>
                    <a:pt x="844" y="3563"/>
                    <a:pt x="844" y="3563"/>
                  </a:cubicBezTo>
                  <a:cubicBezTo>
                    <a:pt x="3206" y="3563"/>
                    <a:pt x="3206" y="3563"/>
                    <a:pt x="3206" y="3563"/>
                  </a:cubicBezTo>
                  <a:cubicBezTo>
                    <a:pt x="3206" y="891"/>
                    <a:pt x="3206" y="891"/>
                    <a:pt x="3206" y="891"/>
                  </a:cubicBezTo>
                  <a:cubicBezTo>
                    <a:pt x="7425" y="891"/>
                    <a:pt x="7425" y="891"/>
                    <a:pt x="7425" y="891"/>
                  </a:cubicBezTo>
                  <a:cubicBezTo>
                    <a:pt x="7425" y="3563"/>
                    <a:pt x="7425" y="3563"/>
                    <a:pt x="7425" y="3563"/>
                  </a:cubicBezTo>
                  <a:cubicBezTo>
                    <a:pt x="20756" y="3563"/>
                    <a:pt x="20756" y="3563"/>
                    <a:pt x="20756" y="3563"/>
                  </a:cubicBezTo>
                  <a:lnTo>
                    <a:pt x="20756" y="2070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solidFill>
                  <a:srgbClr val="F4F1EC"/>
                </a:solidFill>
              </a:endParaRPr>
            </a:p>
          </p:txBody>
        </p:sp>
      </p:grpSp>
      <p:sp>
        <p:nvSpPr>
          <p:cNvPr id="46" name="Freeform 111"/>
          <p:cNvSpPr/>
          <p:nvPr/>
        </p:nvSpPr>
        <p:spPr>
          <a:xfrm>
            <a:off x="6810769" y="3868084"/>
            <a:ext cx="480362" cy="479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34" h="21600" extrusionOk="0">
                <a:moveTo>
                  <a:pt x="20612" y="7931"/>
                </a:moveTo>
                <a:cubicBezTo>
                  <a:pt x="19794" y="5231"/>
                  <a:pt x="18158" y="2869"/>
                  <a:pt x="15703" y="1519"/>
                </a:cubicBezTo>
                <a:cubicBezTo>
                  <a:pt x="14067" y="506"/>
                  <a:pt x="12267" y="0"/>
                  <a:pt x="10467" y="0"/>
                </a:cubicBezTo>
                <a:cubicBezTo>
                  <a:pt x="6703" y="0"/>
                  <a:pt x="3267" y="2025"/>
                  <a:pt x="1467" y="5400"/>
                </a:cubicBezTo>
                <a:cubicBezTo>
                  <a:pt x="-6" y="7931"/>
                  <a:pt x="-333" y="10800"/>
                  <a:pt x="322" y="13669"/>
                </a:cubicBezTo>
                <a:cubicBezTo>
                  <a:pt x="1140" y="16369"/>
                  <a:pt x="2776" y="18731"/>
                  <a:pt x="5231" y="20081"/>
                </a:cubicBezTo>
                <a:cubicBezTo>
                  <a:pt x="6867" y="21094"/>
                  <a:pt x="8667" y="21600"/>
                  <a:pt x="10467" y="21600"/>
                </a:cubicBezTo>
                <a:cubicBezTo>
                  <a:pt x="14231" y="21600"/>
                  <a:pt x="17667" y="19575"/>
                  <a:pt x="19467" y="16200"/>
                </a:cubicBezTo>
                <a:cubicBezTo>
                  <a:pt x="20940" y="13669"/>
                  <a:pt x="21267" y="10800"/>
                  <a:pt x="20612" y="7931"/>
                </a:cubicBezTo>
                <a:close/>
                <a:moveTo>
                  <a:pt x="20122" y="9281"/>
                </a:moveTo>
                <a:cubicBezTo>
                  <a:pt x="20122" y="9787"/>
                  <a:pt x="20122" y="10294"/>
                  <a:pt x="20122" y="10969"/>
                </a:cubicBezTo>
                <a:cubicBezTo>
                  <a:pt x="20122" y="10969"/>
                  <a:pt x="20122" y="10969"/>
                  <a:pt x="20122" y="10969"/>
                </a:cubicBezTo>
                <a:cubicBezTo>
                  <a:pt x="17012" y="14175"/>
                  <a:pt x="17012" y="14175"/>
                  <a:pt x="17012" y="14175"/>
                </a:cubicBezTo>
                <a:cubicBezTo>
                  <a:pt x="15540" y="13331"/>
                  <a:pt x="15540" y="13331"/>
                  <a:pt x="15540" y="13331"/>
                </a:cubicBezTo>
                <a:cubicBezTo>
                  <a:pt x="19958" y="8775"/>
                  <a:pt x="19958" y="8775"/>
                  <a:pt x="19958" y="8775"/>
                </a:cubicBezTo>
                <a:lnTo>
                  <a:pt x="20122" y="9281"/>
                </a:lnTo>
                <a:close/>
                <a:moveTo>
                  <a:pt x="19303" y="6412"/>
                </a:moveTo>
                <a:cubicBezTo>
                  <a:pt x="19467" y="6919"/>
                  <a:pt x="19631" y="7256"/>
                  <a:pt x="19794" y="7762"/>
                </a:cubicBezTo>
                <a:cubicBezTo>
                  <a:pt x="19794" y="7931"/>
                  <a:pt x="19794" y="7931"/>
                  <a:pt x="19794" y="7931"/>
                </a:cubicBezTo>
                <a:cubicBezTo>
                  <a:pt x="14885" y="12994"/>
                  <a:pt x="14885" y="12994"/>
                  <a:pt x="14885" y="12994"/>
                </a:cubicBezTo>
                <a:cubicBezTo>
                  <a:pt x="13412" y="11981"/>
                  <a:pt x="13412" y="11981"/>
                  <a:pt x="13412" y="11981"/>
                </a:cubicBezTo>
                <a:cubicBezTo>
                  <a:pt x="19140" y="6075"/>
                  <a:pt x="19140" y="6075"/>
                  <a:pt x="19140" y="6075"/>
                </a:cubicBezTo>
                <a:lnTo>
                  <a:pt x="19303" y="6412"/>
                </a:lnTo>
                <a:close/>
                <a:moveTo>
                  <a:pt x="17831" y="4219"/>
                </a:moveTo>
                <a:cubicBezTo>
                  <a:pt x="17994" y="4387"/>
                  <a:pt x="18158" y="4556"/>
                  <a:pt x="18158" y="4725"/>
                </a:cubicBezTo>
                <a:cubicBezTo>
                  <a:pt x="18322" y="4894"/>
                  <a:pt x="18485" y="5062"/>
                  <a:pt x="18649" y="5231"/>
                </a:cubicBezTo>
                <a:cubicBezTo>
                  <a:pt x="18649" y="5400"/>
                  <a:pt x="18649" y="5400"/>
                  <a:pt x="18649" y="5400"/>
                </a:cubicBezTo>
                <a:cubicBezTo>
                  <a:pt x="12594" y="11644"/>
                  <a:pt x="12594" y="11644"/>
                  <a:pt x="12594" y="11644"/>
                </a:cubicBezTo>
                <a:cubicBezTo>
                  <a:pt x="11122" y="10800"/>
                  <a:pt x="11122" y="10800"/>
                  <a:pt x="11122" y="10800"/>
                </a:cubicBezTo>
                <a:cubicBezTo>
                  <a:pt x="17667" y="4050"/>
                  <a:pt x="17667" y="4050"/>
                  <a:pt x="17667" y="4050"/>
                </a:cubicBezTo>
                <a:lnTo>
                  <a:pt x="17831" y="4219"/>
                </a:lnTo>
                <a:close/>
                <a:moveTo>
                  <a:pt x="10794" y="844"/>
                </a:moveTo>
                <a:cubicBezTo>
                  <a:pt x="11122" y="844"/>
                  <a:pt x="11122" y="844"/>
                  <a:pt x="11122" y="844"/>
                </a:cubicBezTo>
                <a:cubicBezTo>
                  <a:pt x="11449" y="844"/>
                  <a:pt x="11940" y="844"/>
                  <a:pt x="12267" y="1012"/>
                </a:cubicBezTo>
                <a:cubicBezTo>
                  <a:pt x="12758" y="1012"/>
                  <a:pt x="12758" y="1012"/>
                  <a:pt x="12758" y="1012"/>
                </a:cubicBezTo>
                <a:cubicBezTo>
                  <a:pt x="10794" y="2869"/>
                  <a:pt x="10794" y="2869"/>
                  <a:pt x="10794" y="2869"/>
                </a:cubicBezTo>
                <a:lnTo>
                  <a:pt x="10794" y="844"/>
                </a:lnTo>
                <a:close/>
                <a:moveTo>
                  <a:pt x="10794" y="4050"/>
                </a:moveTo>
                <a:cubicBezTo>
                  <a:pt x="13576" y="1350"/>
                  <a:pt x="13576" y="1350"/>
                  <a:pt x="13576" y="1350"/>
                </a:cubicBezTo>
                <a:cubicBezTo>
                  <a:pt x="13576" y="1350"/>
                  <a:pt x="13576" y="1350"/>
                  <a:pt x="13576" y="1350"/>
                </a:cubicBezTo>
                <a:cubicBezTo>
                  <a:pt x="14067" y="1519"/>
                  <a:pt x="14558" y="1687"/>
                  <a:pt x="14885" y="1856"/>
                </a:cubicBezTo>
                <a:cubicBezTo>
                  <a:pt x="15212" y="2025"/>
                  <a:pt x="15212" y="2025"/>
                  <a:pt x="15212" y="2025"/>
                </a:cubicBezTo>
                <a:cubicBezTo>
                  <a:pt x="10794" y="6412"/>
                  <a:pt x="10794" y="6412"/>
                  <a:pt x="10794" y="6412"/>
                </a:cubicBezTo>
                <a:lnTo>
                  <a:pt x="10794" y="4050"/>
                </a:lnTo>
                <a:close/>
                <a:moveTo>
                  <a:pt x="10794" y="7594"/>
                </a:moveTo>
                <a:cubicBezTo>
                  <a:pt x="15867" y="2362"/>
                  <a:pt x="15867" y="2362"/>
                  <a:pt x="15867" y="2362"/>
                </a:cubicBezTo>
                <a:cubicBezTo>
                  <a:pt x="16031" y="2531"/>
                  <a:pt x="16031" y="2531"/>
                  <a:pt x="16031" y="2531"/>
                </a:cubicBezTo>
                <a:cubicBezTo>
                  <a:pt x="16358" y="2869"/>
                  <a:pt x="16685" y="3037"/>
                  <a:pt x="17012" y="3375"/>
                </a:cubicBezTo>
                <a:cubicBezTo>
                  <a:pt x="17176" y="3544"/>
                  <a:pt x="17176" y="3544"/>
                  <a:pt x="17176" y="3544"/>
                </a:cubicBezTo>
                <a:cubicBezTo>
                  <a:pt x="10794" y="9956"/>
                  <a:pt x="10794" y="9956"/>
                  <a:pt x="10794" y="9956"/>
                </a:cubicBezTo>
                <a:lnTo>
                  <a:pt x="10794" y="7594"/>
                </a:lnTo>
                <a:close/>
                <a:moveTo>
                  <a:pt x="18485" y="16369"/>
                </a:moveTo>
                <a:cubicBezTo>
                  <a:pt x="18158" y="16875"/>
                  <a:pt x="17831" y="17550"/>
                  <a:pt x="17340" y="17888"/>
                </a:cubicBezTo>
                <a:cubicBezTo>
                  <a:pt x="16685" y="18563"/>
                  <a:pt x="16031" y="19069"/>
                  <a:pt x="15212" y="19575"/>
                </a:cubicBezTo>
                <a:cubicBezTo>
                  <a:pt x="13740" y="20419"/>
                  <a:pt x="12103" y="20756"/>
                  <a:pt x="10467" y="20756"/>
                </a:cubicBezTo>
                <a:cubicBezTo>
                  <a:pt x="9649" y="20756"/>
                  <a:pt x="8831" y="20756"/>
                  <a:pt x="8012" y="20419"/>
                </a:cubicBezTo>
                <a:cubicBezTo>
                  <a:pt x="7194" y="20250"/>
                  <a:pt x="6376" y="19913"/>
                  <a:pt x="5558" y="19406"/>
                </a:cubicBezTo>
                <a:cubicBezTo>
                  <a:pt x="4412" y="18731"/>
                  <a:pt x="3431" y="17888"/>
                  <a:pt x="2776" y="16875"/>
                </a:cubicBezTo>
                <a:cubicBezTo>
                  <a:pt x="1958" y="15863"/>
                  <a:pt x="1467" y="14681"/>
                  <a:pt x="1140" y="13331"/>
                </a:cubicBezTo>
                <a:cubicBezTo>
                  <a:pt x="812" y="12150"/>
                  <a:pt x="649" y="10800"/>
                  <a:pt x="812" y="9619"/>
                </a:cubicBezTo>
                <a:cubicBezTo>
                  <a:pt x="976" y="8269"/>
                  <a:pt x="1467" y="6919"/>
                  <a:pt x="2122" y="5737"/>
                </a:cubicBezTo>
                <a:cubicBezTo>
                  <a:pt x="2449" y="5062"/>
                  <a:pt x="3103" y="4219"/>
                  <a:pt x="3594" y="3712"/>
                </a:cubicBezTo>
                <a:cubicBezTo>
                  <a:pt x="4249" y="3037"/>
                  <a:pt x="4903" y="2531"/>
                  <a:pt x="5722" y="2025"/>
                </a:cubicBezTo>
                <a:cubicBezTo>
                  <a:pt x="6867" y="1350"/>
                  <a:pt x="8340" y="844"/>
                  <a:pt x="9812" y="844"/>
                </a:cubicBezTo>
                <a:cubicBezTo>
                  <a:pt x="10140" y="844"/>
                  <a:pt x="10140" y="844"/>
                  <a:pt x="10140" y="844"/>
                </a:cubicBezTo>
                <a:cubicBezTo>
                  <a:pt x="10140" y="10800"/>
                  <a:pt x="10140" y="10800"/>
                  <a:pt x="10140" y="10800"/>
                </a:cubicBezTo>
                <a:cubicBezTo>
                  <a:pt x="10140" y="10969"/>
                  <a:pt x="10140" y="11138"/>
                  <a:pt x="10303" y="11138"/>
                </a:cubicBezTo>
                <a:cubicBezTo>
                  <a:pt x="18649" y="16200"/>
                  <a:pt x="18649" y="16200"/>
                  <a:pt x="18649" y="16200"/>
                </a:cubicBezTo>
                <a:lnTo>
                  <a:pt x="18485" y="16369"/>
                </a:lnTo>
                <a:close/>
                <a:moveTo>
                  <a:pt x="19140" y="15525"/>
                </a:moveTo>
                <a:cubicBezTo>
                  <a:pt x="17667" y="14681"/>
                  <a:pt x="17667" y="14681"/>
                  <a:pt x="17667" y="14681"/>
                </a:cubicBezTo>
                <a:cubicBezTo>
                  <a:pt x="20122" y="12150"/>
                  <a:pt x="20122" y="12150"/>
                  <a:pt x="20122" y="12150"/>
                </a:cubicBezTo>
                <a:cubicBezTo>
                  <a:pt x="19958" y="12994"/>
                  <a:pt x="19958" y="12994"/>
                  <a:pt x="19958" y="12994"/>
                </a:cubicBezTo>
                <a:cubicBezTo>
                  <a:pt x="19794" y="13669"/>
                  <a:pt x="19467" y="14513"/>
                  <a:pt x="19140" y="15188"/>
                </a:cubicBezTo>
                <a:lnTo>
                  <a:pt x="19140" y="15525"/>
                </a:lnTo>
                <a:close/>
              </a:path>
            </a:pathLst>
          </a:custGeom>
          <a:solidFill>
            <a:srgbClr val="F4F1EC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solidFill>
                <a:srgbClr val="F4F1EC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957111" y="3868085"/>
            <a:ext cx="376502" cy="481350"/>
            <a:chOff x="1972139" y="1461858"/>
            <a:chExt cx="318954" cy="407776"/>
          </a:xfrm>
          <a:solidFill>
            <a:srgbClr val="F4F1EC"/>
          </a:solidFill>
        </p:grpSpPr>
        <p:sp>
          <p:nvSpPr>
            <p:cNvPr id="48" name="Freeform 178"/>
            <p:cNvSpPr/>
            <p:nvPr/>
          </p:nvSpPr>
          <p:spPr>
            <a:xfrm>
              <a:off x="2016550" y="1461858"/>
              <a:ext cx="274543" cy="35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543"/>
                  </a:moveTo>
                  <a:cubicBezTo>
                    <a:pt x="21600" y="5543"/>
                    <a:pt x="21600" y="5352"/>
                    <a:pt x="21600" y="5352"/>
                  </a:cubicBezTo>
                  <a:cubicBezTo>
                    <a:pt x="14567" y="0"/>
                    <a:pt x="14567" y="0"/>
                    <a:pt x="14567" y="0"/>
                  </a:cubicBezTo>
                  <a:cubicBezTo>
                    <a:pt x="14567" y="0"/>
                    <a:pt x="14316" y="0"/>
                    <a:pt x="14316" y="0"/>
                  </a:cubicBezTo>
                  <a:cubicBezTo>
                    <a:pt x="1507" y="0"/>
                    <a:pt x="1507" y="0"/>
                    <a:pt x="1507" y="0"/>
                  </a:cubicBezTo>
                  <a:cubicBezTo>
                    <a:pt x="753" y="0"/>
                    <a:pt x="0" y="382"/>
                    <a:pt x="0" y="1147"/>
                  </a:cubicBezTo>
                  <a:cubicBezTo>
                    <a:pt x="0" y="20453"/>
                    <a:pt x="0" y="20453"/>
                    <a:pt x="0" y="20453"/>
                  </a:cubicBezTo>
                  <a:cubicBezTo>
                    <a:pt x="0" y="21027"/>
                    <a:pt x="753" y="21600"/>
                    <a:pt x="1507" y="21600"/>
                  </a:cubicBezTo>
                  <a:cubicBezTo>
                    <a:pt x="20344" y="21600"/>
                    <a:pt x="20344" y="21600"/>
                    <a:pt x="20344" y="21600"/>
                  </a:cubicBezTo>
                  <a:cubicBezTo>
                    <a:pt x="21098" y="21600"/>
                    <a:pt x="21600" y="21027"/>
                    <a:pt x="21600" y="20453"/>
                  </a:cubicBezTo>
                  <a:lnTo>
                    <a:pt x="21600" y="5543"/>
                  </a:lnTo>
                  <a:close/>
                  <a:moveTo>
                    <a:pt x="14316" y="956"/>
                  </a:moveTo>
                  <a:cubicBezTo>
                    <a:pt x="20344" y="5543"/>
                    <a:pt x="20344" y="5543"/>
                    <a:pt x="20344" y="5543"/>
                  </a:cubicBezTo>
                  <a:cubicBezTo>
                    <a:pt x="14316" y="5543"/>
                    <a:pt x="14316" y="5543"/>
                    <a:pt x="14316" y="5543"/>
                  </a:cubicBezTo>
                  <a:lnTo>
                    <a:pt x="14316" y="956"/>
                  </a:lnTo>
                  <a:close/>
                  <a:moveTo>
                    <a:pt x="20595" y="20644"/>
                  </a:moveTo>
                  <a:cubicBezTo>
                    <a:pt x="1256" y="20644"/>
                    <a:pt x="1256" y="20644"/>
                    <a:pt x="1256" y="20644"/>
                  </a:cubicBezTo>
                  <a:cubicBezTo>
                    <a:pt x="1256" y="765"/>
                    <a:pt x="1256" y="765"/>
                    <a:pt x="1256" y="765"/>
                  </a:cubicBezTo>
                  <a:cubicBezTo>
                    <a:pt x="13060" y="765"/>
                    <a:pt x="13060" y="765"/>
                    <a:pt x="13060" y="765"/>
                  </a:cubicBezTo>
                  <a:cubicBezTo>
                    <a:pt x="13060" y="5352"/>
                    <a:pt x="13060" y="5352"/>
                    <a:pt x="13060" y="5352"/>
                  </a:cubicBezTo>
                  <a:cubicBezTo>
                    <a:pt x="13060" y="5926"/>
                    <a:pt x="13814" y="6499"/>
                    <a:pt x="14567" y="6499"/>
                  </a:cubicBezTo>
                  <a:cubicBezTo>
                    <a:pt x="20595" y="6499"/>
                    <a:pt x="20595" y="6499"/>
                    <a:pt x="20595" y="6499"/>
                  </a:cubicBezTo>
                  <a:lnTo>
                    <a:pt x="20595" y="2064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solidFill>
                  <a:srgbClr val="F4F1EC"/>
                </a:solidFill>
              </a:endParaRPr>
            </a:p>
          </p:txBody>
        </p:sp>
        <p:sp>
          <p:nvSpPr>
            <p:cNvPr id="49" name="Freeform 179"/>
            <p:cNvSpPr/>
            <p:nvPr/>
          </p:nvSpPr>
          <p:spPr>
            <a:xfrm>
              <a:off x="1972139" y="1508960"/>
              <a:ext cx="274543" cy="3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47" y="20644"/>
                  </a:moveTo>
                  <a:cubicBezTo>
                    <a:pt x="1005" y="20644"/>
                    <a:pt x="1005" y="20644"/>
                    <a:pt x="1005" y="20644"/>
                  </a:cubicBezTo>
                  <a:cubicBezTo>
                    <a:pt x="1005" y="382"/>
                    <a:pt x="1005" y="382"/>
                    <a:pt x="1005" y="382"/>
                  </a:cubicBezTo>
                  <a:cubicBezTo>
                    <a:pt x="1005" y="191"/>
                    <a:pt x="753" y="0"/>
                    <a:pt x="502" y="0"/>
                  </a:cubicBezTo>
                  <a:cubicBezTo>
                    <a:pt x="251" y="0"/>
                    <a:pt x="0" y="191"/>
                    <a:pt x="0" y="382"/>
                  </a:cubicBezTo>
                  <a:cubicBezTo>
                    <a:pt x="0" y="20453"/>
                    <a:pt x="0" y="20453"/>
                    <a:pt x="0" y="20453"/>
                  </a:cubicBezTo>
                  <a:cubicBezTo>
                    <a:pt x="0" y="21027"/>
                    <a:pt x="502" y="21600"/>
                    <a:pt x="1507" y="21600"/>
                  </a:cubicBezTo>
                  <a:cubicBezTo>
                    <a:pt x="20847" y="21600"/>
                    <a:pt x="20847" y="21600"/>
                    <a:pt x="20847" y="21600"/>
                  </a:cubicBezTo>
                  <a:cubicBezTo>
                    <a:pt x="21349" y="21600"/>
                    <a:pt x="21600" y="21409"/>
                    <a:pt x="21600" y="21027"/>
                  </a:cubicBezTo>
                  <a:cubicBezTo>
                    <a:pt x="21600" y="20835"/>
                    <a:pt x="21349" y="20644"/>
                    <a:pt x="20847" y="2064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solidFill>
                  <a:srgbClr val="F4F1EC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/>
          <p:cNvSpPr txBox="1"/>
          <p:nvPr/>
        </p:nvSpPr>
        <p:spPr>
          <a:xfrm>
            <a:off x="4632960" y="2724726"/>
            <a:ext cx="2926080" cy="9220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>
                <a:solidFill>
                  <a:schemeClr val="tx2"/>
                </a:solidFill>
                <a:effectLst/>
              </a:rPr>
              <a:t>设计思路</a:t>
            </a:r>
            <a:endParaRPr lang="zh-CN" altLang="en-US" sz="5400" dirty="0">
              <a:solidFill>
                <a:schemeClr val="tx2"/>
              </a:solidFill>
              <a:effectLst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969751" y="3698162"/>
            <a:ext cx="6254795" cy="7136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pPr algn="ctr"/>
            <a:endParaRPr lang="en-US" altLang="zh-CN" sz="1600" dirty="0"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651676" y="4910153"/>
            <a:ext cx="89094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5631268" y="1556792"/>
            <a:ext cx="936104" cy="9361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  <a:ea typeface="+mj-ea"/>
              </a:rPr>
              <a:t>02</a:t>
            </a:r>
            <a:endParaRPr lang="en-US" altLang="zh-CN" sz="3200" dirty="0" smtClean="0">
              <a:solidFill>
                <a:schemeClr val="bg1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>
            <p:custDataLst>
              <p:tags r:id="rId1"/>
            </p:custDataLst>
          </p:nvPr>
        </p:nvSpPr>
        <p:spPr>
          <a:xfrm>
            <a:off x="3195109" y="4011020"/>
            <a:ext cx="1924457" cy="675868"/>
          </a:xfrm>
          <a:custGeom>
            <a:avLst/>
            <a:gdLst>
              <a:gd name="connsiteX0" fmla="*/ 867262 w 1734524"/>
              <a:gd name="connsiteY0" fmla="*/ 0 h 675868"/>
              <a:gd name="connsiteX1" fmla="*/ 990973 w 1734524"/>
              <a:gd name="connsiteY1" fmla="*/ 207409 h 675868"/>
              <a:gd name="connsiteX2" fmla="*/ 1734524 w 1734524"/>
              <a:gd name="connsiteY2" fmla="*/ 207409 h 675868"/>
              <a:gd name="connsiteX3" fmla="*/ 1734524 w 1734524"/>
              <a:gd name="connsiteY3" fmla="*/ 675868 h 675868"/>
              <a:gd name="connsiteX4" fmla="*/ 0 w 1734524"/>
              <a:gd name="connsiteY4" fmla="*/ 675868 h 675868"/>
              <a:gd name="connsiteX5" fmla="*/ 0 w 1734524"/>
              <a:gd name="connsiteY5" fmla="*/ 207409 h 675868"/>
              <a:gd name="connsiteX6" fmla="*/ 743552 w 1734524"/>
              <a:gd name="connsiteY6" fmla="*/ 207409 h 67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4524" h="675868">
                <a:moveTo>
                  <a:pt x="867262" y="0"/>
                </a:moveTo>
                <a:lnTo>
                  <a:pt x="990973" y="207409"/>
                </a:lnTo>
                <a:lnTo>
                  <a:pt x="1734524" y="207409"/>
                </a:lnTo>
                <a:lnTo>
                  <a:pt x="1734524" y="675868"/>
                </a:lnTo>
                <a:lnTo>
                  <a:pt x="0" y="675868"/>
                </a:lnTo>
                <a:lnTo>
                  <a:pt x="0" y="207409"/>
                </a:lnTo>
                <a:lnTo>
                  <a:pt x="743552" y="207409"/>
                </a:lnTo>
                <a:close/>
              </a:path>
            </a:pathLst>
          </a:cu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44000" anchor="ctr" anchorCtr="1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200000"/>
              </a:lnSpc>
              <a:buClr>
                <a:prstClr val="white"/>
              </a:buClr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用户体验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7" name="Straight Connector 2"/>
          <p:cNvCxnSpPr/>
          <p:nvPr>
            <p:custDataLst>
              <p:tags r:id="rId2"/>
            </p:custDataLst>
          </p:nvPr>
        </p:nvCxnSpPr>
        <p:spPr>
          <a:xfrm>
            <a:off x="2205611" y="3781156"/>
            <a:ext cx="6915150" cy="7620"/>
          </a:xfrm>
          <a:prstGeom prst="line">
            <a:avLst/>
          </a:prstGeom>
          <a:solidFill>
            <a:srgbClr val="EDA048"/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îṩľîḑe"/>
          <p:cNvSpPr/>
          <p:nvPr>
            <p:custDataLst>
              <p:tags r:id="rId3"/>
            </p:custDataLst>
          </p:nvPr>
        </p:nvSpPr>
        <p:spPr>
          <a:xfrm flipV="1">
            <a:off x="6239919" y="3717341"/>
            <a:ext cx="157933" cy="1579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</a:p>
        </p:txBody>
      </p:sp>
      <p:sp>
        <p:nvSpPr>
          <p:cNvPr id="29" name="íşlîḍè"/>
          <p:cNvSpPr/>
          <p:nvPr>
            <p:custDataLst>
              <p:tags r:id="rId4"/>
            </p:custDataLst>
          </p:nvPr>
        </p:nvSpPr>
        <p:spPr>
          <a:xfrm>
            <a:off x="5123815" y="2890520"/>
            <a:ext cx="2444115" cy="675640"/>
          </a:xfrm>
          <a:custGeom>
            <a:avLst/>
            <a:gdLst/>
            <a:ahLst/>
            <a:cxnLst/>
            <a:rect l="l" t="t" r="r" b="b"/>
            <a:pathLst>
              <a:path w="1296908" h="519689">
                <a:moveTo>
                  <a:pt x="0" y="0"/>
                </a:moveTo>
                <a:lnTo>
                  <a:pt x="1296908" y="0"/>
                </a:lnTo>
                <a:lnTo>
                  <a:pt x="1296908" y="360208"/>
                </a:lnTo>
                <a:lnTo>
                  <a:pt x="740953" y="360208"/>
                </a:lnTo>
                <a:lnTo>
                  <a:pt x="648454" y="519689"/>
                </a:lnTo>
                <a:lnTo>
                  <a:pt x="555956" y="360208"/>
                </a:lnTo>
                <a:lnTo>
                  <a:pt x="0" y="360208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44000" anchor="t" anchorCtr="1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80000"/>
              </a:lnSpc>
              <a:buClr>
                <a:prstClr val="white"/>
              </a:buClr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模块设计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ïṡ1iḍê"/>
          <p:cNvSpPr/>
          <p:nvPr>
            <p:custDataLst>
              <p:tags r:id="rId5"/>
            </p:custDataLst>
          </p:nvPr>
        </p:nvSpPr>
        <p:spPr>
          <a:xfrm flipV="1">
            <a:off x="8981572" y="3706546"/>
            <a:ext cx="157933" cy="1579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</a:p>
        </p:txBody>
      </p:sp>
      <p:sp>
        <p:nvSpPr>
          <p:cNvPr id="31" name="íṡḷiḓe"/>
          <p:cNvSpPr/>
          <p:nvPr>
            <p:custDataLst>
              <p:tags r:id="rId6"/>
            </p:custDataLst>
          </p:nvPr>
        </p:nvSpPr>
        <p:spPr>
          <a:xfrm flipV="1">
            <a:off x="2159329" y="3706546"/>
            <a:ext cx="157933" cy="1579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</a:p>
        </p:txBody>
      </p:sp>
      <p:sp>
        <p:nvSpPr>
          <p:cNvPr id="32" name="i$ļíḍè"/>
          <p:cNvSpPr/>
          <p:nvPr>
            <p:custDataLst>
              <p:tags r:id="rId7"/>
            </p:custDataLst>
          </p:nvPr>
        </p:nvSpPr>
        <p:spPr>
          <a:xfrm>
            <a:off x="1266257" y="2890501"/>
            <a:ext cx="1924457" cy="675868"/>
          </a:xfrm>
          <a:custGeom>
            <a:avLst/>
            <a:gdLst/>
            <a:ahLst/>
            <a:cxnLst/>
            <a:rect l="l" t="t" r="r" b="b"/>
            <a:pathLst>
              <a:path w="1296908" h="519689">
                <a:moveTo>
                  <a:pt x="0" y="0"/>
                </a:moveTo>
                <a:lnTo>
                  <a:pt x="1296908" y="0"/>
                </a:lnTo>
                <a:lnTo>
                  <a:pt x="1296908" y="360208"/>
                </a:lnTo>
                <a:lnTo>
                  <a:pt x="740953" y="360208"/>
                </a:lnTo>
                <a:lnTo>
                  <a:pt x="648454" y="519689"/>
                </a:lnTo>
                <a:lnTo>
                  <a:pt x="555956" y="360208"/>
                </a:lnTo>
                <a:lnTo>
                  <a:pt x="0" y="360208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44000" anchor="t" anchorCtr="1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80000"/>
              </a:lnSpc>
              <a:buClr>
                <a:prstClr val="white"/>
              </a:buClr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方便开发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ïṧlïḓe"/>
          <p:cNvSpPr/>
          <p:nvPr>
            <p:custDataLst>
              <p:tags r:id="rId8"/>
            </p:custDataLst>
          </p:nvPr>
        </p:nvSpPr>
        <p:spPr>
          <a:xfrm flipV="1">
            <a:off x="4088181" y="3706546"/>
            <a:ext cx="157933" cy="1579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</a:p>
        </p:txBody>
      </p:sp>
      <p:sp>
        <p:nvSpPr>
          <p:cNvPr id="39" name="文本框 38"/>
          <p:cNvSpPr txBox="1"/>
          <p:nvPr>
            <p:custDataLst>
              <p:tags r:id="rId9"/>
            </p:custDataLst>
          </p:nvPr>
        </p:nvSpPr>
        <p:spPr>
          <a:xfrm>
            <a:off x="10272689" y="2204975"/>
            <a:ext cx="1536828" cy="129266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altLang="zh-CN" dirty="0">
                <a:sym typeface="+mn-lt"/>
              </a:rPr>
              <a:t> </a:t>
            </a:r>
            <a:endParaRPr lang="en-US" altLang="zh-CN" dirty="0">
              <a:sym typeface="+mn-lt"/>
            </a:endParaRPr>
          </a:p>
        </p:txBody>
      </p:sp>
      <p:sp>
        <p:nvSpPr>
          <p:cNvPr id="40" name="文本框 39"/>
          <p:cNvSpPr txBox="1"/>
          <p:nvPr>
            <p:custDataLst>
              <p:tags r:id="rId10"/>
            </p:custDataLst>
          </p:nvPr>
        </p:nvSpPr>
        <p:spPr>
          <a:xfrm>
            <a:off x="3504143" y="2488820"/>
            <a:ext cx="1536828" cy="129266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" name="任意多边形 40"/>
          <p:cNvSpPr/>
          <p:nvPr>
            <p:custDataLst>
              <p:tags r:id="rId11"/>
            </p:custDataLst>
          </p:nvPr>
        </p:nvSpPr>
        <p:spPr>
          <a:xfrm>
            <a:off x="7823835" y="3875405"/>
            <a:ext cx="2566670" cy="675640"/>
          </a:xfrm>
          <a:custGeom>
            <a:avLst/>
            <a:gdLst>
              <a:gd name="connsiteX0" fmla="*/ 867262 w 1734524"/>
              <a:gd name="connsiteY0" fmla="*/ 0 h 675868"/>
              <a:gd name="connsiteX1" fmla="*/ 990973 w 1734524"/>
              <a:gd name="connsiteY1" fmla="*/ 207409 h 675868"/>
              <a:gd name="connsiteX2" fmla="*/ 1734524 w 1734524"/>
              <a:gd name="connsiteY2" fmla="*/ 207409 h 675868"/>
              <a:gd name="connsiteX3" fmla="*/ 1734524 w 1734524"/>
              <a:gd name="connsiteY3" fmla="*/ 675868 h 675868"/>
              <a:gd name="connsiteX4" fmla="*/ 0 w 1734524"/>
              <a:gd name="connsiteY4" fmla="*/ 675868 h 675868"/>
              <a:gd name="connsiteX5" fmla="*/ 0 w 1734524"/>
              <a:gd name="connsiteY5" fmla="*/ 207409 h 675868"/>
              <a:gd name="connsiteX6" fmla="*/ 743552 w 1734524"/>
              <a:gd name="connsiteY6" fmla="*/ 207409 h 67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4524" h="675868">
                <a:moveTo>
                  <a:pt x="867262" y="0"/>
                </a:moveTo>
                <a:lnTo>
                  <a:pt x="990973" y="207409"/>
                </a:lnTo>
                <a:lnTo>
                  <a:pt x="1734524" y="207409"/>
                </a:lnTo>
                <a:lnTo>
                  <a:pt x="1734524" y="675868"/>
                </a:lnTo>
                <a:lnTo>
                  <a:pt x="0" y="675868"/>
                </a:lnTo>
                <a:lnTo>
                  <a:pt x="0" y="207409"/>
                </a:lnTo>
                <a:lnTo>
                  <a:pt x="743552" y="207409"/>
                </a:lnTo>
                <a:close/>
              </a:path>
            </a:pathLst>
          </a:cu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44000" anchor="ctr" anchorCtr="1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80000"/>
              </a:lnSpc>
              <a:buClr>
                <a:prstClr val="white"/>
              </a:buClr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安全性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7620" y="548640"/>
            <a:ext cx="3803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设计思路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5455285" y="4437380"/>
            <a:ext cx="2033905" cy="975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完成一个前端页面就写对应的功能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这样子也可以更好的按照自己的思路继续完成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每个模块都可以很好的完成自己的工作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75025" y="2348865"/>
            <a:ext cx="15646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前端做成了一个左右侧的形式</a:t>
            </a:r>
            <a:r>
              <a:rPr lang="en-US" altLang="zh-CN" sz="1200"/>
              <a:t>,</a:t>
            </a:r>
            <a:r>
              <a:rPr lang="zh-CN" altLang="en-US" sz="1200"/>
              <a:t>更加贴合我们常见的一些平台的</a:t>
            </a:r>
            <a:r>
              <a:rPr lang="en-US" altLang="zh-CN" sz="1200"/>
              <a:t>,</a:t>
            </a:r>
            <a:r>
              <a:rPr lang="zh-CN" altLang="en-US" sz="1200"/>
              <a:t>也是一种对用户体验感较好的方式</a:t>
            </a:r>
            <a:r>
              <a:rPr lang="en-US" altLang="zh-CN" sz="1200"/>
              <a:t>,</a:t>
            </a:r>
            <a:r>
              <a:rPr lang="zh-CN" altLang="en-US" sz="1200"/>
              <a:t>让用户更加快捷完成操作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1415415" y="4206875"/>
            <a:ext cx="14579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因为涉及到了很多的数据库查询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所以写一个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是有必要的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8307705" y="2606675"/>
            <a:ext cx="16046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采取有效的安全措施保护用户数据和系统安全，防止恶意攻击和数据泄露</a:t>
            </a:r>
            <a:endParaRPr lang="zh-CN" sz="1200" dirty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/>
          <p:cNvSpPr txBox="1"/>
          <p:nvPr/>
        </p:nvSpPr>
        <p:spPr>
          <a:xfrm>
            <a:off x="3947160" y="2724726"/>
            <a:ext cx="4297680" cy="9220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>
                <a:solidFill>
                  <a:schemeClr val="tx2"/>
                </a:solidFill>
                <a:effectLst/>
              </a:rPr>
              <a:t>基本模块实现</a:t>
            </a:r>
            <a:endParaRPr lang="zh-CN" altLang="en-US" sz="5400" dirty="0">
              <a:solidFill>
                <a:schemeClr val="tx2"/>
              </a:solidFill>
              <a:effectLst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969751" y="3698162"/>
            <a:ext cx="6254795" cy="7136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pPr algn="ctr"/>
            <a:endParaRPr lang="en-US" altLang="zh-CN" sz="1600" dirty="0"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651676" y="4910153"/>
            <a:ext cx="89094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5631268" y="1556792"/>
            <a:ext cx="936104" cy="9361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  <a:ea typeface="+mj-ea"/>
              </a:rPr>
              <a:t>03</a:t>
            </a:r>
            <a:endParaRPr lang="en-US" altLang="zh-CN" sz="3200" dirty="0" smtClean="0">
              <a:solidFill>
                <a:schemeClr val="bg1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785359" y="51687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基本模块实现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9965" y="1628775"/>
            <a:ext cx="6547485" cy="4514850"/>
          </a:xfrm>
          <a:prstGeom prst="rect">
            <a:avLst/>
          </a:prstGeom>
        </p:spPr>
      </p:pic>
      <p:pic>
        <p:nvPicPr>
          <p:cNvPr id="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15" y="4869180"/>
            <a:ext cx="4271645" cy="1468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0710" y="332740"/>
            <a:ext cx="4831080" cy="40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785359" y="51687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基本模块实现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1628775"/>
            <a:ext cx="4835525" cy="1751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530" y="1628775"/>
            <a:ext cx="7081520" cy="4898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319.5164960629922,&quot;left&quot;:153.03291338582676,&quot;top&quot;:143.61122047244095,&quot;width&quot;:680.3773228346457}"/>
</p:tagLst>
</file>

<file path=ppt/tags/tag10.xml><?xml version="1.0" encoding="utf-8"?>
<p:tagLst xmlns:p="http://schemas.openxmlformats.org/presentationml/2006/main">
  <p:tag name="KSO_WM_DIAGRAM_VIRTUALLY_FRAME" val="{&quot;height&quot;:276.57062992125987,&quot;left&quot;:153.03291338582676,&quot;top&quot;:157.85708661417323,&quot;width&quot;:652.3773228346456}"/>
</p:tagLst>
</file>

<file path=ppt/tags/tag11.xml><?xml version="1.0" encoding="utf-8"?>
<p:tagLst xmlns:p="http://schemas.openxmlformats.org/presentationml/2006/main">
  <p:tag name="KSO_WM_DIAGRAM_VIRTUALLY_FRAME" val="{&quot;height&quot;:276.57062992125987,&quot;left&quot;:153.03291338582676,&quot;top&quot;:157.85708661417323,&quot;width&quot;:652.3773228346456}"/>
</p:tagLst>
</file>

<file path=ppt/tags/tag12.xml><?xml version="1.0" encoding="utf-8"?>
<p:tagLst xmlns:p="http://schemas.openxmlformats.org/presentationml/2006/main">
  <p:tag name="KSO_WM_DIAGRAM_VIRTUALLY_FRAME" val="{&quot;height&quot;:319.5164960629922,&quot;left&quot;:153.03291338582676,&quot;top&quot;:143.61122047244095,&quot;width&quot;:680.3773228346457}"/>
</p:tagLst>
</file>

<file path=ppt/tags/tag13.xml><?xml version="1.0" encoding="utf-8"?>
<p:tagLst xmlns:p="http://schemas.openxmlformats.org/presentationml/2006/main">
  <p:tag name="KSO_WM_DIAGRAM_VIRTUALLY_FRAME" val="{&quot;height&quot;:319.5164960629922,&quot;left&quot;:153.03291338582676,&quot;top&quot;:143.61122047244095,&quot;width&quot;:680.3773228346457}"/>
</p:tagLst>
</file>

<file path=ppt/tags/tag14.xml><?xml version="1.0" encoding="utf-8"?>
<p:tagLst xmlns:p="http://schemas.openxmlformats.org/presentationml/2006/main">
  <p:tag name="KSO_WM_DIAGRAM_VIRTUALLY_FRAME" val="{&quot;height&quot;:319.5164960629922,&quot;left&quot;:153.03291338582676,&quot;top&quot;:143.61122047244095,&quot;width&quot;:680.3773228346457}"/>
</p:tagLst>
</file>

<file path=ppt/tags/tag15.xml><?xml version="1.0" encoding="utf-8"?>
<p:tagLst xmlns:p="http://schemas.openxmlformats.org/presentationml/2006/main">
  <p:tag name="KSO_WM_DIAGRAM_VIRTUALLY_FRAME" val="{&quot;height&quot;:319.5164960629922,&quot;left&quot;:153.03291338582676,&quot;top&quot;:143.61122047244095,&quot;width&quot;:680.3773228346457}"/>
</p:tagLst>
</file>

<file path=ppt/tags/tag16.xml><?xml version="1.0" encoding="utf-8"?>
<p:tagLst xmlns:p="http://schemas.openxmlformats.org/presentationml/2006/main">
  <p:tag name="KSO_WM_DIAGRAM_VIRTUALLY_FRAME" val="{&quot;height&quot;:319.5164960629922,&quot;left&quot;:153.03291338582676,&quot;top&quot;:143.61122047244095,&quot;width&quot;:680.3773228346457}"/>
</p:tagLst>
</file>

<file path=ppt/tags/tag17.xml><?xml version="1.0" encoding="utf-8"?>
<p:tagLst xmlns:p="http://schemas.openxmlformats.org/presentationml/2006/main">
  <p:tag name="KSO_WM_DIAGRAM_VIRTUALLY_FRAME" val="{&quot;height&quot;:257.3163779527559,&quot;left&quot;:99.70527559055118,&quot;top&quot;:165.6700787401575,&quot;width&quot;:759.0446456692913}"/>
</p:tagLst>
</file>

<file path=ppt/tags/tag18.xml><?xml version="1.0" encoding="utf-8"?>
<p:tagLst xmlns:p="http://schemas.openxmlformats.org/presentationml/2006/main">
  <p:tag name="KSO_WM_DIAGRAM_VIRTUALLY_FRAME" val="{&quot;height&quot;:257.3163779527559,&quot;left&quot;:99.70527559055118,&quot;top&quot;:165.6700787401575,&quot;width&quot;:759.0446456692913}"/>
</p:tagLst>
</file>

<file path=ppt/tags/tag19.xml><?xml version="1.0" encoding="utf-8"?>
<p:tagLst xmlns:p="http://schemas.openxmlformats.org/presentationml/2006/main">
  <p:tag name="KSO_WM_DIAGRAM_VIRTUALLY_FRAME" val="{&quot;height&quot;:257.3163779527559,&quot;left&quot;:99.70527559055118,&quot;top&quot;:165.6700787401575,&quot;width&quot;:759.0446456692913}"/>
</p:tagLst>
</file>

<file path=ppt/tags/tag2.xml><?xml version="1.0" encoding="utf-8"?>
<p:tagLst xmlns:p="http://schemas.openxmlformats.org/presentationml/2006/main">
  <p:tag name="KSO_WM_DIAGRAM_VIRTUALLY_FRAME" val="{&quot;height&quot;:276.57062992125987,&quot;left&quot;:153.03291338582676,&quot;top&quot;:157.85708661417323,&quot;width&quot;:652.3773228346456}"/>
</p:tagLst>
</file>

<file path=ppt/tags/tag20.xml><?xml version="1.0" encoding="utf-8"?>
<p:tagLst xmlns:p="http://schemas.openxmlformats.org/presentationml/2006/main">
  <p:tag name="KSO_WM_DIAGRAM_VIRTUALLY_FRAME" val="{&quot;height&quot;:257.3163779527559,&quot;left&quot;:99.70527559055118,&quot;top&quot;:165.6700787401575,&quot;width&quot;:759.0446456692913}"/>
</p:tagLst>
</file>

<file path=ppt/tags/tag21.xml><?xml version="1.0" encoding="utf-8"?>
<p:tagLst xmlns:p="http://schemas.openxmlformats.org/presentationml/2006/main">
  <p:tag name="KSO_WM_DIAGRAM_VIRTUALLY_FRAME" val="{&quot;height&quot;:257.3163779527559,&quot;left&quot;:99.70527559055118,&quot;top&quot;:165.6700787401575,&quot;width&quot;:759.0446456692913}"/>
</p:tagLst>
</file>

<file path=ppt/tags/tag22.xml><?xml version="1.0" encoding="utf-8"?>
<p:tagLst xmlns:p="http://schemas.openxmlformats.org/presentationml/2006/main">
  <p:tag name="KSO_WM_DIAGRAM_VIRTUALLY_FRAME" val="{&quot;height&quot;:257.3163779527559,&quot;left&quot;:99.70527559055118,&quot;top&quot;:165.6700787401575,&quot;width&quot;:759.0446456692913}"/>
</p:tagLst>
</file>

<file path=ppt/tags/tag23.xml><?xml version="1.0" encoding="utf-8"?>
<p:tagLst xmlns:p="http://schemas.openxmlformats.org/presentationml/2006/main">
  <p:tag name="KSO_WM_DIAGRAM_VIRTUALLY_FRAME" val="{&quot;height&quot;:257.3163779527559,&quot;left&quot;:99.70527559055118,&quot;top&quot;:165.6700787401575,&quot;width&quot;:759.0446456692913}"/>
</p:tagLst>
</file>

<file path=ppt/tags/tag24.xml><?xml version="1.0" encoding="utf-8"?>
<p:tagLst xmlns:p="http://schemas.openxmlformats.org/presentationml/2006/main">
  <p:tag name="KSO_WM_DIAGRAM_VIRTUALLY_FRAME" val="{&quot;height&quot;:257.3163779527559,&quot;left&quot;:99.70527559055118,&quot;top&quot;:165.6700787401575,&quot;width&quot;:759.0446456692913}"/>
</p:tagLst>
</file>

<file path=ppt/tags/tag25.xml><?xml version="1.0" encoding="utf-8"?>
<p:tagLst xmlns:p="http://schemas.openxmlformats.org/presentationml/2006/main">
  <p:tag name="KSO_WM_DIAGRAM_VIRTUALLY_FRAME" val="{&quot;height&quot;:257.3163779527559,&quot;left&quot;:99.70527559055118,&quot;top&quot;:165.6700787401575,&quot;width&quot;:759.0446456692913}"/>
</p:tagLst>
</file>

<file path=ppt/tags/tag26.xml><?xml version="1.0" encoding="utf-8"?>
<p:tagLst xmlns:p="http://schemas.openxmlformats.org/presentationml/2006/main">
  <p:tag name="KSO_WM_DIAGRAM_VIRTUALLY_FRAME" val="{&quot;height&quot;:257.3163779527559,&quot;left&quot;:99.70527559055118,&quot;top&quot;:165.6700787401575,&quot;width&quot;:759.0446456692913}"/>
</p:tagLst>
</file>

<file path=ppt/tags/tag27.xml><?xml version="1.0" encoding="utf-8"?>
<p:tagLst xmlns:p="http://schemas.openxmlformats.org/presentationml/2006/main">
  <p:tag name="KSO_WM_DIAGRAM_VIRTUALLY_FRAME" val="{&quot;height&quot;:257.3163779527559,&quot;left&quot;:99.70527559055118,&quot;top&quot;:165.6700787401575,&quot;width&quot;:759.0446456692913}"/>
</p:tagLst>
</file>

<file path=ppt/tags/tag28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29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3.xml><?xml version="1.0" encoding="utf-8"?>
<p:tagLst xmlns:p="http://schemas.openxmlformats.org/presentationml/2006/main">
  <p:tag name="KSO_WM_DIAGRAM_VIRTUALLY_FRAME" val="{&quot;height&quot;:319.5164960629922,&quot;left&quot;:153.03291338582676,&quot;top&quot;:143.61122047244095,&quot;width&quot;:680.3773228346457}"/>
</p:tagLst>
</file>

<file path=ppt/tags/tag30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31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32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33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34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35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36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37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38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39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4.xml><?xml version="1.0" encoding="utf-8"?>
<p:tagLst xmlns:p="http://schemas.openxmlformats.org/presentationml/2006/main">
  <p:tag name="KSO_WM_DIAGRAM_VIRTUALLY_FRAME" val="{&quot;height&quot;:276.57062992125987,&quot;left&quot;:153.03291338582676,&quot;top&quot;:157.85708661417323,&quot;width&quot;:652.3773228346456}"/>
</p:tagLst>
</file>

<file path=ppt/tags/tag40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41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42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43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44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45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46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47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48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49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5.xml><?xml version="1.0" encoding="utf-8"?>
<p:tagLst xmlns:p="http://schemas.openxmlformats.org/presentationml/2006/main">
  <p:tag name="KSO_WM_DIAGRAM_VIRTUALLY_FRAME" val="{&quot;height&quot;:319.5164960629922,&quot;left&quot;:153.03291338582676,&quot;top&quot;:143.61122047244095,&quot;width&quot;:680.3773228346457}"/>
</p:tagLst>
</file>

<file path=ppt/tags/tag50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51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52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53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54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55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56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57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58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59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6.xml><?xml version="1.0" encoding="utf-8"?>
<p:tagLst xmlns:p="http://schemas.openxmlformats.org/presentationml/2006/main">
  <p:tag name="KSO_WM_DIAGRAM_VIRTUALLY_FRAME" val="{&quot;height&quot;:276.57062992125987,&quot;left&quot;:153.03291338582676,&quot;top&quot;:157.85708661417323,&quot;width&quot;:652.3773228346456}"/>
</p:tagLst>
</file>

<file path=ppt/tags/tag60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61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62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63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64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65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66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67.xml><?xml version="1.0" encoding="utf-8"?>
<p:tagLst xmlns:p="http://schemas.openxmlformats.org/presentationml/2006/main">
  <p:tag name="KSO_WM_DIAGRAM_VIRTUALLY_FRAME" val="{&quot;height&quot;:311.6458897043172,&quot;left&quot;:47.86370078740158,&quot;top&quot;:145.26177955729023,&quot;width&quot;:863.0503149606299}"/>
</p:tagLst>
</file>

<file path=ppt/tags/tag68.xml><?xml version="1.0" encoding="utf-8"?>
<p:tagLst xmlns:p="http://schemas.openxmlformats.org/presentationml/2006/main">
  <p:tag name="COMMONDATA" val="eyJoZGlkIjoiYThkMzk3NzM1NjI1NTg5NjFmNzQyY2UyOTg2MjEzNGMifQ=="/>
  <p:tag name="commondata" val="eyJjb3VudCI6MSwiaGRpZCI6ImZhNmQ4YzI0MjAzY2I4NGEwMTE2MjE2YjI4M2UzMmQ3IiwidXNlckNvdW50IjoxfQ=="/>
</p:tagLst>
</file>

<file path=ppt/tags/tag7.xml><?xml version="1.0" encoding="utf-8"?>
<p:tagLst xmlns:p="http://schemas.openxmlformats.org/presentationml/2006/main">
  <p:tag name="KSO_WM_DIAGRAM_VIRTUALLY_FRAME" val="{&quot;height&quot;:319.5164960629922,&quot;left&quot;:153.03291338582676,&quot;top&quot;:143.61122047244095,&quot;width&quot;:680.3773228346457}"/>
</p:tagLst>
</file>

<file path=ppt/tags/tag8.xml><?xml version="1.0" encoding="utf-8"?>
<p:tagLst xmlns:p="http://schemas.openxmlformats.org/presentationml/2006/main">
  <p:tag name="KSO_WM_DIAGRAM_VIRTUALLY_FRAME" val="{&quot;height&quot;:276.57062992125987,&quot;left&quot;:153.03291338582676,&quot;top&quot;:157.85708661417323,&quot;width&quot;:652.3773228346456}"/>
</p:tagLst>
</file>

<file path=ppt/tags/tag9.xml><?xml version="1.0" encoding="utf-8"?>
<p:tagLst xmlns:p="http://schemas.openxmlformats.org/presentationml/2006/main">
  <p:tag name="KSO_WM_DIAGRAM_VIRTUALLY_FRAME" val="{&quot;height&quot;:319.5164960629922,&quot;left&quot;:153.03291338582676,&quot;top&quot;:143.61122047244095,&quot;width&quot;:680.3773228346457}"/>
</p:tagLst>
</file>

<file path=ppt/theme/theme1.xml><?xml version="1.0" encoding="utf-8"?>
<a:theme xmlns:a="http://schemas.openxmlformats.org/drawingml/2006/main" name="14_Office 主题">
  <a:themeElements>
    <a:clrScheme name="自定义 1616">
      <a:dk1>
        <a:sysClr val="windowText" lastClr="000000"/>
      </a:dk1>
      <a:lt1>
        <a:sysClr val="window" lastClr="FFFFFF"/>
      </a:lt1>
      <a:dk2>
        <a:srgbClr val="616B77"/>
      </a:dk2>
      <a:lt2>
        <a:srgbClr val="E7E6E6"/>
      </a:lt2>
      <a:accent1>
        <a:srgbClr val="616B77"/>
      </a:accent1>
      <a:accent2>
        <a:srgbClr val="416E83"/>
      </a:accent2>
      <a:accent3>
        <a:srgbClr val="D99894"/>
      </a:accent3>
      <a:accent4>
        <a:srgbClr val="78A9B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4">
      <a:majorFont>
        <a:latin typeface="Open Sans"/>
        <a:ea typeface="思源黑体 CN Bold"/>
        <a:cs typeface=""/>
      </a:majorFont>
      <a:minorFont>
        <a:latin typeface="Open Sans Light"/>
        <a:ea typeface="思源黑体 CN Normal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WPS 演示</Application>
  <PresentationFormat>宽屏</PresentationFormat>
  <Paragraphs>138</Paragraphs>
  <Slides>22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7" baseType="lpstr">
      <vt:lpstr>Arial</vt:lpstr>
      <vt:lpstr>宋体</vt:lpstr>
      <vt:lpstr>Wingdings</vt:lpstr>
      <vt:lpstr>DIN-BlackItalic</vt:lpstr>
      <vt:lpstr>Segoe Print</vt:lpstr>
      <vt:lpstr>Open Sans Light</vt:lpstr>
      <vt:lpstr>Times New Roman</vt:lpstr>
      <vt:lpstr>Open Sans Light</vt:lpstr>
      <vt:lpstr>微软雅黑</vt:lpstr>
      <vt:lpstr>FontAwesome</vt:lpstr>
      <vt:lpstr>Gill Sans</vt:lpstr>
      <vt:lpstr>DIN</vt:lpstr>
      <vt:lpstr>思源黑体 CN Bold</vt:lpstr>
      <vt:lpstr>黑体</vt:lpstr>
      <vt:lpstr>Open Sans</vt:lpstr>
      <vt:lpstr>思源黑体 CN Normal</vt:lpstr>
      <vt:lpstr>Arial Unicode MS</vt:lpstr>
      <vt:lpstr>Calibri</vt:lpstr>
      <vt:lpstr>苹方 常规</vt:lpstr>
      <vt:lpstr>Liberation Serif</vt:lpstr>
      <vt:lpstr>Source Han Sans Regular</vt:lpstr>
      <vt:lpstr>DejaVu Sans</vt:lpstr>
      <vt:lpstr>等线</vt:lpstr>
      <vt:lpstr>Gill Sans MT</vt:lpstr>
      <vt:lpstr>14_Office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十二月运营月报</dc:title>
  <dc:creator>Administrator</dc:creator>
  <cp:lastModifiedBy>十曜</cp:lastModifiedBy>
  <cp:revision>1894</cp:revision>
  <dcterms:created xsi:type="dcterms:W3CDTF">2016-08-03T02:49:00Z</dcterms:created>
  <dcterms:modified xsi:type="dcterms:W3CDTF">2024-04-28T17:17:15Z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C167C024646848FDBFBB17B87D034A50_11</vt:lpwstr>
  </property>
  <property fmtid="{D5CDD505-2E9C-101B-9397-08002B2CF9AE}" pid="4" name="KSOTemplateUUID">
    <vt:lpwstr>v1.0_mb_+zhxaWvStidmmGGiU1CMzw==</vt:lpwstr>
  </property>
</Properties>
</file>