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0A8C17-1160-10EA-BC86-62861C1F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Link list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0E48-DC85-4E21-06F1-D09280DAB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Single link list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F8352-9C86-CC1E-3899-724A29A6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8" r="32687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B65A-45A4-8701-E397-C15C1AD0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35835" cy="126898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Delete from the list at middle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27FD-D563-D699-A4DB-072611BB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02640"/>
            <a:ext cx="4226559" cy="57810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del_of_any_N</a:t>
            </a:r>
            <a:r>
              <a:rPr lang="en-US" dirty="0"/>
              <a:t>(Node* </a:t>
            </a:r>
            <a:r>
              <a:rPr lang="en-US" dirty="0" err="1"/>
              <a:t>fn,int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/>
              <a:t>{   Node* </a:t>
            </a:r>
            <a:r>
              <a:rPr lang="en-US" dirty="0" err="1"/>
              <a:t>privious_Node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Node* </a:t>
            </a:r>
            <a:r>
              <a:rPr lang="en-US" dirty="0" err="1"/>
              <a:t>current_Node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while (</a:t>
            </a:r>
            <a:r>
              <a:rPr lang="en-US" dirty="0" err="1"/>
              <a:t>current_Node</a:t>
            </a:r>
            <a:r>
              <a:rPr lang="en-US" dirty="0"/>
              <a:t>-&gt;data != item)</a:t>
            </a:r>
          </a:p>
          <a:p>
            <a:pPr marL="0" indent="0">
              <a:buNone/>
            </a:pPr>
            <a:r>
              <a:rPr lang="en-US" dirty="0"/>
              <a:t>    {  </a:t>
            </a:r>
            <a:r>
              <a:rPr lang="en-US" dirty="0" err="1"/>
              <a:t>privious_Node</a:t>
            </a:r>
            <a:r>
              <a:rPr lang="en-US" dirty="0"/>
              <a:t> = </a:t>
            </a:r>
            <a:r>
              <a:rPr lang="en-US" dirty="0" err="1"/>
              <a:t>current_Node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current_Node</a:t>
            </a:r>
            <a:r>
              <a:rPr lang="en-US" dirty="0"/>
              <a:t> = </a:t>
            </a:r>
            <a:r>
              <a:rPr lang="en-US" dirty="0" err="1"/>
              <a:t>current_Node</a:t>
            </a:r>
            <a:r>
              <a:rPr lang="en-US" dirty="0"/>
              <a:t>-&gt; </a:t>
            </a:r>
            <a:r>
              <a:rPr lang="en-US" dirty="0" err="1"/>
              <a:t>next_Node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current_Node</a:t>
            </a:r>
            <a:r>
              <a:rPr lang="en-US" dirty="0"/>
              <a:t> == NULL)</a:t>
            </a:r>
          </a:p>
          <a:p>
            <a:pPr marL="0" indent="0">
              <a:buNone/>
            </a:pPr>
            <a:r>
              <a:rPr lang="en-US" dirty="0"/>
              <a:t>            break;}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current_Node</a:t>
            </a:r>
            <a:r>
              <a:rPr lang="en-US" dirty="0"/>
              <a:t> == NULL)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/>
              <a:t>cout</a:t>
            </a:r>
            <a:r>
              <a:rPr lang="en-US" dirty="0"/>
              <a:t>&lt;&lt;"Item is not </a:t>
            </a:r>
            <a:r>
              <a:rPr lang="en-US" dirty="0" err="1"/>
              <a:t>founted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privious_Node</a:t>
            </a:r>
            <a:r>
              <a:rPr lang="en-US" dirty="0"/>
              <a:t>-&gt;</a:t>
            </a:r>
            <a:r>
              <a:rPr lang="en-US" dirty="0" err="1"/>
              <a:t>next_Node</a:t>
            </a:r>
            <a:r>
              <a:rPr lang="en-US" dirty="0"/>
              <a:t> = </a:t>
            </a:r>
            <a:r>
              <a:rPr lang="en-US" dirty="0" err="1"/>
              <a:t>current_Node</a:t>
            </a:r>
            <a:r>
              <a:rPr lang="en-US" dirty="0"/>
              <a:t>-&gt; </a:t>
            </a:r>
            <a:r>
              <a:rPr lang="en-US" dirty="0" err="1"/>
              <a:t>next_Node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delete </a:t>
            </a:r>
            <a:r>
              <a:rPr lang="en-US" dirty="0" err="1"/>
              <a:t>current_Node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&lt;&lt;"expected node is deleted"&lt;&lt;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int main(){</a:t>
            </a:r>
            <a:r>
              <a:rPr lang="en-US" sz="2400" dirty="0" err="1"/>
              <a:t>i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{Node* </a:t>
            </a:r>
            <a:r>
              <a:rPr lang="en-US" sz="2400" dirty="0" err="1"/>
              <a:t>first_Node</a:t>
            </a:r>
            <a:r>
              <a:rPr lang="en-US" sz="2400" dirty="0"/>
              <a:t> = </a:t>
            </a:r>
            <a:r>
              <a:rPr lang="en-US" sz="2400" dirty="0" err="1"/>
              <a:t>newnode</a:t>
            </a:r>
            <a:r>
              <a:rPr lang="en-US" sz="24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nsert_Back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insert_any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first_Node</a:t>
            </a:r>
            <a:r>
              <a:rPr lang="en-US" sz="2400" dirty="0"/>
              <a:t> = </a:t>
            </a:r>
            <a:r>
              <a:rPr lang="en-US" sz="2400" dirty="0" err="1"/>
              <a:t>del_of_fir_N</a:t>
            </a:r>
            <a:r>
              <a:rPr lang="en-US" sz="2400" dirty="0"/>
              <a:t>(</a:t>
            </a:r>
            <a:r>
              <a:rPr lang="en-US" sz="2400" dirty="0" err="1"/>
              <a:t>first_Node</a:t>
            </a:r>
            <a:r>
              <a:rPr lang="en-US" sz="24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del_of_any_N</a:t>
            </a:r>
            <a:r>
              <a:rPr lang="en-US" sz="2400" dirty="0"/>
              <a:t>(first_Node,3);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24F1C-928A-60EF-A484-43AF431B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51" y="1055589"/>
            <a:ext cx="6117289" cy="47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0446-64EF-FE01-28B7-1C3A35A7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Delete from the list at last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6D13-11BE-F75A-FD01-6AF85FB3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463040"/>
            <a:ext cx="6278880" cy="53949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void </a:t>
            </a:r>
            <a:r>
              <a:rPr lang="en-US" sz="1600" dirty="0" err="1"/>
              <a:t>del_of_last_N</a:t>
            </a:r>
            <a:r>
              <a:rPr lang="en-US" sz="1600" dirty="0"/>
              <a:t>(Node* </a:t>
            </a:r>
            <a:r>
              <a:rPr lang="en-US" sz="1600" dirty="0" err="1"/>
              <a:t>fn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{Node* </a:t>
            </a:r>
            <a:r>
              <a:rPr lang="en-US" sz="1600" dirty="0" err="1"/>
              <a:t>privious_Node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Node* </a:t>
            </a:r>
            <a:r>
              <a:rPr lang="en-US" sz="1600" dirty="0" err="1"/>
              <a:t>current_Node</a:t>
            </a:r>
            <a:r>
              <a:rPr lang="en-US" sz="1600" dirty="0"/>
              <a:t> = </a:t>
            </a:r>
            <a:r>
              <a:rPr lang="en-US" sz="1600" dirty="0" err="1"/>
              <a:t>fn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while(</a:t>
            </a:r>
            <a:r>
              <a:rPr lang="en-US" sz="1600" dirty="0" err="1"/>
              <a:t>current_Node</a:t>
            </a:r>
            <a:r>
              <a:rPr lang="en-US" sz="1600" dirty="0"/>
              <a:t> -&gt;</a:t>
            </a:r>
            <a:r>
              <a:rPr lang="en-US" sz="1600" dirty="0" err="1"/>
              <a:t>next_Node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{    </a:t>
            </a:r>
            <a:r>
              <a:rPr lang="en-US" sz="1600" dirty="0" err="1"/>
              <a:t>privious_Node</a:t>
            </a:r>
            <a:r>
              <a:rPr lang="en-US" sz="1600" dirty="0"/>
              <a:t> =</a:t>
            </a:r>
            <a:r>
              <a:rPr lang="en-US" sz="1600" dirty="0" err="1"/>
              <a:t>current_Node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current_Node</a:t>
            </a:r>
            <a:r>
              <a:rPr lang="en-US" sz="1600" dirty="0"/>
              <a:t> = </a:t>
            </a:r>
            <a:r>
              <a:rPr lang="en-US" sz="1600" dirty="0" err="1"/>
              <a:t>current_Node</a:t>
            </a:r>
            <a:r>
              <a:rPr lang="en-US" sz="1600" dirty="0"/>
              <a:t>&gt;</a:t>
            </a:r>
            <a:r>
              <a:rPr lang="en-US" sz="1600" dirty="0" err="1"/>
              <a:t>next_Node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}</a:t>
            </a:r>
          </a:p>
          <a:p>
            <a:pPr marL="0" indent="0">
              <a:buNone/>
            </a:pPr>
            <a:r>
              <a:rPr lang="en-US" sz="1600" dirty="0" err="1"/>
              <a:t>privious_Node</a:t>
            </a:r>
            <a:r>
              <a:rPr lang="en-US" sz="1600" dirty="0"/>
              <a:t> -&gt; </a:t>
            </a:r>
            <a:r>
              <a:rPr lang="en-US" sz="1600" dirty="0" err="1"/>
              <a:t>next_Node</a:t>
            </a:r>
            <a:r>
              <a:rPr lang="en-US" sz="1600" dirty="0"/>
              <a:t> = NULL;</a:t>
            </a:r>
          </a:p>
          <a:p>
            <a:pPr marL="0" indent="0">
              <a:buNone/>
            </a:pPr>
            <a:r>
              <a:rPr lang="en-US" sz="1600" dirty="0"/>
              <a:t> delete </a:t>
            </a:r>
            <a:r>
              <a:rPr lang="en-US" sz="1600" dirty="0" err="1"/>
              <a:t>current_Node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&lt;&lt;"expected node is deleted"&lt;&lt;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int main(){Node* </a:t>
            </a:r>
            <a:r>
              <a:rPr lang="en-US" sz="1600" dirty="0" err="1"/>
              <a:t>first_Node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nsert_Back</a:t>
            </a:r>
            <a:r>
              <a:rPr lang="en-US" sz="1600" dirty="0"/>
              <a:t>(</a:t>
            </a:r>
            <a:r>
              <a:rPr lang="en-US" sz="1600" dirty="0" err="1"/>
              <a:t>first_Node,newnode</a:t>
            </a:r>
            <a:r>
              <a:rPr lang="en-US" sz="16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</a:t>
            </a:r>
            <a:r>
              <a:rPr lang="en-US" sz="1600" dirty="0" err="1"/>
              <a:t>insert_Back</a:t>
            </a:r>
            <a:r>
              <a:rPr lang="en-US" sz="1600" dirty="0"/>
              <a:t>(</a:t>
            </a:r>
            <a:r>
              <a:rPr lang="en-US" sz="1600" dirty="0" err="1"/>
              <a:t>first_Node,newnode</a:t>
            </a:r>
            <a:r>
              <a:rPr lang="en-US" sz="1600" dirty="0"/>
              <a:t>(4));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insert_Back</a:t>
            </a:r>
            <a:r>
              <a:rPr lang="en-US" sz="1600" dirty="0"/>
              <a:t>(</a:t>
            </a:r>
            <a:r>
              <a:rPr lang="en-US" sz="1600" dirty="0" err="1"/>
              <a:t>first_Node,newnode</a:t>
            </a:r>
            <a:r>
              <a:rPr lang="en-US" sz="1600" dirty="0"/>
              <a:t>(6));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insert_any</a:t>
            </a:r>
            <a:r>
              <a:rPr lang="en-US" sz="1600" dirty="0"/>
              <a:t>(</a:t>
            </a:r>
            <a:r>
              <a:rPr lang="en-US" sz="1600" dirty="0" err="1"/>
              <a:t>first_Node,newnode</a:t>
            </a:r>
            <a:r>
              <a:rPr lang="en-US" sz="16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first_Node</a:t>
            </a:r>
            <a:r>
              <a:rPr lang="en-US" sz="1600" dirty="0"/>
              <a:t> = </a:t>
            </a:r>
            <a:r>
              <a:rPr lang="en-US" sz="1600" dirty="0" err="1"/>
              <a:t>del_of_fir_N</a:t>
            </a:r>
            <a:r>
              <a:rPr lang="en-US" sz="1600" dirty="0"/>
              <a:t>(</a:t>
            </a:r>
            <a:r>
              <a:rPr lang="en-US" sz="1600" dirty="0" err="1"/>
              <a:t>first_Node</a:t>
            </a:r>
            <a:r>
              <a:rPr lang="en-US" sz="16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del_of_any_N</a:t>
            </a:r>
            <a:r>
              <a:rPr lang="en-US" sz="1600" dirty="0"/>
              <a:t>(first_Node,3);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del_of_last_N</a:t>
            </a:r>
            <a:r>
              <a:rPr lang="en-US" sz="1600" dirty="0"/>
              <a:t>(</a:t>
            </a:r>
            <a:r>
              <a:rPr lang="en-US" sz="1600" dirty="0" err="1"/>
              <a:t>first_Node</a:t>
            </a:r>
            <a:r>
              <a:rPr lang="en-US" sz="1600" dirty="0"/>
              <a:t>);}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D88F8-7917-875E-A279-94C2768D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43" y="1672516"/>
            <a:ext cx="4730993" cy="42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AD19-A9A5-2924-CA39-8671AFF2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Display the link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5C6F-11B7-7A49-A54C-081DFCE7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7" y="1405382"/>
            <a:ext cx="5049520" cy="5232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display(Node* </a:t>
            </a:r>
            <a:r>
              <a:rPr lang="en-US" dirty="0" err="1"/>
              <a:t>fn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Node* </a:t>
            </a:r>
            <a:r>
              <a:rPr lang="en-US" dirty="0" err="1"/>
              <a:t>curent_node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while(</a:t>
            </a:r>
            <a:r>
              <a:rPr lang="en-US" dirty="0" err="1"/>
              <a:t>curent_node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curent_node</a:t>
            </a:r>
            <a:r>
              <a:rPr lang="en-US" dirty="0"/>
              <a:t> -&gt;data&lt;&lt;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curent_node</a:t>
            </a:r>
            <a:r>
              <a:rPr lang="en-US" dirty="0"/>
              <a:t> = </a:t>
            </a:r>
            <a:r>
              <a:rPr lang="en-US" dirty="0" err="1"/>
              <a:t>curent_node</a:t>
            </a:r>
            <a:r>
              <a:rPr lang="en-US" dirty="0"/>
              <a:t>-&gt;</a:t>
            </a:r>
            <a:r>
              <a:rPr lang="en-US" dirty="0" err="1"/>
              <a:t>next_Node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int main(){Node* </a:t>
            </a:r>
            <a:r>
              <a:rPr lang="en-US" sz="2400" dirty="0" err="1"/>
              <a:t>first_Node</a:t>
            </a:r>
            <a:r>
              <a:rPr lang="en-US" sz="2400" dirty="0"/>
              <a:t> = </a:t>
            </a:r>
            <a:r>
              <a:rPr lang="en-US" sz="2400" dirty="0" err="1"/>
              <a:t>newnode</a:t>
            </a:r>
            <a:r>
              <a:rPr lang="en-US" sz="24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nsert_Back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insert_Back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(4));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insert_Back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(6));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insert_any</a:t>
            </a:r>
            <a:r>
              <a:rPr lang="en-US" sz="2400" dirty="0"/>
              <a:t>(</a:t>
            </a:r>
            <a:r>
              <a:rPr lang="en-US" sz="2400" dirty="0" err="1"/>
              <a:t>first_Node,newnode</a:t>
            </a:r>
            <a:r>
              <a:rPr lang="en-US" sz="24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first_Node</a:t>
            </a:r>
            <a:r>
              <a:rPr lang="en-US" sz="2400" dirty="0"/>
              <a:t> = </a:t>
            </a:r>
            <a:r>
              <a:rPr lang="en-US" sz="2400" dirty="0" err="1"/>
              <a:t>del_of_fir_N</a:t>
            </a:r>
            <a:r>
              <a:rPr lang="en-US" sz="2400" dirty="0"/>
              <a:t>(</a:t>
            </a:r>
            <a:r>
              <a:rPr lang="en-US" sz="2400" dirty="0" err="1"/>
              <a:t>first_Node</a:t>
            </a:r>
            <a:r>
              <a:rPr lang="en-US" sz="24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del_of_any_N</a:t>
            </a:r>
            <a:r>
              <a:rPr lang="en-US" sz="2400" dirty="0"/>
              <a:t>(first_Node,3);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del_of_last_N</a:t>
            </a:r>
            <a:r>
              <a:rPr lang="en-US" sz="2400" dirty="0"/>
              <a:t>(</a:t>
            </a:r>
            <a:r>
              <a:rPr lang="en-US" sz="2400" dirty="0" err="1"/>
              <a:t>first_Node</a:t>
            </a:r>
            <a:r>
              <a:rPr lang="en-US" sz="24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display(</a:t>
            </a:r>
            <a:r>
              <a:rPr lang="en-US" sz="2400" dirty="0" err="1"/>
              <a:t>first_Node</a:t>
            </a:r>
            <a:r>
              <a:rPr lang="en-US" sz="2400" dirty="0"/>
              <a:t>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92E37-29D7-9095-2CFF-AB754BA9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85" y="1178560"/>
            <a:ext cx="5931548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0FA-D927-2F50-F3C1-3CCDA3E2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160016"/>
            <a:ext cx="7335835" cy="1268984"/>
          </a:xfrm>
        </p:spPr>
        <p:txBody>
          <a:bodyPr/>
          <a:lstStyle/>
          <a:p>
            <a:r>
              <a:rPr lang="en-US" dirty="0"/>
              <a:t>                 Welcome </a:t>
            </a:r>
          </a:p>
        </p:txBody>
      </p:sp>
    </p:spTree>
    <p:extLst>
      <p:ext uri="{BB962C8B-B14F-4D97-AF65-F5344CB8AC3E}">
        <p14:creationId xmlns:p14="http://schemas.microsoft.com/office/powerpoint/2010/main" val="22596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ED1A-6202-442B-43EF-B31AD505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Single link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A36B-C301-1165-DFA8-69249514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Creation of structure :</a:t>
            </a:r>
          </a:p>
          <a:p>
            <a:pPr marL="0" indent="0">
              <a:buNone/>
            </a:pPr>
            <a:r>
              <a:rPr lang="en-US" dirty="0" err="1"/>
              <a:t>truct</a:t>
            </a:r>
            <a:r>
              <a:rPr lang="en-US" dirty="0"/>
              <a:t> Node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int data;</a:t>
            </a:r>
          </a:p>
          <a:p>
            <a:pPr marL="0" indent="0">
              <a:buNone/>
            </a:pPr>
            <a:r>
              <a:rPr lang="en-US" dirty="0"/>
              <a:t>    Node* </a:t>
            </a:r>
            <a:r>
              <a:rPr lang="en-US" dirty="0" err="1"/>
              <a:t>next_Node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20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07E-8AE2-BBA9-FF8C-798DC312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Function for creatin a new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7477-5B6D-D8B5-C1BB-D86E823B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Node* </a:t>
            </a:r>
            <a:r>
              <a:rPr lang="en-US" dirty="0" err="1"/>
              <a:t>newnode</a:t>
            </a:r>
            <a:r>
              <a:rPr lang="en-US" dirty="0"/>
              <a:t>(int data)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Node* </a:t>
            </a:r>
            <a:r>
              <a:rPr lang="en-US" dirty="0" err="1"/>
              <a:t>new_Node</a:t>
            </a:r>
            <a:r>
              <a:rPr lang="en-US" dirty="0"/>
              <a:t>= new Node();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new_Node</a:t>
            </a:r>
            <a:r>
              <a:rPr lang="en-US" dirty="0"/>
              <a:t>-&gt; data = data;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new_Node</a:t>
            </a:r>
            <a:r>
              <a:rPr lang="en-US" dirty="0"/>
              <a:t>-&gt; </a:t>
            </a:r>
            <a:r>
              <a:rPr lang="en-US" dirty="0" err="1"/>
              <a:t>next_Node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new_Node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This function return the memory address of new node .</a:t>
            </a:r>
          </a:p>
        </p:txBody>
      </p:sp>
    </p:spTree>
    <p:extLst>
      <p:ext uri="{BB962C8B-B14F-4D97-AF65-F5344CB8AC3E}">
        <p14:creationId xmlns:p14="http://schemas.microsoft.com/office/powerpoint/2010/main" val="585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E0AD-4767-7929-2B5E-89E215325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in a link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E446-FE87-6113-DAF4-97905C72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Insertion at back node.</a:t>
            </a:r>
          </a:p>
          <a:p>
            <a:pPr marL="457200" indent="-457200">
              <a:buAutoNum type="arabicPeriod"/>
            </a:pPr>
            <a:r>
              <a:rPr lang="en-US" dirty="0"/>
              <a:t>Insertion at any where .</a:t>
            </a:r>
          </a:p>
          <a:p>
            <a:pPr marL="457200" indent="-457200">
              <a:buAutoNum type="arabicPeriod"/>
            </a:pPr>
            <a:r>
              <a:rPr lang="en-US" dirty="0"/>
              <a:t>Insertion at first node .</a:t>
            </a:r>
          </a:p>
        </p:txBody>
      </p:sp>
    </p:spTree>
    <p:extLst>
      <p:ext uri="{BB962C8B-B14F-4D97-AF65-F5344CB8AC3E}">
        <p14:creationId xmlns:p14="http://schemas.microsoft.com/office/powerpoint/2010/main" val="22385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D553C-B787-C3C4-3E8F-34A572E7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Insertion at back Node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0EFF8CF-1557-DC29-65E7-4A7A9295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2160016"/>
            <a:ext cx="5995137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void </a:t>
            </a:r>
            <a:r>
              <a:rPr lang="en-US" sz="1100" dirty="0" err="1"/>
              <a:t>insert_Back</a:t>
            </a:r>
            <a:r>
              <a:rPr lang="en-US" sz="1100" dirty="0"/>
              <a:t>(Node* </a:t>
            </a:r>
            <a:r>
              <a:rPr lang="en-US" sz="1100" dirty="0" err="1"/>
              <a:t>fn</a:t>
            </a:r>
            <a:r>
              <a:rPr lang="en-US" sz="1100" dirty="0"/>
              <a:t>, Node* </a:t>
            </a:r>
            <a:r>
              <a:rPr lang="en-US" sz="1100" dirty="0" err="1"/>
              <a:t>nn</a:t>
            </a:r>
            <a:r>
              <a:rPr lang="en-US" sz="1100" dirty="0"/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     Node* 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fn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while (</a:t>
            </a:r>
            <a:r>
              <a:rPr lang="en-US" sz="1100" dirty="0" err="1"/>
              <a:t>current_Node</a:t>
            </a:r>
            <a:r>
              <a:rPr lang="en-US" sz="1100" dirty="0"/>
              <a:t>-&gt;</a:t>
            </a:r>
            <a:r>
              <a:rPr lang="en-US" sz="1100" dirty="0" err="1"/>
              <a:t>next_Node</a:t>
            </a:r>
            <a:r>
              <a:rPr lang="en-US" sz="11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    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current_Node</a:t>
            </a:r>
            <a:r>
              <a:rPr lang="en-US" sz="1100" dirty="0"/>
              <a:t>-&gt;</a:t>
            </a:r>
            <a:r>
              <a:rPr lang="en-US" sz="1100" dirty="0" err="1"/>
              <a:t>next_Node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</a:t>
            </a:r>
            <a:r>
              <a:rPr lang="en-US" sz="1100" dirty="0" err="1"/>
              <a:t>current_Node</a:t>
            </a:r>
            <a:r>
              <a:rPr lang="en-US" sz="1100" dirty="0"/>
              <a:t>-&gt;</a:t>
            </a:r>
            <a:r>
              <a:rPr lang="en-US" sz="1100" dirty="0" err="1"/>
              <a:t>next_Node</a:t>
            </a:r>
            <a:r>
              <a:rPr lang="en-US" sz="1100" dirty="0"/>
              <a:t> = </a:t>
            </a:r>
            <a:r>
              <a:rPr lang="en-US" sz="1100" dirty="0" err="1"/>
              <a:t>nn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</a:t>
            </a:r>
            <a:r>
              <a:rPr lang="en-US" sz="1100" dirty="0" err="1"/>
              <a:t>cout</a:t>
            </a:r>
            <a:r>
              <a:rPr lang="en-US" sz="1100" dirty="0"/>
              <a:t>&lt;&lt;"new node inserted"&lt;&lt;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{Node* </a:t>
            </a:r>
            <a:r>
              <a:rPr lang="en-US" sz="1100" dirty="0" err="1"/>
              <a:t>first_Node</a:t>
            </a:r>
            <a:r>
              <a:rPr lang="en-US" sz="1100" dirty="0"/>
              <a:t> = </a:t>
            </a:r>
            <a:r>
              <a:rPr lang="en-US" sz="1100" dirty="0" err="1"/>
              <a:t>newnode</a:t>
            </a:r>
            <a:r>
              <a:rPr lang="en-US" sz="11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</a:t>
            </a:r>
            <a:r>
              <a:rPr lang="en-US" sz="1100" dirty="0" err="1"/>
              <a:t>insert_Back</a:t>
            </a:r>
            <a:r>
              <a:rPr lang="en-US" sz="1100" dirty="0"/>
              <a:t>(</a:t>
            </a:r>
            <a:r>
              <a:rPr lang="en-US" sz="1100" dirty="0" err="1"/>
              <a:t>first_Node,newnode</a:t>
            </a:r>
            <a:r>
              <a:rPr lang="en-US" sz="11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B7F09-8450-27AF-0C03-45CFECB85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74" b="-1"/>
          <a:stretch/>
        </p:blipFill>
        <p:spPr>
          <a:xfrm>
            <a:off x="770961" y="399702"/>
            <a:ext cx="3969753" cy="584545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135F-F090-8ABB-848C-4947F6E3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Insertion of a node at any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91D1-F25F-DAEE-EC24-A1362D33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1" y="1838960"/>
            <a:ext cx="5333998" cy="46126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void </a:t>
            </a:r>
            <a:r>
              <a:rPr lang="en-US" sz="1500" dirty="0" err="1"/>
              <a:t>insert_any</a:t>
            </a:r>
            <a:r>
              <a:rPr lang="en-US" sz="1500" dirty="0"/>
              <a:t>(Node* </a:t>
            </a:r>
            <a:r>
              <a:rPr lang="en-US" sz="1500" dirty="0" err="1"/>
              <a:t>fn,Node</a:t>
            </a:r>
            <a:r>
              <a:rPr lang="en-US" sz="1500" dirty="0"/>
              <a:t>* </a:t>
            </a:r>
            <a:r>
              <a:rPr lang="en-US" sz="1500" dirty="0" err="1"/>
              <a:t>nn</a:t>
            </a:r>
            <a:r>
              <a:rPr lang="en-US" sz="1500" dirty="0"/>
              <a:t> ,int item){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Node* </a:t>
            </a:r>
            <a:r>
              <a:rPr lang="en-US" sz="1500" dirty="0" err="1"/>
              <a:t>current_Node</a:t>
            </a:r>
            <a:r>
              <a:rPr lang="en-US" sz="1500" dirty="0"/>
              <a:t>=</a:t>
            </a:r>
            <a:r>
              <a:rPr lang="en-US" sz="1500" dirty="0" err="1"/>
              <a:t>fn</a:t>
            </a:r>
            <a:r>
              <a:rPr lang="en-US" sz="15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while(</a:t>
            </a:r>
            <a:r>
              <a:rPr lang="en-US" sz="1500" dirty="0" err="1"/>
              <a:t>current_Node</a:t>
            </a:r>
            <a:r>
              <a:rPr lang="en-US" sz="1500" dirty="0"/>
              <a:t>-&gt;data != item)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   </a:t>
            </a:r>
            <a:r>
              <a:rPr lang="en-US" sz="1500" dirty="0" err="1"/>
              <a:t>current_Node</a:t>
            </a:r>
            <a:r>
              <a:rPr lang="en-US" sz="1500" dirty="0"/>
              <a:t>= </a:t>
            </a:r>
            <a:r>
              <a:rPr lang="en-US" sz="1500" dirty="0" err="1"/>
              <a:t>current_Node</a:t>
            </a:r>
            <a:r>
              <a:rPr lang="en-US" sz="1500" dirty="0"/>
              <a:t>-&gt;</a:t>
            </a:r>
            <a:r>
              <a:rPr lang="en-US" sz="1500" dirty="0" err="1"/>
              <a:t>next_Node</a:t>
            </a:r>
            <a:r>
              <a:rPr lang="en-US" sz="15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</a:t>
            </a:r>
            <a:r>
              <a:rPr lang="en-US" sz="1500" dirty="0" err="1"/>
              <a:t>nn</a:t>
            </a:r>
            <a:r>
              <a:rPr lang="en-US" sz="1500" dirty="0"/>
              <a:t>-&gt;</a:t>
            </a:r>
            <a:r>
              <a:rPr lang="en-US" sz="1500" dirty="0" err="1"/>
              <a:t>next_Node</a:t>
            </a:r>
            <a:r>
              <a:rPr lang="en-US" sz="1500" dirty="0"/>
              <a:t> = </a:t>
            </a:r>
            <a:r>
              <a:rPr lang="en-US" sz="1500" dirty="0" err="1"/>
              <a:t>current_Node</a:t>
            </a:r>
            <a:r>
              <a:rPr lang="en-US" sz="1500" dirty="0"/>
              <a:t>-&gt;</a:t>
            </a:r>
            <a:r>
              <a:rPr lang="en-US" sz="1500" dirty="0" err="1"/>
              <a:t>next_Node</a:t>
            </a:r>
            <a:r>
              <a:rPr lang="en-US" sz="15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</a:t>
            </a:r>
            <a:r>
              <a:rPr lang="en-US" sz="1500" dirty="0" err="1"/>
              <a:t>current_Node</a:t>
            </a:r>
            <a:r>
              <a:rPr lang="en-US" sz="1500" dirty="0"/>
              <a:t>-&gt;</a:t>
            </a:r>
            <a:r>
              <a:rPr lang="en-US" sz="1500" dirty="0" err="1"/>
              <a:t>next_Node</a:t>
            </a:r>
            <a:r>
              <a:rPr lang="en-US" sz="1500" dirty="0"/>
              <a:t> = </a:t>
            </a:r>
            <a:r>
              <a:rPr lang="en-US" sz="1500" dirty="0" err="1"/>
              <a:t>nn</a:t>
            </a:r>
            <a:r>
              <a:rPr lang="en-US" sz="15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</a:t>
            </a:r>
            <a:r>
              <a:rPr lang="en-US" sz="1500" dirty="0" err="1"/>
              <a:t>cout</a:t>
            </a:r>
            <a:r>
              <a:rPr lang="en-US" sz="1500" dirty="0"/>
              <a:t>&lt;&lt;"new node inserted"&lt;&lt;</a:t>
            </a:r>
            <a:r>
              <a:rPr lang="en-US" sz="1500" dirty="0" err="1"/>
              <a:t>endl</a:t>
            </a:r>
            <a:r>
              <a:rPr lang="en-US" sz="15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{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Node* </a:t>
            </a:r>
            <a:r>
              <a:rPr lang="en-US" sz="1500" dirty="0" err="1"/>
              <a:t>first_Node</a:t>
            </a:r>
            <a:r>
              <a:rPr lang="en-US" sz="1500" dirty="0"/>
              <a:t> = </a:t>
            </a:r>
            <a:r>
              <a:rPr lang="en-US" sz="1500" dirty="0" err="1"/>
              <a:t>newnode</a:t>
            </a:r>
            <a:r>
              <a:rPr lang="en-US" sz="15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nsert_Back</a:t>
            </a:r>
            <a:r>
              <a:rPr lang="en-US" sz="1500" dirty="0"/>
              <a:t>(</a:t>
            </a:r>
            <a:r>
              <a:rPr lang="en-US" sz="1500" dirty="0" err="1"/>
              <a:t>first_Node,newnode</a:t>
            </a:r>
            <a:r>
              <a:rPr lang="en-US" sz="15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err="1"/>
              <a:t>insert_any</a:t>
            </a:r>
            <a:r>
              <a:rPr lang="en-US" sz="1500" dirty="0"/>
              <a:t>(</a:t>
            </a:r>
            <a:r>
              <a:rPr lang="en-US" sz="1500" dirty="0" err="1"/>
              <a:t>first_Node,newnode</a:t>
            </a:r>
            <a:r>
              <a:rPr lang="en-US" sz="15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80EF6-20CD-CA65-4761-002A6DA2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0" y="1545170"/>
            <a:ext cx="6406309" cy="3539484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5A08-EC97-50CC-910D-B87EBC24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1" y="232410"/>
            <a:ext cx="6028690" cy="814070"/>
          </a:xfrm>
        </p:spPr>
        <p:txBody>
          <a:bodyPr/>
          <a:lstStyle/>
          <a:p>
            <a:r>
              <a:rPr lang="en-US" b="0" dirty="0"/>
              <a:t>Search an item in link list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C469-03BF-C979-0A09-DA08261A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944880"/>
            <a:ext cx="4632960" cy="578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Node* searching(Node* </a:t>
            </a:r>
            <a:r>
              <a:rPr lang="en-US" sz="1200" dirty="0" err="1"/>
              <a:t>fn,int</a:t>
            </a:r>
            <a:r>
              <a:rPr lang="en-US" sz="1200" dirty="0"/>
              <a:t> item){</a:t>
            </a:r>
          </a:p>
          <a:p>
            <a:pPr marL="0" indent="0">
              <a:buNone/>
            </a:pPr>
            <a:r>
              <a:rPr lang="en-US" sz="1200" dirty="0"/>
              <a:t>        Node* </a:t>
            </a:r>
            <a:r>
              <a:rPr lang="en-US" sz="1200" dirty="0" err="1"/>
              <a:t>current_Node</a:t>
            </a:r>
            <a:r>
              <a:rPr lang="en-US" sz="1200" dirty="0"/>
              <a:t> = </a:t>
            </a:r>
            <a:r>
              <a:rPr lang="en-US" sz="1200" dirty="0" err="1"/>
              <a:t>fn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while(</a:t>
            </a:r>
            <a:r>
              <a:rPr lang="en-US" sz="1200" dirty="0" err="1"/>
              <a:t>current_Node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if(</a:t>
            </a:r>
            <a:r>
              <a:rPr lang="en-US" sz="1200" dirty="0" err="1"/>
              <a:t>current_Node</a:t>
            </a:r>
            <a:r>
              <a:rPr lang="en-US" sz="1200" dirty="0"/>
              <a:t>-&gt;data== item )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</a:t>
            </a:r>
            <a:r>
              <a:rPr lang="en-US" sz="1200" dirty="0" err="1"/>
              <a:t>cout</a:t>
            </a:r>
            <a:r>
              <a:rPr lang="en-US" sz="1200" dirty="0"/>
              <a:t>&lt;&lt;"searching node is founded"&lt;&lt;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   return </a:t>
            </a:r>
            <a:r>
              <a:rPr lang="en-US" sz="1200" dirty="0" err="1"/>
              <a:t>current_Node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    else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current_Node</a:t>
            </a:r>
            <a:r>
              <a:rPr lang="en-US" sz="1200" dirty="0"/>
              <a:t> = </a:t>
            </a:r>
            <a:r>
              <a:rPr lang="en-US" sz="1200" dirty="0" err="1"/>
              <a:t>current_Node</a:t>
            </a:r>
            <a:r>
              <a:rPr lang="en-US" sz="1200" dirty="0"/>
              <a:t> -&gt;</a:t>
            </a:r>
            <a:r>
              <a:rPr lang="en-US" sz="1200" dirty="0" err="1"/>
              <a:t>next_Node</a:t>
            </a:r>
            <a:r>
              <a:rPr lang="en-US" sz="1200" dirty="0"/>
              <a:t>; 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&lt;&lt;"searching node is not found"&lt;&lt;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}</a:t>
            </a:r>
          </a:p>
          <a:p>
            <a:pPr marL="0" indent="0">
              <a:buNone/>
            </a:pPr>
            <a:r>
              <a:rPr lang="en-US" sz="1200" dirty="0"/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{Node* </a:t>
            </a:r>
            <a:r>
              <a:rPr lang="en-US" sz="1200" dirty="0" err="1"/>
              <a:t>first_Node</a:t>
            </a:r>
            <a:r>
              <a:rPr lang="en-US" sz="1200" dirty="0"/>
              <a:t> = </a:t>
            </a:r>
            <a:r>
              <a:rPr lang="en-US" sz="1200" dirty="0" err="1"/>
              <a:t>newnode</a:t>
            </a:r>
            <a:r>
              <a:rPr lang="en-US" sz="12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    </a:t>
            </a:r>
            <a:r>
              <a:rPr lang="en-US" sz="1200" dirty="0" err="1"/>
              <a:t>nsert_Back</a:t>
            </a:r>
            <a:r>
              <a:rPr lang="en-US" sz="1200" dirty="0"/>
              <a:t>(</a:t>
            </a:r>
            <a:r>
              <a:rPr lang="en-US" sz="1200" dirty="0" err="1"/>
              <a:t>first_Node,newnode</a:t>
            </a:r>
            <a:r>
              <a:rPr lang="en-US" sz="12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err="1"/>
              <a:t>insert_any</a:t>
            </a:r>
            <a:r>
              <a:rPr lang="en-US" sz="1200" dirty="0"/>
              <a:t>(</a:t>
            </a:r>
            <a:r>
              <a:rPr lang="en-US" sz="1200" dirty="0" err="1"/>
              <a:t>first_Node,newnode</a:t>
            </a:r>
            <a:r>
              <a:rPr lang="en-US" sz="12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F7A8-DAD0-070D-D617-94E85384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1" y="1203169"/>
            <a:ext cx="6581195" cy="50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428E-FA41-1DA1-B488-8D5FDE6E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Delete an item from link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AFA1-4C0A-BE3B-7B11-F9450A0D7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1.Delete from the list at beginning </a:t>
            </a:r>
          </a:p>
          <a:p>
            <a:r>
              <a:rPr lang="en-US" dirty="0">
                <a:solidFill>
                  <a:schemeClr val="tx1"/>
                </a:solidFill>
              </a:rPr>
              <a:t>2.Delete from the list at middle </a:t>
            </a:r>
          </a:p>
          <a:p>
            <a:r>
              <a:rPr lang="en-US" dirty="0">
                <a:solidFill>
                  <a:schemeClr val="tx1"/>
                </a:solidFill>
              </a:rPr>
              <a:t>3.Delete from the list at last </a:t>
            </a:r>
          </a:p>
        </p:txBody>
      </p:sp>
    </p:spTree>
    <p:extLst>
      <p:ext uri="{BB962C8B-B14F-4D97-AF65-F5344CB8AC3E}">
        <p14:creationId xmlns:p14="http://schemas.microsoft.com/office/powerpoint/2010/main" val="35021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2E81A-33CA-CC7B-B35D-D52BD525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/>
              <a:t>Delete from the list at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5032-4E77-0D33-6DDD-68B797A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Node* </a:t>
            </a:r>
            <a:r>
              <a:rPr lang="en-US" sz="1100" dirty="0" err="1"/>
              <a:t>del_of_fir_N</a:t>
            </a:r>
            <a:r>
              <a:rPr lang="en-US" sz="1100" dirty="0"/>
              <a:t>(Node* </a:t>
            </a:r>
            <a:r>
              <a:rPr lang="en-US" sz="1100" dirty="0" err="1"/>
              <a:t>fn</a:t>
            </a:r>
            <a:r>
              <a:rPr lang="en-US" sz="1100" dirty="0"/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Node* </a:t>
            </a:r>
            <a:r>
              <a:rPr lang="en-US" sz="1100" dirty="0" err="1"/>
              <a:t>current_Node</a:t>
            </a:r>
            <a:r>
              <a:rPr lang="en-US" sz="1100" dirty="0"/>
              <a:t> = </a:t>
            </a:r>
            <a:r>
              <a:rPr lang="en-US" sz="1100" dirty="0" err="1"/>
              <a:t>fn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</a:t>
            </a:r>
            <a:r>
              <a:rPr lang="en-US" sz="1100" dirty="0" err="1"/>
              <a:t>fn</a:t>
            </a:r>
            <a:r>
              <a:rPr lang="en-US" sz="1100" dirty="0"/>
              <a:t> = </a:t>
            </a:r>
            <a:r>
              <a:rPr lang="en-US" sz="1100" dirty="0" err="1"/>
              <a:t>current_Node</a:t>
            </a:r>
            <a:r>
              <a:rPr lang="en-US" sz="1100" dirty="0"/>
              <a:t>-&gt; </a:t>
            </a:r>
            <a:r>
              <a:rPr lang="en-US" sz="1100" dirty="0" err="1"/>
              <a:t>next_Node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delete </a:t>
            </a:r>
            <a:r>
              <a:rPr lang="en-US" sz="1100" dirty="0" err="1"/>
              <a:t>current_Node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</a:t>
            </a:r>
            <a:r>
              <a:rPr lang="en-US" sz="1100" dirty="0" err="1"/>
              <a:t>cout</a:t>
            </a:r>
            <a:r>
              <a:rPr lang="en-US" sz="1100" dirty="0"/>
              <a:t>&lt;&lt;"expected node is deleted"&lt;&lt;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return </a:t>
            </a:r>
            <a:r>
              <a:rPr lang="en-US" sz="1100" dirty="0" err="1"/>
              <a:t>fn</a:t>
            </a:r>
            <a:r>
              <a:rPr lang="en-US" sz="11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{Node* </a:t>
            </a:r>
            <a:r>
              <a:rPr lang="en-US" sz="1100" dirty="0" err="1"/>
              <a:t>first_Node</a:t>
            </a:r>
            <a:r>
              <a:rPr lang="en-US" sz="1100" dirty="0"/>
              <a:t> = </a:t>
            </a:r>
            <a:r>
              <a:rPr lang="en-US" sz="1100" dirty="0" err="1"/>
              <a:t>newnode</a:t>
            </a:r>
            <a:r>
              <a:rPr lang="en-US" sz="1100" dirty="0"/>
              <a:t>(1)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    </a:t>
            </a:r>
            <a:r>
              <a:rPr lang="en-US" sz="1100" dirty="0" err="1"/>
              <a:t>nsert_Back</a:t>
            </a:r>
            <a:r>
              <a:rPr lang="en-US" sz="1100" dirty="0"/>
              <a:t>(</a:t>
            </a:r>
            <a:r>
              <a:rPr lang="en-US" sz="1100" dirty="0" err="1"/>
              <a:t>first_Node,newnode</a:t>
            </a:r>
            <a:r>
              <a:rPr lang="en-US" sz="1100" dirty="0"/>
              <a:t>(2));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err="1"/>
              <a:t>insert_any</a:t>
            </a:r>
            <a:r>
              <a:rPr lang="en-US" sz="1100" dirty="0"/>
              <a:t>(</a:t>
            </a:r>
            <a:r>
              <a:rPr lang="en-US" sz="1100" dirty="0" err="1"/>
              <a:t>first_Node,newnode</a:t>
            </a:r>
            <a:r>
              <a:rPr lang="en-US" sz="1100" dirty="0"/>
              <a:t>(3),2);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 err="1"/>
              <a:t>first_Node</a:t>
            </a:r>
            <a:r>
              <a:rPr lang="en-US" sz="1100" dirty="0"/>
              <a:t> = </a:t>
            </a:r>
            <a:r>
              <a:rPr lang="en-US" sz="1100" dirty="0" err="1"/>
              <a:t>del_of_fir_N</a:t>
            </a:r>
            <a:r>
              <a:rPr lang="en-US" sz="1100" dirty="0"/>
              <a:t>(</a:t>
            </a:r>
            <a:r>
              <a:rPr lang="en-US" sz="1100" dirty="0" err="1"/>
              <a:t>first_Node</a:t>
            </a:r>
            <a:r>
              <a:rPr lang="en-US" sz="11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BC3B1E-1DE7-543A-49D5-BC03B99A7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23" b="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3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D51866"/>
      </a:accent1>
      <a:accent2>
        <a:srgbClr val="E629C6"/>
      </a:accent2>
      <a:accent3>
        <a:srgbClr val="E62A29"/>
      </a:accent3>
      <a:accent4>
        <a:srgbClr val="15BB39"/>
      </a:accent4>
      <a:accent5>
        <a:srgbClr val="21B780"/>
      </a:accent5>
      <a:accent6>
        <a:srgbClr val="15B5BD"/>
      </a:accent6>
      <a:hlink>
        <a:srgbClr val="31956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1248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PunchcardVTI</vt:lpstr>
      <vt:lpstr>Link list </vt:lpstr>
      <vt:lpstr>Single link list </vt:lpstr>
      <vt:lpstr>Function for creatin a new node </vt:lpstr>
      <vt:lpstr>Insertion in a link list</vt:lpstr>
      <vt:lpstr>Insertion at back Node </vt:lpstr>
      <vt:lpstr>Insertion of a node at any where</vt:lpstr>
      <vt:lpstr>Search an item in link list  </vt:lpstr>
      <vt:lpstr>Delete an item from link list</vt:lpstr>
      <vt:lpstr>Delete from the list at beginning</vt:lpstr>
      <vt:lpstr>Delete from the list at middle</vt:lpstr>
      <vt:lpstr>Delete from the list at last</vt:lpstr>
      <vt:lpstr>Display the link list</vt:lpstr>
      <vt:lpstr>                 Welcome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list </dc:title>
  <dc:creator>MD. SABBIR SIKDER</dc:creator>
  <cp:lastModifiedBy>MD. SABBIR SIKDER</cp:lastModifiedBy>
  <cp:revision>3</cp:revision>
  <dcterms:created xsi:type="dcterms:W3CDTF">2022-12-04T15:57:50Z</dcterms:created>
  <dcterms:modified xsi:type="dcterms:W3CDTF">2022-12-05T02:28:38Z</dcterms:modified>
</cp:coreProperties>
</file>