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440021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2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457"/>
            <a:ext cx="1080016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1414"/>
            <a:ext cx="1080016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7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6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567"/>
            <a:ext cx="3105046" cy="64078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567"/>
            <a:ext cx="9135135" cy="64078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87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5066"/>
            <a:ext cx="12420184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60096"/>
            <a:ext cx="12420184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23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836"/>
            <a:ext cx="6120091" cy="47975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836"/>
            <a:ext cx="6120091" cy="47975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568"/>
            <a:ext cx="12420184" cy="1461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560"/>
            <a:ext cx="6091965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961"/>
            <a:ext cx="6091965" cy="40624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560"/>
            <a:ext cx="6121966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961"/>
            <a:ext cx="6121966" cy="40624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8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77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85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4084"/>
            <a:ext cx="4644443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682"/>
            <a:ext cx="7290108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8379"/>
            <a:ext cx="4644443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2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4084"/>
            <a:ext cx="4644443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682"/>
            <a:ext cx="7290108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8379"/>
            <a:ext cx="4644443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5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568"/>
            <a:ext cx="12420184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836"/>
            <a:ext cx="12420184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8171"/>
            <a:ext cx="324004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1E75-CB6B-43A5-898B-D23C77E2CE25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8171"/>
            <a:ext cx="4860072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8171"/>
            <a:ext cx="324004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1583-53BE-4D74-AD8D-E643A9203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89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kumimoji="1"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kumimoji="1"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6354200" y="1320780"/>
            <a:ext cx="7871531" cy="6241562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01"/>
          </a:p>
        </p:txBody>
      </p:sp>
      <p:pic>
        <p:nvPicPr>
          <p:cNvPr id="1026" name="Picture 2" descr="http://earthsoft.jp/PT3/img/PT3-Rev2-Top-640x4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14" y="2238552"/>
            <a:ext cx="2367205" cy="177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77543" y="2554655"/>
            <a:ext cx="1994386" cy="13552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Scrambled Airwave</a:t>
            </a:r>
            <a:endParaRPr lang="ja-JP" altLang="en-US" sz="2501" b="1" dirty="0"/>
          </a:p>
        </p:txBody>
      </p:sp>
      <p:sp>
        <p:nvSpPr>
          <p:cNvPr id="6" name="右矢印 5"/>
          <p:cNvSpPr/>
          <p:nvPr/>
        </p:nvSpPr>
        <p:spPr>
          <a:xfrm>
            <a:off x="4147274" y="2546491"/>
            <a:ext cx="1999814" cy="1371555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Scrambled Signal</a:t>
            </a:r>
            <a:endParaRPr lang="ja-JP" altLang="en-US" sz="2501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16" y="916895"/>
            <a:ext cx="1352218" cy="113758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79482" y="5764958"/>
            <a:ext cx="2067270" cy="118780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/>
              <a:t>Smart</a:t>
            </a:r>
          </a:p>
          <a:p>
            <a:pPr algn="ctr"/>
            <a:r>
              <a:rPr lang="en-US" altLang="ja-JP" sz="2362" b="1" dirty="0"/>
              <a:t>Card Reader</a:t>
            </a:r>
            <a:endParaRPr lang="ja-JP" altLang="en-US" sz="2362" b="1" dirty="0"/>
          </a:p>
        </p:txBody>
      </p:sp>
      <p:sp>
        <p:nvSpPr>
          <p:cNvPr id="12" name="右矢印 11"/>
          <p:cNvSpPr/>
          <p:nvPr/>
        </p:nvSpPr>
        <p:spPr>
          <a:xfrm>
            <a:off x="8912866" y="5673083"/>
            <a:ext cx="2328075" cy="1371555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Unscrambled Channel</a:t>
            </a:r>
            <a:endParaRPr lang="ja-JP" altLang="en-US" sz="2501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11649624" y="5764958"/>
            <a:ext cx="2067270" cy="118780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/>
              <a:t>Direct Show</a:t>
            </a:r>
            <a:endParaRPr lang="ja-JP" altLang="en-US" sz="2362" b="1" dirty="0"/>
          </a:p>
        </p:txBody>
      </p:sp>
      <p:sp>
        <p:nvSpPr>
          <p:cNvPr id="9" name="角丸四角形 8"/>
          <p:cNvSpPr/>
          <p:nvPr/>
        </p:nvSpPr>
        <p:spPr>
          <a:xfrm>
            <a:off x="12272974" y="6897332"/>
            <a:ext cx="1592323" cy="27828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90" dirty="0"/>
              <a:t>LAV Filters</a:t>
            </a:r>
            <a:endParaRPr lang="ja-JP" altLang="en-US" sz="1890" dirty="0"/>
          </a:p>
        </p:txBody>
      </p:sp>
      <p:sp>
        <p:nvSpPr>
          <p:cNvPr id="16" name="角丸四角形 15"/>
          <p:cNvSpPr/>
          <p:nvPr/>
        </p:nvSpPr>
        <p:spPr>
          <a:xfrm>
            <a:off x="11495874" y="4799361"/>
            <a:ext cx="2529011" cy="2584084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01"/>
          </a:p>
        </p:txBody>
      </p:sp>
      <p:pic>
        <p:nvPicPr>
          <p:cNvPr id="1030" name="Picture 6" descr="http://www.wans-one.com/wp-content/uploads/2015/08/eyecatch_win1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740" y="4458871"/>
            <a:ext cx="1083233" cy="108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7200710" y="6897332"/>
            <a:ext cx="1592323" cy="27828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90" dirty="0"/>
              <a:t>winscard.dll</a:t>
            </a:r>
            <a:endParaRPr lang="ja-JP" altLang="en-US" sz="1890" dirty="0"/>
          </a:p>
        </p:txBody>
      </p:sp>
      <p:sp>
        <p:nvSpPr>
          <p:cNvPr id="10" name="正方形/長方形 9"/>
          <p:cNvSpPr/>
          <p:nvPr/>
        </p:nvSpPr>
        <p:spPr>
          <a:xfrm>
            <a:off x="2576801" y="2234186"/>
            <a:ext cx="1093268" cy="44708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PT3</a:t>
            </a:r>
            <a:endParaRPr lang="ja-JP" altLang="en-US" sz="2501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6579481" y="2234186"/>
            <a:ext cx="2603968" cy="118780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/>
              <a:t>Bon Driver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768424" y="3282849"/>
            <a:ext cx="2511202" cy="27828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90" dirty="0"/>
              <a:t>BonDriver_PT3-*.dll</a:t>
            </a:r>
            <a:endParaRPr lang="ja-JP" altLang="en-US" sz="1890" dirty="0"/>
          </a:p>
        </p:txBody>
      </p:sp>
      <p:sp>
        <p:nvSpPr>
          <p:cNvPr id="22" name="右矢印 21"/>
          <p:cNvSpPr/>
          <p:nvPr/>
        </p:nvSpPr>
        <p:spPr>
          <a:xfrm rot="5400000">
            <a:off x="6553095" y="3986920"/>
            <a:ext cx="2000774" cy="1371555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Scrambled</a:t>
            </a:r>
          </a:p>
          <a:p>
            <a:pPr algn="ctr"/>
            <a:r>
              <a:rPr lang="en-US" altLang="ja-JP" sz="2501" b="1" dirty="0"/>
              <a:t>Channel</a:t>
            </a:r>
            <a:endParaRPr lang="ja-JP" altLang="en-US" sz="2501" b="1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351124" y="1850896"/>
            <a:ext cx="1229100" cy="407156"/>
          </a:xfrm>
          <a:prstGeom prst="wedgeRectCallout">
            <a:avLst>
              <a:gd name="adj1" fmla="val -66276"/>
              <a:gd name="adj2" fmla="val 625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Tuning</a:t>
            </a:r>
            <a:endParaRPr lang="ja-JP" altLang="en-US" sz="2501" b="1" dirty="0"/>
          </a:p>
        </p:txBody>
      </p:sp>
      <p:sp>
        <p:nvSpPr>
          <p:cNvPr id="25" name="四角形吹き出し 24"/>
          <p:cNvSpPr/>
          <p:nvPr/>
        </p:nvSpPr>
        <p:spPr>
          <a:xfrm>
            <a:off x="8360313" y="5311865"/>
            <a:ext cx="1797580" cy="407156"/>
          </a:xfrm>
          <a:prstGeom prst="wedgeRectCallout">
            <a:avLst>
              <a:gd name="adj1" fmla="val -39677"/>
              <a:gd name="adj2" fmla="val 7389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Unscramble</a:t>
            </a:r>
            <a:endParaRPr lang="ja-JP" altLang="en-US" sz="2501" b="1" dirty="0"/>
          </a:p>
        </p:txBody>
      </p:sp>
      <p:sp>
        <p:nvSpPr>
          <p:cNvPr id="26" name="四角形吹き出し 25"/>
          <p:cNvSpPr/>
          <p:nvPr/>
        </p:nvSpPr>
        <p:spPr>
          <a:xfrm>
            <a:off x="12486700" y="5311865"/>
            <a:ext cx="1312907" cy="407156"/>
          </a:xfrm>
          <a:prstGeom prst="wedgeRectCallout">
            <a:avLst>
              <a:gd name="adj1" fmla="val -41191"/>
              <a:gd name="adj2" fmla="val 787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Display</a:t>
            </a:r>
            <a:endParaRPr lang="ja-JP" altLang="en-US" sz="2501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2829244" y="-103783"/>
            <a:ext cx="10528500" cy="5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501" dirty="0"/>
              <a:t>リアルタイム視聴</a:t>
            </a:r>
          </a:p>
        </p:txBody>
      </p:sp>
    </p:spTree>
    <p:extLst>
      <p:ext uri="{BB962C8B-B14F-4D97-AF65-F5344CB8AC3E}">
        <p14:creationId xmlns:p14="http://schemas.microsoft.com/office/powerpoint/2010/main" val="12054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3414091" y="2574232"/>
            <a:ext cx="10811641" cy="4774415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01"/>
          </a:p>
        </p:txBody>
      </p:sp>
      <p:pic>
        <p:nvPicPr>
          <p:cNvPr id="1026" name="Picture 2" descr="http://earthsoft.jp/PT3/img/PT3-Rev2-Top-640x4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47" y="5186520"/>
            <a:ext cx="2367205" cy="177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321476" y="5502623"/>
            <a:ext cx="1994386" cy="13552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Scrambled Airwave</a:t>
            </a:r>
            <a:endParaRPr lang="ja-JP" altLang="en-US" sz="2501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547" y="2409737"/>
            <a:ext cx="1352218" cy="113758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79482" y="5551264"/>
            <a:ext cx="2067270" cy="118780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/>
              <a:t>Smart</a:t>
            </a:r>
          </a:p>
          <a:p>
            <a:pPr algn="ctr"/>
            <a:r>
              <a:rPr lang="en-US" altLang="ja-JP" sz="2362" b="1" dirty="0"/>
              <a:t>Card Reader</a:t>
            </a:r>
            <a:endParaRPr lang="ja-JP" altLang="en-US" sz="2362" b="1" dirty="0"/>
          </a:p>
        </p:txBody>
      </p:sp>
      <p:sp>
        <p:nvSpPr>
          <p:cNvPr id="12" name="右矢印 11"/>
          <p:cNvSpPr/>
          <p:nvPr/>
        </p:nvSpPr>
        <p:spPr>
          <a:xfrm>
            <a:off x="8912866" y="5459389"/>
            <a:ext cx="2328075" cy="1371555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Unscrambled Channel</a:t>
            </a:r>
            <a:endParaRPr lang="ja-JP" altLang="en-US" sz="2501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11649624" y="5551264"/>
            <a:ext cx="2067270" cy="118780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/>
              <a:t>Direct Show</a:t>
            </a:r>
            <a:endParaRPr lang="ja-JP" altLang="en-US" sz="2362" b="1" dirty="0"/>
          </a:p>
        </p:txBody>
      </p:sp>
      <p:sp>
        <p:nvSpPr>
          <p:cNvPr id="9" name="角丸四角形 8"/>
          <p:cNvSpPr/>
          <p:nvPr/>
        </p:nvSpPr>
        <p:spPr>
          <a:xfrm>
            <a:off x="12272974" y="6683638"/>
            <a:ext cx="1592323" cy="27828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90" dirty="0"/>
              <a:t>LAV Filters</a:t>
            </a:r>
            <a:endParaRPr lang="ja-JP" altLang="en-US" sz="1890" dirty="0"/>
          </a:p>
        </p:txBody>
      </p:sp>
      <p:sp>
        <p:nvSpPr>
          <p:cNvPr id="16" name="角丸四角形 15"/>
          <p:cNvSpPr/>
          <p:nvPr/>
        </p:nvSpPr>
        <p:spPr>
          <a:xfrm>
            <a:off x="11495874" y="4585667"/>
            <a:ext cx="2529011" cy="2584084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01"/>
          </a:p>
        </p:txBody>
      </p:sp>
      <p:pic>
        <p:nvPicPr>
          <p:cNvPr id="1030" name="Picture 6" descr="http://www.wans-one.com/wp-content/uploads/2015/08/eyecatch_win1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740" y="4245177"/>
            <a:ext cx="1083233" cy="108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7200710" y="6683638"/>
            <a:ext cx="1592323" cy="27828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90" dirty="0"/>
              <a:t>winscard.dll</a:t>
            </a:r>
            <a:endParaRPr lang="ja-JP" altLang="en-US" sz="1890" dirty="0"/>
          </a:p>
        </p:txBody>
      </p:sp>
      <p:sp>
        <p:nvSpPr>
          <p:cNvPr id="10" name="正方形/長方形 9"/>
          <p:cNvSpPr/>
          <p:nvPr/>
        </p:nvSpPr>
        <p:spPr>
          <a:xfrm>
            <a:off x="2820734" y="5182154"/>
            <a:ext cx="1093268" cy="44708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PT3</a:t>
            </a:r>
            <a:endParaRPr lang="ja-JP" altLang="en-US" sz="2501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6579482" y="3211831"/>
            <a:ext cx="2603968" cy="118780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/>
              <a:t>Bon Driver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768425" y="4260494"/>
            <a:ext cx="2511202" cy="27828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90" dirty="0"/>
              <a:t>BonDriver_PT3-*.dll</a:t>
            </a:r>
            <a:endParaRPr lang="ja-JP" altLang="en-US" sz="1890" dirty="0"/>
          </a:p>
        </p:txBody>
      </p:sp>
      <p:sp>
        <p:nvSpPr>
          <p:cNvPr id="22" name="右矢印 21"/>
          <p:cNvSpPr/>
          <p:nvPr/>
        </p:nvSpPr>
        <p:spPr>
          <a:xfrm>
            <a:off x="4412426" y="5459389"/>
            <a:ext cx="2000774" cy="1371555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Scrambled</a:t>
            </a:r>
          </a:p>
          <a:p>
            <a:pPr algn="ctr"/>
            <a:r>
              <a:rPr lang="en-US" altLang="ja-JP" sz="2501" b="1" dirty="0"/>
              <a:t>Channel</a:t>
            </a:r>
            <a:endParaRPr lang="ja-JP" altLang="en-US" sz="2501" b="1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351125" y="2828541"/>
            <a:ext cx="1533494" cy="407156"/>
          </a:xfrm>
          <a:prstGeom prst="wedgeRectCallout">
            <a:avLst>
              <a:gd name="adj1" fmla="val -66276"/>
              <a:gd name="adj2" fmla="val 625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 smtClean="0"/>
              <a:t>1.Tuning</a:t>
            </a:r>
            <a:endParaRPr lang="ja-JP" altLang="en-US" sz="2501" b="1" dirty="0"/>
          </a:p>
        </p:txBody>
      </p:sp>
      <p:sp>
        <p:nvSpPr>
          <p:cNvPr id="25" name="四角形吹き出し 24"/>
          <p:cNvSpPr/>
          <p:nvPr/>
        </p:nvSpPr>
        <p:spPr>
          <a:xfrm>
            <a:off x="8314083" y="5098171"/>
            <a:ext cx="2083562" cy="407156"/>
          </a:xfrm>
          <a:prstGeom prst="wedgeRectCallout">
            <a:avLst>
              <a:gd name="adj1" fmla="val -39677"/>
              <a:gd name="adj2" fmla="val 7389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 smtClean="0"/>
              <a:t>2.Unscramble</a:t>
            </a:r>
            <a:endParaRPr lang="ja-JP" altLang="en-US" sz="2501" b="1" dirty="0"/>
          </a:p>
        </p:txBody>
      </p:sp>
      <p:sp>
        <p:nvSpPr>
          <p:cNvPr id="26" name="四角形吹き出し 25"/>
          <p:cNvSpPr/>
          <p:nvPr/>
        </p:nvSpPr>
        <p:spPr>
          <a:xfrm>
            <a:off x="12486700" y="5098171"/>
            <a:ext cx="1457082" cy="407156"/>
          </a:xfrm>
          <a:prstGeom prst="wedgeRectCallout">
            <a:avLst>
              <a:gd name="adj1" fmla="val -41191"/>
              <a:gd name="adj2" fmla="val 787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 smtClean="0"/>
              <a:t>3.Display</a:t>
            </a:r>
            <a:endParaRPr lang="ja-JP" altLang="en-US" sz="2501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2241818" y="1576127"/>
            <a:ext cx="10528500" cy="5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501" dirty="0"/>
              <a:t>リアルタイム</a:t>
            </a:r>
            <a:r>
              <a:rPr lang="ja-JP" altLang="en-US" sz="2501" dirty="0" smtClean="0"/>
              <a:t>視聴の場合</a:t>
            </a:r>
            <a:endParaRPr lang="ja-JP" altLang="en-US" sz="2501" dirty="0"/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4010439" y="3849465"/>
            <a:ext cx="2472866" cy="1779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 rot="19441140">
            <a:off x="3965092" y="4236065"/>
            <a:ext cx="2349434" cy="409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Select the Channel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727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3366849" y="2871788"/>
            <a:ext cx="10684907" cy="4487275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01"/>
          </a:p>
        </p:txBody>
      </p:sp>
      <p:sp>
        <p:nvSpPr>
          <p:cNvPr id="4" name="正方形/長方形 3"/>
          <p:cNvSpPr/>
          <p:nvPr/>
        </p:nvSpPr>
        <p:spPr>
          <a:xfrm>
            <a:off x="108719" y="54619"/>
            <a:ext cx="1398613" cy="40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501" dirty="0"/>
              <a:t>録画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42378" y="2644736"/>
            <a:ext cx="3185097" cy="8437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EpgDataCap_Bon</a:t>
            </a:r>
            <a:endParaRPr lang="ja-JP" altLang="en-US" sz="3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2" descr="http://earthsoft.jp/PT3/img/PT3-Rev2-Top-640x4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47" y="5186520"/>
            <a:ext cx="2367205" cy="177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矢印 11"/>
          <p:cNvSpPr/>
          <p:nvPr/>
        </p:nvSpPr>
        <p:spPr>
          <a:xfrm>
            <a:off x="321476" y="5502623"/>
            <a:ext cx="1994386" cy="13552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Scrambled Airwave</a:t>
            </a:r>
            <a:endParaRPr lang="ja-JP" altLang="en-US" sz="2501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6579482" y="5551264"/>
            <a:ext cx="2067270" cy="118780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 smtClean="0"/>
              <a:t>Unscramble</a:t>
            </a:r>
          </a:p>
          <a:p>
            <a:pPr algn="ctr"/>
            <a:r>
              <a:rPr lang="en-US" altLang="ja-JP" sz="2362" b="1" dirty="0" smtClean="0"/>
              <a:t>Module</a:t>
            </a:r>
            <a:endParaRPr lang="ja-JP" altLang="en-US" sz="2362" b="1" dirty="0"/>
          </a:p>
        </p:txBody>
      </p:sp>
      <p:sp>
        <p:nvSpPr>
          <p:cNvPr id="14" name="右矢印 13"/>
          <p:cNvSpPr/>
          <p:nvPr/>
        </p:nvSpPr>
        <p:spPr>
          <a:xfrm>
            <a:off x="8912866" y="5459389"/>
            <a:ext cx="2328075" cy="1371555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Unscrambled Channel</a:t>
            </a:r>
            <a:endParaRPr lang="ja-JP" altLang="en-US" sz="2501" b="1" dirty="0"/>
          </a:p>
        </p:txBody>
      </p:sp>
      <p:sp>
        <p:nvSpPr>
          <p:cNvPr id="15" name="角丸四角形 14"/>
          <p:cNvSpPr/>
          <p:nvPr/>
        </p:nvSpPr>
        <p:spPr>
          <a:xfrm>
            <a:off x="7200710" y="6683638"/>
            <a:ext cx="1592323" cy="27828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90" dirty="0"/>
              <a:t>winscard.dll</a:t>
            </a:r>
            <a:endParaRPr lang="ja-JP" altLang="en-US" sz="1890" dirty="0"/>
          </a:p>
        </p:txBody>
      </p:sp>
      <p:sp>
        <p:nvSpPr>
          <p:cNvPr id="16" name="正方形/長方形 15"/>
          <p:cNvSpPr/>
          <p:nvPr/>
        </p:nvSpPr>
        <p:spPr>
          <a:xfrm>
            <a:off x="2820734" y="5182154"/>
            <a:ext cx="1093268" cy="44708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PT3</a:t>
            </a:r>
            <a:endParaRPr lang="ja-JP" altLang="en-US" sz="2501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6579482" y="3569023"/>
            <a:ext cx="2603968" cy="118780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/>
              <a:t>Bon Driver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6768425" y="4617686"/>
            <a:ext cx="2511202" cy="27828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90" dirty="0"/>
              <a:t>BonDriver_PT3-*.dll</a:t>
            </a:r>
            <a:endParaRPr lang="ja-JP" altLang="en-US" sz="1890" dirty="0"/>
          </a:p>
        </p:txBody>
      </p:sp>
      <p:sp>
        <p:nvSpPr>
          <p:cNvPr id="19" name="右矢印 18"/>
          <p:cNvSpPr/>
          <p:nvPr/>
        </p:nvSpPr>
        <p:spPr>
          <a:xfrm>
            <a:off x="4412426" y="5459389"/>
            <a:ext cx="2000774" cy="1371555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Scrambled</a:t>
            </a:r>
          </a:p>
          <a:p>
            <a:pPr algn="ctr"/>
            <a:r>
              <a:rPr lang="en-US" altLang="ja-JP" sz="2501" b="1" dirty="0"/>
              <a:t>Channel</a:t>
            </a:r>
            <a:endParaRPr lang="ja-JP" altLang="en-US" sz="2501" b="1" dirty="0"/>
          </a:p>
        </p:txBody>
      </p:sp>
      <p:sp>
        <p:nvSpPr>
          <p:cNvPr id="20" name="四角形吹き出し 19"/>
          <p:cNvSpPr/>
          <p:nvPr/>
        </p:nvSpPr>
        <p:spPr>
          <a:xfrm>
            <a:off x="8026286" y="3095658"/>
            <a:ext cx="1533494" cy="407156"/>
          </a:xfrm>
          <a:prstGeom prst="wedgeRectCallout">
            <a:avLst>
              <a:gd name="adj1" fmla="val -44381"/>
              <a:gd name="adj2" fmla="val 712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2</a:t>
            </a:r>
            <a:r>
              <a:rPr lang="en-US" altLang="ja-JP" sz="2501" b="1" dirty="0" smtClean="0"/>
              <a:t>.Tuning</a:t>
            </a:r>
            <a:endParaRPr lang="ja-JP" altLang="en-US" sz="2501" b="1" dirty="0"/>
          </a:p>
        </p:txBody>
      </p:sp>
      <p:sp>
        <p:nvSpPr>
          <p:cNvPr id="21" name="四角形吹き出し 20"/>
          <p:cNvSpPr/>
          <p:nvPr/>
        </p:nvSpPr>
        <p:spPr>
          <a:xfrm>
            <a:off x="7671688" y="5077862"/>
            <a:ext cx="2083562" cy="407156"/>
          </a:xfrm>
          <a:prstGeom prst="wedgeRectCallout">
            <a:avLst>
              <a:gd name="adj1" fmla="val -39677"/>
              <a:gd name="adj2" fmla="val 7389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3</a:t>
            </a:r>
            <a:r>
              <a:rPr lang="en-US" altLang="ja-JP" sz="2501" b="1" dirty="0" smtClean="0"/>
              <a:t>.Unscramble</a:t>
            </a:r>
            <a:endParaRPr lang="ja-JP" altLang="en-US" sz="2501" b="1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010439" y="4162926"/>
            <a:ext cx="2440896" cy="14663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 rot="19737199">
            <a:off x="3993668" y="4371801"/>
            <a:ext cx="2349434" cy="409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Select the Channel</a:t>
            </a:r>
            <a:endParaRPr kumimoji="1" lang="ja-JP" altLang="en-US" sz="2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066722" y="6955859"/>
            <a:ext cx="1726311" cy="27828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90" dirty="0"/>
              <a:t>B25Decoder.dll</a:t>
            </a:r>
            <a:endParaRPr lang="ja-JP" altLang="en-US" sz="1890" dirty="0"/>
          </a:p>
        </p:txBody>
      </p:sp>
      <p:sp>
        <p:nvSpPr>
          <p:cNvPr id="25" name="正方形/長方形 24"/>
          <p:cNvSpPr/>
          <p:nvPr/>
        </p:nvSpPr>
        <p:spPr>
          <a:xfrm>
            <a:off x="11649624" y="5551264"/>
            <a:ext cx="2067270" cy="118780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 smtClean="0"/>
              <a:t>Storage Driver</a:t>
            </a:r>
            <a:endParaRPr lang="ja-JP" altLang="en-US" sz="2362" b="1" dirty="0"/>
          </a:p>
        </p:txBody>
      </p:sp>
      <p:sp>
        <p:nvSpPr>
          <p:cNvPr id="27" name="角丸四角形 26"/>
          <p:cNvSpPr/>
          <p:nvPr/>
        </p:nvSpPr>
        <p:spPr>
          <a:xfrm>
            <a:off x="11495874" y="4585667"/>
            <a:ext cx="2363001" cy="2584084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01"/>
          </a:p>
        </p:txBody>
      </p:sp>
      <p:pic>
        <p:nvPicPr>
          <p:cNvPr id="28" name="Picture 6" descr="http://www.wans-one.com/wp-content/uploads/2015/08/eyecatch_win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740" y="4245177"/>
            <a:ext cx="1083233" cy="108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吹き出し 28"/>
          <p:cNvSpPr/>
          <p:nvPr/>
        </p:nvSpPr>
        <p:spPr>
          <a:xfrm>
            <a:off x="12482119" y="5087942"/>
            <a:ext cx="1136431" cy="407156"/>
          </a:xfrm>
          <a:prstGeom prst="wedgeRectCallout">
            <a:avLst>
              <a:gd name="adj1" fmla="val -41191"/>
              <a:gd name="adj2" fmla="val 787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/>
              <a:t>4</a:t>
            </a:r>
            <a:r>
              <a:rPr lang="en-US" altLang="ja-JP" sz="2501" b="1" dirty="0" smtClean="0"/>
              <a:t>.Save</a:t>
            </a:r>
            <a:endParaRPr lang="ja-JP" altLang="en-US" sz="2501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9167848" y="613367"/>
            <a:ext cx="2194003" cy="8437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EpgTimer</a:t>
            </a:r>
            <a:endParaRPr lang="ja-JP" altLang="en-US" sz="3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392319" y="808366"/>
            <a:ext cx="4659437" cy="1617963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01"/>
          </a:p>
        </p:txBody>
      </p:sp>
      <p:sp>
        <p:nvSpPr>
          <p:cNvPr id="34" name="正方形/長方形 33"/>
          <p:cNvSpPr/>
          <p:nvPr/>
        </p:nvSpPr>
        <p:spPr>
          <a:xfrm>
            <a:off x="12391622" y="1684209"/>
            <a:ext cx="1511761" cy="51380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 smtClean="0"/>
              <a:t>EPG</a:t>
            </a:r>
            <a:endParaRPr lang="en-US" altLang="ja-JP" sz="2362" b="1" dirty="0"/>
          </a:p>
        </p:txBody>
      </p:sp>
      <p:sp>
        <p:nvSpPr>
          <p:cNvPr id="35" name="正方形/長方形 34"/>
          <p:cNvSpPr/>
          <p:nvPr/>
        </p:nvSpPr>
        <p:spPr>
          <a:xfrm>
            <a:off x="9842945" y="1684209"/>
            <a:ext cx="2247568" cy="51380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62" b="1" dirty="0" smtClean="0"/>
              <a:t>Rec Scheduler</a:t>
            </a:r>
            <a:endParaRPr lang="en-US" altLang="ja-JP" sz="2362" b="1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6413200" y="1980786"/>
            <a:ext cx="3342050" cy="11267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 rot="20470600">
            <a:off x="6588846" y="2018158"/>
            <a:ext cx="3031814" cy="409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Start the EpgDataCap_Bon</a:t>
            </a:r>
            <a:endParaRPr kumimoji="1" lang="ja-JP" altLang="en-US" sz="2000" b="1" dirty="0"/>
          </a:p>
        </p:txBody>
      </p:sp>
      <p:sp>
        <p:nvSpPr>
          <p:cNvPr id="40" name="四角形吹き出し 39"/>
          <p:cNvSpPr/>
          <p:nvPr/>
        </p:nvSpPr>
        <p:spPr>
          <a:xfrm>
            <a:off x="11513076" y="1204945"/>
            <a:ext cx="1753844" cy="407156"/>
          </a:xfrm>
          <a:prstGeom prst="wedgeRectCallout">
            <a:avLst>
              <a:gd name="adj1" fmla="val -44381"/>
              <a:gd name="adj2" fmla="val 712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501" b="1" dirty="0" smtClean="0"/>
              <a:t>1.Wake UP</a:t>
            </a:r>
            <a:endParaRPr lang="ja-JP" altLang="en-US" sz="2501" b="1" dirty="0"/>
          </a:p>
        </p:txBody>
      </p:sp>
    </p:spTree>
    <p:extLst>
      <p:ext uri="{BB962C8B-B14F-4D97-AF65-F5344CB8AC3E}">
        <p14:creationId xmlns:p14="http://schemas.microsoft.com/office/powerpoint/2010/main" val="20748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2643" y="180465"/>
            <a:ext cx="3907241" cy="46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50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録画＋リアルタイム</a:t>
            </a:r>
            <a:r>
              <a:rPr lang="ja-JP" altLang="en-US" sz="2501" dirty="0">
                <a:latin typeface="Meiryo UI" panose="020B0604030504040204" pitchFamily="50" charset="-128"/>
                <a:ea typeface="Meiryo UI" panose="020B0604030504040204" pitchFamily="50" charset="-128"/>
              </a:rPr>
              <a:t>視聴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3039894" y="982497"/>
            <a:ext cx="7801583" cy="2864796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10463" y="786226"/>
            <a:ext cx="2307878" cy="6113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EpgDataCap_Bon</a:t>
            </a:r>
            <a:endParaRPr lang="ja-JP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2" descr="http://earthsoft.jp/PT3/img/PT3-Rev2-Top-640x4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48" y="2365502"/>
            <a:ext cx="1715244" cy="12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738143" y="2605445"/>
            <a:ext cx="1445105" cy="9819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Scrambled Airwave</a:t>
            </a:r>
            <a:endParaRPr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510864" y="2361136"/>
            <a:ext cx="1497916" cy="99061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Unscramble</a:t>
            </a:r>
          </a:p>
          <a:p>
            <a:pPr algn="ctr"/>
            <a:r>
              <a:rPr lang="en-US" altLang="ja-JP" sz="1600" b="1" dirty="0" smtClean="0"/>
              <a:t>Module</a:t>
            </a:r>
            <a:endParaRPr lang="ja-JP" altLang="en-US" sz="1600" b="1" dirty="0"/>
          </a:p>
        </p:txBody>
      </p:sp>
      <p:sp>
        <p:nvSpPr>
          <p:cNvPr id="9" name="右矢印 8"/>
          <p:cNvSpPr/>
          <p:nvPr/>
        </p:nvSpPr>
        <p:spPr>
          <a:xfrm rot="20832758">
            <a:off x="7165060" y="1901614"/>
            <a:ext cx="1686891" cy="99381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Unscrambled Channel</a:t>
            </a:r>
            <a:endParaRPr lang="ja-JP" altLang="en-US" b="1" dirty="0"/>
          </a:p>
        </p:txBody>
      </p:sp>
      <p:sp>
        <p:nvSpPr>
          <p:cNvPr id="10" name="角丸四角形 9"/>
          <p:cNvSpPr/>
          <p:nvPr/>
        </p:nvSpPr>
        <p:spPr>
          <a:xfrm>
            <a:off x="5855003" y="3302061"/>
            <a:ext cx="1153776" cy="201642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winscard.dll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820734" y="2361136"/>
            <a:ext cx="792167" cy="3239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PT3</a:t>
            </a:r>
            <a:endParaRPr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5510864" y="1288811"/>
            <a:ext cx="1886800" cy="63160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Bon Driver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5578081" y="1874748"/>
            <a:ext cx="1819583" cy="201642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BonDriver_PT3-*.dll</a:t>
            </a:r>
            <a:endParaRPr lang="ja-JP" altLang="en-US" sz="1400" dirty="0"/>
          </a:p>
        </p:txBody>
      </p:sp>
      <p:sp>
        <p:nvSpPr>
          <p:cNvPr id="14" name="右矢印 13"/>
          <p:cNvSpPr/>
          <p:nvPr/>
        </p:nvSpPr>
        <p:spPr>
          <a:xfrm>
            <a:off x="3874279" y="2535432"/>
            <a:ext cx="1449734" cy="99381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Scrambled</a:t>
            </a:r>
          </a:p>
          <a:p>
            <a:pPr algn="ctr"/>
            <a:r>
              <a:rPr lang="en-US" altLang="ja-JP" b="1" dirty="0"/>
              <a:t>Channel</a:t>
            </a:r>
            <a:endParaRPr lang="ja-JP" altLang="en-US" b="1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3687428" y="1818619"/>
            <a:ext cx="1717338" cy="8664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 rot="19998627">
            <a:off x="3781937" y="1829357"/>
            <a:ext cx="1552980" cy="2969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/>
              <a:t>Select the Channel</a:t>
            </a:r>
            <a:endParaRPr kumimoji="1" lang="ja-JP" altLang="en-US" sz="1400" b="1" dirty="0"/>
          </a:p>
        </p:txBody>
      </p:sp>
      <p:sp>
        <p:nvSpPr>
          <p:cNvPr id="19" name="角丸四角形 18"/>
          <p:cNvSpPr/>
          <p:nvPr/>
        </p:nvSpPr>
        <p:spPr>
          <a:xfrm>
            <a:off x="5663072" y="3501322"/>
            <a:ext cx="1345708" cy="201642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B25Decoder.dll</a:t>
            </a:r>
            <a:endParaRPr lang="ja-JP" altLang="en-US" sz="1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068330" y="1781313"/>
            <a:ext cx="1497916" cy="66666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Storage Driver</a:t>
            </a:r>
            <a:endParaRPr lang="ja-JP" altLang="en-US" sz="160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8961189" y="1288811"/>
            <a:ext cx="1734373" cy="1316634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2" name="Picture 6" descr="http://www.wans-one.com/wp-content/uploads/2015/08/eyecatch_win10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94" y="1101942"/>
            <a:ext cx="614707" cy="61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4606047" y="4997218"/>
            <a:ext cx="6293796" cy="2453394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304" y="4763973"/>
            <a:ext cx="1091560" cy="918296"/>
          </a:xfrm>
          <a:prstGeom prst="rect">
            <a:avLst/>
          </a:prstGeom>
        </p:spPr>
      </p:pic>
      <p:sp>
        <p:nvSpPr>
          <p:cNvPr id="41" name="右矢印 40"/>
          <p:cNvSpPr/>
          <p:nvPr/>
        </p:nvSpPr>
        <p:spPr>
          <a:xfrm rot="19319468" flipH="1">
            <a:off x="5949407" y="4610827"/>
            <a:ext cx="3886411" cy="82127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Unscrambled </a:t>
            </a:r>
            <a:r>
              <a:rPr lang="en-US" altLang="ja-JP" b="1" dirty="0" smtClean="0"/>
              <a:t>Channel </a:t>
            </a:r>
            <a:r>
              <a:rPr lang="en-US" altLang="ja-JP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Packet</a:t>
            </a:r>
            <a:endParaRPr lang="ja-JP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404766" y="6317507"/>
            <a:ext cx="1648615" cy="63160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Bon Driver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510864" y="6903444"/>
            <a:ext cx="1542518" cy="201642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BonDriver_</a:t>
            </a:r>
            <a:r>
              <a:rPr lang="en-US" altLang="ja-JP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UDP</a:t>
            </a:r>
            <a:r>
              <a:rPr lang="en-US" altLang="ja-JP" sz="1400" dirty="0"/>
              <a:t>.dll</a:t>
            </a:r>
            <a:endParaRPr lang="ja-JP" altLang="en-US" sz="1400" dirty="0"/>
          </a:p>
        </p:txBody>
      </p:sp>
      <p:sp>
        <p:nvSpPr>
          <p:cNvPr id="44" name="右矢印 43"/>
          <p:cNvSpPr/>
          <p:nvPr/>
        </p:nvSpPr>
        <p:spPr>
          <a:xfrm>
            <a:off x="7195631" y="6129929"/>
            <a:ext cx="1686891" cy="99381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Unscrambled Channel</a:t>
            </a:r>
            <a:endParaRPr lang="ja-JP" altLang="en-US" b="1" dirty="0"/>
          </a:p>
        </p:txBody>
      </p:sp>
      <p:sp>
        <p:nvSpPr>
          <p:cNvPr id="45" name="正方形/長方形 44"/>
          <p:cNvSpPr/>
          <p:nvPr/>
        </p:nvSpPr>
        <p:spPr>
          <a:xfrm>
            <a:off x="9068330" y="6293501"/>
            <a:ext cx="1497916" cy="66666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Direct </a:t>
            </a:r>
            <a:r>
              <a:rPr lang="en-US" altLang="ja-JP" sz="1600" b="1" dirty="0" smtClean="0"/>
              <a:t>Show</a:t>
            </a:r>
            <a:endParaRPr lang="ja-JP" altLang="en-US" sz="1600" b="1" dirty="0"/>
          </a:p>
        </p:txBody>
      </p:sp>
      <p:sp>
        <p:nvSpPr>
          <p:cNvPr id="46" name="角丸四角形 45"/>
          <p:cNvSpPr/>
          <p:nvPr/>
        </p:nvSpPr>
        <p:spPr>
          <a:xfrm>
            <a:off x="8961189" y="5682269"/>
            <a:ext cx="1796404" cy="1618376"/>
          </a:xfrm>
          <a:prstGeom prst="roundRect">
            <a:avLst>
              <a:gd name="adj" fmla="val 384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7" name="Picture 6" descr="http://www.wans-one.com/wp-content/uploads/2015/08/eyecatch_win10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94" y="5429303"/>
            <a:ext cx="614707" cy="61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9412470" y="6903444"/>
            <a:ext cx="1153776" cy="201642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LAV </a:t>
            </a:r>
            <a:r>
              <a:rPr lang="en-US" altLang="ja-JP" sz="1400" dirty="0" smtClean="0"/>
              <a:t>Filters</a:t>
            </a:r>
            <a:endParaRPr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9068330" y="2919754"/>
            <a:ext cx="1497916" cy="66666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UDP </a:t>
            </a:r>
          </a:p>
          <a:p>
            <a:pPr algn="ctr"/>
            <a:r>
              <a:rPr lang="en-US" altLang="ja-JP" sz="1600" b="1" dirty="0" smtClean="0"/>
              <a:t>Transmitter</a:t>
            </a:r>
            <a:endParaRPr lang="ja-JP" altLang="en-US" sz="1600" b="1" dirty="0"/>
          </a:p>
        </p:txBody>
      </p:sp>
      <p:sp>
        <p:nvSpPr>
          <p:cNvPr id="50" name="右矢印 49"/>
          <p:cNvSpPr/>
          <p:nvPr/>
        </p:nvSpPr>
        <p:spPr>
          <a:xfrm rot="184183">
            <a:off x="7221031" y="2692466"/>
            <a:ext cx="1686891" cy="99381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Unscrambled Channel</a:t>
            </a:r>
            <a:endParaRPr lang="ja-JP" altLang="en-US" b="1" dirty="0"/>
          </a:p>
        </p:txBody>
      </p:sp>
      <p:sp>
        <p:nvSpPr>
          <p:cNvPr id="51" name="四角形吹き出し 50"/>
          <p:cNvSpPr/>
          <p:nvPr/>
        </p:nvSpPr>
        <p:spPr>
          <a:xfrm>
            <a:off x="2829244" y="4122643"/>
            <a:ext cx="5063368" cy="393970"/>
          </a:xfrm>
          <a:prstGeom prst="wedgeRectCallout">
            <a:avLst>
              <a:gd name="adj1" fmla="val 54991"/>
              <a:gd name="adj2" fmla="val 4645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ネットワーク上に流すため、別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でも視聴が可能となる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590123" y="1407794"/>
            <a:ext cx="813721" cy="341187"/>
          </a:xfrm>
          <a:prstGeom prst="wedgeRectCallout">
            <a:avLst>
              <a:gd name="adj1" fmla="val -41191"/>
              <a:gd name="adj2" fmla="val 787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Save</a:t>
            </a:r>
            <a:endParaRPr lang="ja-JP" altLang="en-US" sz="2000" b="1" dirty="0"/>
          </a:p>
        </p:txBody>
      </p:sp>
      <p:sp>
        <p:nvSpPr>
          <p:cNvPr id="53" name="四角形吹き出し 52"/>
          <p:cNvSpPr/>
          <p:nvPr/>
        </p:nvSpPr>
        <p:spPr>
          <a:xfrm>
            <a:off x="9590123" y="5885945"/>
            <a:ext cx="976123" cy="341187"/>
          </a:xfrm>
          <a:prstGeom prst="wedgeRectCallout">
            <a:avLst>
              <a:gd name="adj1" fmla="val -41191"/>
              <a:gd name="adj2" fmla="val 7877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Display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42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9244" y="-103783"/>
            <a:ext cx="10528500" cy="5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501" dirty="0"/>
              <a:t>リアルタイム視聴</a:t>
            </a:r>
          </a:p>
        </p:txBody>
      </p:sp>
    </p:spTree>
    <p:extLst>
      <p:ext uri="{BB962C8B-B14F-4D97-AF65-F5344CB8AC3E}">
        <p14:creationId xmlns:p14="http://schemas.microsoft.com/office/powerpoint/2010/main" val="347625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9244" y="-103783"/>
            <a:ext cx="10528500" cy="5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501" dirty="0"/>
              <a:t>リアルタイム視聴</a:t>
            </a:r>
          </a:p>
        </p:txBody>
      </p:sp>
    </p:spTree>
    <p:extLst>
      <p:ext uri="{BB962C8B-B14F-4D97-AF65-F5344CB8AC3E}">
        <p14:creationId xmlns:p14="http://schemas.microsoft.com/office/powerpoint/2010/main" val="378208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153</Words>
  <Application>Microsoft Office PowerPoint</Application>
  <PresentationFormat>ユーザー設定</PresentationFormat>
  <Paragraphs>86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 Yoshihara</dc:creator>
  <cp:lastModifiedBy>Toru Yoshihara</cp:lastModifiedBy>
  <cp:revision>25</cp:revision>
  <dcterms:created xsi:type="dcterms:W3CDTF">2016-02-13T05:43:05Z</dcterms:created>
  <dcterms:modified xsi:type="dcterms:W3CDTF">2016-02-14T07:56:58Z</dcterms:modified>
</cp:coreProperties>
</file>