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101"/>
    <a:srgbClr val="00970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3" autoAdjust="0"/>
    <p:restoredTop sz="94660"/>
  </p:normalViewPr>
  <p:slideViewPr>
    <p:cSldViewPr>
      <p:cViewPr varScale="1">
        <p:scale>
          <a:sx n="144" d="100"/>
          <a:sy n="144" d="100"/>
        </p:scale>
        <p:origin x="125" y="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04431469-B25B-4C68-8DED-4D179C6DBEF9}"/>
    <pc:docChg chg="undo custSel addSld modSld">
      <pc:chgData name="Yoshihara Toru" userId="86ccaa3c9aeaa58c" providerId="LiveId" clId="{04431469-B25B-4C68-8DED-4D179C6DBEF9}" dt="2022-04-05T08:30:50.177" v="628" actId="1076"/>
      <pc:docMkLst>
        <pc:docMk/>
      </pc:docMkLst>
      <pc:sldChg chg="addSp delSp modSp new mod">
        <pc:chgData name="Yoshihara Toru" userId="86ccaa3c9aeaa58c" providerId="LiveId" clId="{04431469-B25B-4C68-8DED-4D179C6DBEF9}" dt="2022-04-05T08:30:50.177" v="628" actId="1076"/>
        <pc:sldMkLst>
          <pc:docMk/>
          <pc:sldMk cId="4098739667" sldId="259"/>
        </pc:sldMkLst>
        <pc:spChg chg="del">
          <ac:chgData name="Yoshihara Toru" userId="86ccaa3c9aeaa58c" providerId="LiveId" clId="{04431469-B25B-4C68-8DED-4D179C6DBEF9}" dt="2022-03-24T13:13:11.069" v="2" actId="478"/>
          <ac:spMkLst>
            <pc:docMk/>
            <pc:sldMk cId="4098739667" sldId="259"/>
            <ac:spMk id="2" creationId="{CA740C3C-D1D4-48D8-A441-9E9BAECDFF77}"/>
          </ac:spMkLst>
        </pc:spChg>
        <pc:spChg chg="add mod">
          <ac:chgData name="Yoshihara Toru" userId="86ccaa3c9aeaa58c" providerId="LiveId" clId="{04431469-B25B-4C68-8DED-4D179C6DBEF9}" dt="2022-04-05T08:30:50.177" v="628" actId="1076"/>
          <ac:spMkLst>
            <pc:docMk/>
            <pc:sldMk cId="4098739667" sldId="259"/>
            <ac:spMk id="2" creationId="{D5FB9C33-443B-4C19-9CA0-4822D809678F}"/>
          </ac:spMkLst>
        </pc:spChg>
        <pc:spChg chg="del">
          <ac:chgData name="Yoshihara Toru" userId="86ccaa3c9aeaa58c" providerId="LiveId" clId="{04431469-B25B-4C68-8DED-4D179C6DBEF9}" dt="2022-03-24T13:13:11.069" v="2" actId="478"/>
          <ac:spMkLst>
            <pc:docMk/>
            <pc:sldMk cId="4098739667" sldId="259"/>
            <ac:spMk id="3" creationId="{50EBD2F2-29BA-424C-AEFA-56BB144831F7}"/>
          </ac:spMkLst>
        </pc:spChg>
        <pc:spChg chg="add del mod">
          <ac:chgData name="Yoshihara Toru" userId="86ccaa3c9aeaa58c" providerId="LiveId" clId="{04431469-B25B-4C68-8DED-4D179C6DBEF9}" dt="2022-03-24T13:13:11.069" v="2" actId="478"/>
          <ac:spMkLst>
            <pc:docMk/>
            <pc:sldMk cId="4098739667" sldId="259"/>
            <ac:spMk id="4" creationId="{4493E7B7-12A4-4414-9266-F57289CB9606}"/>
          </ac:spMkLst>
        </pc:spChg>
        <pc:spChg chg="add mod">
          <ac:chgData name="Yoshihara Toru" userId="86ccaa3c9aeaa58c" providerId="LiveId" clId="{04431469-B25B-4C68-8DED-4D179C6DBEF9}" dt="2022-03-24T14:11:02.556" v="425" actId="20577"/>
          <ac:spMkLst>
            <pc:docMk/>
            <pc:sldMk cId="4098739667" sldId="259"/>
            <ac:spMk id="5" creationId="{B6BE227F-2EE5-4DFB-8B45-60105BAC505F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6" creationId="{94B2B48D-8A20-4256-9D75-A269E2A5C448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7" creationId="{550CDC76-EBF9-4919-A4F9-D483186F57CF}"/>
          </ac:spMkLst>
        </pc:spChg>
        <pc:spChg chg="add mod or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8" creationId="{EE725407-1B1F-438D-8028-C0CAE75F08E4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9" creationId="{8848E6A5-551A-4C35-85AF-1E836D640963}"/>
          </ac:spMkLst>
        </pc:spChg>
        <pc:spChg chg="add del mod">
          <ac:chgData name="Yoshihara Toru" userId="86ccaa3c9aeaa58c" providerId="LiveId" clId="{04431469-B25B-4C68-8DED-4D179C6DBEF9}" dt="2022-03-24T13:37:35.953" v="280" actId="1076"/>
          <ac:spMkLst>
            <pc:docMk/>
            <pc:sldMk cId="4098739667" sldId="259"/>
            <ac:spMk id="10" creationId="{28D39743-63ED-4B7D-8C3A-F8DE470C41C1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1" creationId="{E979BAA0-F229-47E7-8D83-877E2EE3774B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2" creationId="{0C917F81-C138-42C5-A954-1CF5871470C6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3" creationId="{387429B6-418C-4369-9221-20AC0E6E7F12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4" creationId="{F1CAC6E6-BD03-4026-ABCF-89CF0518C427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6" creationId="{4BD4C2D9-BCF0-4DC4-96BE-20E7EE623A65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7" creationId="{932E4AA0-976B-424C-AFB5-17E4AD1C1DDB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8" creationId="{E7DF668A-EFA0-46D3-9CD2-65B2736A3214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19" creationId="{78A87ED1-6465-4C6B-8FDA-5538FE4AE13F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21" creationId="{23727973-AD6E-43DD-898E-008A41DFA6AB}"/>
          </ac:spMkLst>
        </pc:spChg>
        <pc:spChg chg="add mod">
          <ac:chgData name="Yoshihara Toru" userId="86ccaa3c9aeaa58c" providerId="LiveId" clId="{04431469-B25B-4C68-8DED-4D179C6DBEF9}" dt="2022-03-24T13:52:05.640" v="405" actId="207"/>
          <ac:spMkLst>
            <pc:docMk/>
            <pc:sldMk cId="4098739667" sldId="259"/>
            <ac:spMk id="23" creationId="{DAEBE5DF-18E7-4C98-B658-8FF04105E339}"/>
          </ac:spMkLst>
        </pc:spChg>
        <pc:spChg chg="add mod">
          <ac:chgData name="Yoshihara Toru" userId="86ccaa3c9aeaa58c" providerId="LiveId" clId="{04431469-B25B-4C68-8DED-4D179C6DBEF9}" dt="2022-03-24T13:45:36.192" v="379" actId="207"/>
          <ac:spMkLst>
            <pc:docMk/>
            <pc:sldMk cId="4098739667" sldId="259"/>
            <ac:spMk id="24" creationId="{2FDB4F97-AC3D-4C91-B116-31A832BECD7C}"/>
          </ac:spMkLst>
        </pc:spChg>
        <pc:spChg chg="add mod">
          <ac:chgData name="Yoshihara Toru" userId="86ccaa3c9aeaa58c" providerId="LiveId" clId="{04431469-B25B-4C68-8DED-4D179C6DBEF9}" dt="2022-03-24T13:37:16.558" v="277" actId="14100"/>
          <ac:spMkLst>
            <pc:docMk/>
            <pc:sldMk cId="4098739667" sldId="259"/>
            <ac:spMk id="27" creationId="{EDE03739-1AB2-46B5-82CA-B9CB4EE6D361}"/>
          </ac:spMkLst>
        </pc:spChg>
        <pc:spChg chg="add mod ord">
          <ac:chgData name="Yoshihara Toru" userId="86ccaa3c9aeaa58c" providerId="LiveId" clId="{04431469-B25B-4C68-8DED-4D179C6DBEF9}" dt="2022-03-24T13:52:35.362" v="406" actId="207"/>
          <ac:spMkLst>
            <pc:docMk/>
            <pc:sldMk cId="4098739667" sldId="259"/>
            <ac:spMk id="28" creationId="{3FDBB9B6-FC84-4980-92E6-467684F844FC}"/>
          </ac:spMkLst>
        </pc:spChg>
        <pc:spChg chg="add mod">
          <ac:chgData name="Yoshihara Toru" userId="86ccaa3c9aeaa58c" providerId="LiveId" clId="{04431469-B25B-4C68-8DED-4D179C6DBEF9}" dt="2022-03-24T13:39:40.225" v="303" actId="14100"/>
          <ac:spMkLst>
            <pc:docMk/>
            <pc:sldMk cId="4098739667" sldId="259"/>
            <ac:spMk id="30" creationId="{5F6802C6-5F06-4638-98D0-BF6700D51EAF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32" creationId="{E3C46F73-857C-41C0-845C-3D21B264EA06}"/>
          </ac:spMkLst>
        </pc:spChg>
        <pc:spChg chg="add mod">
          <ac:chgData name="Yoshihara Toru" userId="86ccaa3c9aeaa58c" providerId="LiveId" clId="{04431469-B25B-4C68-8DED-4D179C6DBEF9}" dt="2022-03-24T13:46:20.938" v="390" actId="1076"/>
          <ac:spMkLst>
            <pc:docMk/>
            <pc:sldMk cId="4098739667" sldId="259"/>
            <ac:spMk id="33" creationId="{4CBBCBD5-5270-4924-BD4A-4171BEBD9036}"/>
          </ac:spMkLst>
        </pc:spChg>
        <pc:spChg chg="add mod">
          <ac:chgData name="Yoshihara Toru" userId="86ccaa3c9aeaa58c" providerId="LiveId" clId="{04431469-B25B-4C68-8DED-4D179C6DBEF9}" dt="2022-03-24T13:41:17.738" v="348" actId="571"/>
          <ac:spMkLst>
            <pc:docMk/>
            <pc:sldMk cId="4098739667" sldId="259"/>
            <ac:spMk id="34" creationId="{BE0FB962-7397-40D3-9C75-6DD2CB22B806}"/>
          </ac:spMkLst>
        </pc:spChg>
        <pc:spChg chg="add mod">
          <ac:chgData name="Yoshihara Toru" userId="86ccaa3c9aeaa58c" providerId="LiveId" clId="{04431469-B25B-4C68-8DED-4D179C6DBEF9}" dt="2022-03-24T13:41:23.233" v="349" actId="571"/>
          <ac:spMkLst>
            <pc:docMk/>
            <pc:sldMk cId="4098739667" sldId="259"/>
            <ac:spMk id="35" creationId="{0BE3543B-D7BD-4E80-8FD1-E97CC5A15230}"/>
          </ac:spMkLst>
        </pc:spChg>
        <pc:spChg chg="add mod">
          <ac:chgData name="Yoshihara Toru" userId="86ccaa3c9aeaa58c" providerId="LiveId" clId="{04431469-B25B-4C68-8DED-4D179C6DBEF9}" dt="2022-03-24T13:46:07.433" v="388" actId="14100"/>
          <ac:spMkLst>
            <pc:docMk/>
            <pc:sldMk cId="4098739667" sldId="259"/>
            <ac:spMk id="38" creationId="{7AD185AA-BBCE-412A-85DD-1896B87BAAE8}"/>
          </ac:spMkLst>
        </pc:spChg>
        <pc:spChg chg="add mod">
          <ac:chgData name="Yoshihara Toru" userId="86ccaa3c9aeaa58c" providerId="LiveId" clId="{04431469-B25B-4C68-8DED-4D179C6DBEF9}" dt="2022-03-24T13:46:02.223" v="387" actId="14100"/>
          <ac:spMkLst>
            <pc:docMk/>
            <pc:sldMk cId="4098739667" sldId="259"/>
            <ac:spMk id="39" creationId="{309D9DCC-96D3-4F8B-98A5-D62F6A9A04B0}"/>
          </ac:spMkLst>
        </pc:spChg>
        <pc:spChg chg="add mod">
          <ac:chgData name="Yoshihara Toru" userId="86ccaa3c9aeaa58c" providerId="LiveId" clId="{04431469-B25B-4C68-8DED-4D179C6DBEF9}" dt="2022-03-24T13:46:14.926" v="389" actId="571"/>
          <ac:spMkLst>
            <pc:docMk/>
            <pc:sldMk cId="4098739667" sldId="259"/>
            <ac:spMk id="40" creationId="{9980E2DE-7145-487C-9943-7498CBE33805}"/>
          </ac:spMkLst>
        </pc:spChg>
        <pc:spChg chg="add mod">
          <ac:chgData name="Yoshihara Toru" userId="86ccaa3c9aeaa58c" providerId="LiveId" clId="{04431469-B25B-4C68-8DED-4D179C6DBEF9}" dt="2022-03-24T13:46:33.193" v="393" actId="1076"/>
          <ac:spMkLst>
            <pc:docMk/>
            <pc:sldMk cId="4098739667" sldId="259"/>
            <ac:spMk id="41" creationId="{57C3FD23-9948-4061-B61C-F239AC77ED85}"/>
          </ac:spMkLst>
        </pc:spChg>
        <pc:spChg chg="add mod">
          <ac:chgData name="Yoshihara Toru" userId="86ccaa3c9aeaa58c" providerId="LiveId" clId="{04431469-B25B-4C68-8DED-4D179C6DBEF9}" dt="2022-03-24T13:46:44.223" v="396" actId="1076"/>
          <ac:spMkLst>
            <pc:docMk/>
            <pc:sldMk cId="4098739667" sldId="259"/>
            <ac:spMk id="42" creationId="{3F53B4FD-BD9B-4221-88A7-086C082C76A6}"/>
          </ac:spMkLst>
        </pc:spChg>
        <pc:spChg chg="add mod">
          <ac:chgData name="Yoshihara Toru" userId="86ccaa3c9aeaa58c" providerId="LiveId" clId="{04431469-B25B-4C68-8DED-4D179C6DBEF9}" dt="2022-04-05T08:30:42.387" v="627" actId="207"/>
          <ac:spMkLst>
            <pc:docMk/>
            <pc:sldMk cId="4098739667" sldId="259"/>
            <ac:spMk id="43" creationId="{6BD4DE3D-8F6B-46B5-86F0-91A0A07A345C}"/>
          </ac:spMkLst>
        </pc:spChg>
        <pc:picChg chg="add mod">
          <ac:chgData name="Yoshihara Toru" userId="86ccaa3c9aeaa58c" providerId="LiveId" clId="{04431469-B25B-4C68-8DED-4D179C6DBEF9}" dt="2022-03-24T13:46:20.938" v="390" actId="1076"/>
          <ac:picMkLst>
            <pc:docMk/>
            <pc:sldMk cId="4098739667" sldId="259"/>
            <ac:picMk id="15" creationId="{FFC0018C-0A39-4A53-BD04-4A3FFA085047}"/>
          </ac:picMkLst>
        </pc:picChg>
        <pc:picChg chg="add mod">
          <ac:chgData name="Yoshihara Toru" userId="86ccaa3c9aeaa58c" providerId="LiveId" clId="{04431469-B25B-4C68-8DED-4D179C6DBEF9}" dt="2022-03-24T13:46:20.938" v="390" actId="1076"/>
          <ac:picMkLst>
            <pc:docMk/>
            <pc:sldMk cId="4098739667" sldId="259"/>
            <ac:picMk id="20" creationId="{999C3D3C-6E19-4F50-A77A-A456D47486CD}"/>
          </ac:picMkLst>
        </pc:picChg>
        <pc:picChg chg="add mod">
          <ac:chgData name="Yoshihara Toru" userId="86ccaa3c9aeaa58c" providerId="LiveId" clId="{04431469-B25B-4C68-8DED-4D179C6DBEF9}" dt="2022-03-24T13:37:35.953" v="280" actId="1076"/>
          <ac:picMkLst>
            <pc:docMk/>
            <pc:sldMk cId="4098739667" sldId="259"/>
            <ac:picMk id="22" creationId="{42F44F8C-D873-4112-8FD6-68F0425ACB41}"/>
          </ac:picMkLst>
        </pc:picChg>
        <pc:picChg chg="add mod">
          <ac:chgData name="Yoshihara Toru" userId="86ccaa3c9aeaa58c" providerId="LiveId" clId="{04431469-B25B-4C68-8DED-4D179C6DBEF9}" dt="2022-03-24T13:37:05.893" v="260" actId="571"/>
          <ac:picMkLst>
            <pc:docMk/>
            <pc:sldMk cId="4098739667" sldId="259"/>
            <ac:picMk id="25" creationId="{B8E42144-0C0B-4797-938F-BEA0412D0A35}"/>
          </ac:picMkLst>
        </pc:picChg>
        <pc:picChg chg="add mod">
          <ac:chgData name="Yoshihara Toru" userId="86ccaa3c9aeaa58c" providerId="LiveId" clId="{04431469-B25B-4C68-8DED-4D179C6DBEF9}" dt="2022-04-05T01:14:59.923" v="427" actId="1076"/>
          <ac:picMkLst>
            <pc:docMk/>
            <pc:sldMk cId="4098739667" sldId="259"/>
            <ac:picMk id="26" creationId="{259C3A90-CD01-4AB4-A2E5-900F78A0370D}"/>
          </ac:picMkLst>
        </pc:picChg>
        <pc:picChg chg="add del mod">
          <ac:chgData name="Yoshihara Toru" userId="86ccaa3c9aeaa58c" providerId="LiveId" clId="{04431469-B25B-4C68-8DED-4D179C6DBEF9}" dt="2022-03-24T13:40:01.874" v="304" actId="478"/>
          <ac:picMkLst>
            <pc:docMk/>
            <pc:sldMk cId="4098739667" sldId="259"/>
            <ac:picMk id="29" creationId="{39BDC947-F5CA-4605-B2AF-5CC8D7B2C301}"/>
          </ac:picMkLst>
        </pc:picChg>
        <pc:picChg chg="add del mod">
          <ac:chgData name="Yoshihara Toru" userId="86ccaa3c9aeaa58c" providerId="LiveId" clId="{04431469-B25B-4C68-8DED-4D179C6DBEF9}" dt="2022-03-24T13:46:20.938" v="390" actId="1076"/>
          <ac:picMkLst>
            <pc:docMk/>
            <pc:sldMk cId="4098739667" sldId="259"/>
            <ac:picMk id="1026" creationId="{E7835E55-283F-4BE2-9DB6-3471BDAE8D37}"/>
          </ac:picMkLst>
        </pc:picChg>
        <pc:picChg chg="add mod">
          <ac:chgData name="Yoshihara Toru" userId="86ccaa3c9aeaa58c" providerId="LiveId" clId="{04431469-B25B-4C68-8DED-4D179C6DBEF9}" dt="2022-03-24T13:37:35.953" v="280" actId="1076"/>
          <ac:picMkLst>
            <pc:docMk/>
            <pc:sldMk cId="4098739667" sldId="259"/>
            <ac:picMk id="1028" creationId="{EE6D273E-B3FD-4E3B-A18A-7DF4773BBED2}"/>
          </ac:picMkLst>
        </pc:picChg>
        <pc:picChg chg="add del">
          <ac:chgData name="Yoshihara Toru" userId="86ccaa3c9aeaa58c" providerId="LiveId" clId="{04431469-B25B-4C68-8DED-4D179C6DBEF9}" dt="2022-03-24T13:36:24.851" v="249" actId="478"/>
          <ac:picMkLst>
            <pc:docMk/>
            <pc:sldMk cId="4098739667" sldId="259"/>
            <ac:picMk id="1030" creationId="{F7FAE45B-4C48-4E6D-BF2F-8ED7BFA0072E}"/>
          </ac:picMkLst>
        </pc:picChg>
        <pc:picChg chg="add mod">
          <ac:chgData name="Yoshihara Toru" userId="86ccaa3c9aeaa58c" providerId="LiveId" clId="{04431469-B25B-4C68-8DED-4D179C6DBEF9}" dt="2022-03-24T13:39:19.963" v="288" actId="1076"/>
          <ac:picMkLst>
            <pc:docMk/>
            <pc:sldMk cId="4098739667" sldId="259"/>
            <ac:picMk id="1032" creationId="{D0149D66-2553-47CF-A0E6-8B60B88270A5}"/>
          </ac:picMkLst>
        </pc:picChg>
      </pc:sldChg>
      <pc:sldChg chg="addSp delSp modSp new mod">
        <pc:chgData name="Yoshihara Toru" userId="86ccaa3c9aeaa58c" providerId="LiveId" clId="{04431469-B25B-4C68-8DED-4D179C6DBEF9}" dt="2022-04-05T01:32:29.905" v="529"/>
        <pc:sldMkLst>
          <pc:docMk/>
          <pc:sldMk cId="3328123073" sldId="260"/>
        </pc:sldMkLst>
        <pc:spChg chg="del">
          <ac:chgData name="Yoshihara Toru" userId="86ccaa3c9aeaa58c" providerId="LiveId" clId="{04431469-B25B-4C68-8DED-4D179C6DBEF9}" dt="2022-04-05T01:16:27.027" v="429" actId="478"/>
          <ac:spMkLst>
            <pc:docMk/>
            <pc:sldMk cId="3328123073" sldId="260"/>
            <ac:spMk id="2" creationId="{4095BEF0-7EDB-482B-8259-8D0CD2AFC960}"/>
          </ac:spMkLst>
        </pc:spChg>
        <pc:spChg chg="del">
          <ac:chgData name="Yoshihara Toru" userId="86ccaa3c9aeaa58c" providerId="LiveId" clId="{04431469-B25B-4C68-8DED-4D179C6DBEF9}" dt="2022-04-05T01:16:28.866" v="430" actId="478"/>
          <ac:spMkLst>
            <pc:docMk/>
            <pc:sldMk cId="3328123073" sldId="260"/>
            <ac:spMk id="3" creationId="{601BEB1B-68D3-419B-8321-7FBE8A543F3C}"/>
          </ac:spMkLst>
        </pc:spChg>
        <pc:spChg chg="add mod">
          <ac:chgData name="Yoshihara Toru" userId="86ccaa3c9aeaa58c" providerId="LiveId" clId="{04431469-B25B-4C68-8DED-4D179C6DBEF9}" dt="2022-04-05T01:20:40.878" v="452" actId="1076"/>
          <ac:spMkLst>
            <pc:docMk/>
            <pc:sldMk cId="3328123073" sldId="260"/>
            <ac:spMk id="4" creationId="{D645D3C4-5AE2-432F-8278-148A9EC7EBF7}"/>
          </ac:spMkLst>
        </pc:spChg>
        <pc:spChg chg="add mod">
          <ac:chgData name="Yoshihara Toru" userId="86ccaa3c9aeaa58c" providerId="LiveId" clId="{04431469-B25B-4C68-8DED-4D179C6DBEF9}" dt="2022-04-05T01:20:40.878" v="452" actId="1076"/>
          <ac:spMkLst>
            <pc:docMk/>
            <pc:sldMk cId="3328123073" sldId="260"/>
            <ac:spMk id="5" creationId="{CD81E5C7-D9A9-4B3F-8069-C2F391730022}"/>
          </ac:spMkLst>
        </pc:spChg>
        <pc:spChg chg="add mod">
          <ac:chgData name="Yoshihara Toru" userId="86ccaa3c9aeaa58c" providerId="LiveId" clId="{04431469-B25B-4C68-8DED-4D179C6DBEF9}" dt="2022-04-05T01:20:40.878" v="452" actId="1076"/>
          <ac:spMkLst>
            <pc:docMk/>
            <pc:sldMk cId="3328123073" sldId="260"/>
            <ac:spMk id="6" creationId="{4616E415-E088-45B3-B90D-BFF5F0096420}"/>
          </ac:spMkLst>
        </pc:spChg>
        <pc:spChg chg="add mod">
          <ac:chgData name="Yoshihara Toru" userId="86ccaa3c9aeaa58c" providerId="LiveId" clId="{04431469-B25B-4C68-8DED-4D179C6DBEF9}" dt="2022-04-05T01:20:40.878" v="452" actId="1076"/>
          <ac:spMkLst>
            <pc:docMk/>
            <pc:sldMk cId="3328123073" sldId="260"/>
            <ac:spMk id="7" creationId="{052ADC8E-FFDC-46AC-8742-12A12923DA16}"/>
          </ac:spMkLst>
        </pc:spChg>
        <pc:spChg chg="add mod">
          <ac:chgData name="Yoshihara Toru" userId="86ccaa3c9aeaa58c" providerId="LiveId" clId="{04431469-B25B-4C68-8DED-4D179C6DBEF9}" dt="2022-04-05T01:20:33.745" v="450" actId="1076"/>
          <ac:spMkLst>
            <pc:docMk/>
            <pc:sldMk cId="3328123073" sldId="260"/>
            <ac:spMk id="9" creationId="{A6E89E17-46DF-434F-BB73-73C5259D2FD5}"/>
          </ac:spMkLst>
        </pc:spChg>
        <pc:spChg chg="add mod">
          <ac:chgData name="Yoshihara Toru" userId="86ccaa3c9aeaa58c" providerId="LiveId" clId="{04431469-B25B-4C68-8DED-4D179C6DBEF9}" dt="2022-04-05T01:20:33.745" v="450" actId="1076"/>
          <ac:spMkLst>
            <pc:docMk/>
            <pc:sldMk cId="3328123073" sldId="260"/>
            <ac:spMk id="10" creationId="{0EFA29DD-4679-4677-8256-38363454DB58}"/>
          </ac:spMkLst>
        </pc:spChg>
        <pc:spChg chg="add mod">
          <ac:chgData name="Yoshihara Toru" userId="86ccaa3c9aeaa58c" providerId="LiveId" clId="{04431469-B25B-4C68-8DED-4D179C6DBEF9}" dt="2022-04-05T01:20:33.745" v="450" actId="1076"/>
          <ac:spMkLst>
            <pc:docMk/>
            <pc:sldMk cId="3328123073" sldId="260"/>
            <ac:spMk id="11" creationId="{36F3A15B-928D-4102-99E6-C83665EFDC22}"/>
          </ac:spMkLst>
        </pc:spChg>
        <pc:spChg chg="add mod">
          <ac:chgData name="Yoshihara Toru" userId="86ccaa3c9aeaa58c" providerId="LiveId" clId="{04431469-B25B-4C68-8DED-4D179C6DBEF9}" dt="2022-04-05T01:20:33.745" v="450" actId="1076"/>
          <ac:spMkLst>
            <pc:docMk/>
            <pc:sldMk cId="3328123073" sldId="260"/>
            <ac:spMk id="12" creationId="{AA41E0F4-6078-402F-B4D8-69A5B663E423}"/>
          </ac:spMkLst>
        </pc:spChg>
        <pc:spChg chg="add mod">
          <ac:chgData name="Yoshihara Toru" userId="86ccaa3c9aeaa58c" providerId="LiveId" clId="{04431469-B25B-4C68-8DED-4D179C6DBEF9}" dt="2022-04-05T01:16:23.776" v="428"/>
          <ac:spMkLst>
            <pc:docMk/>
            <pc:sldMk cId="3328123073" sldId="260"/>
            <ac:spMk id="14" creationId="{B1629A8D-6D65-47C7-B74B-20995B6F98F6}"/>
          </ac:spMkLst>
        </pc:spChg>
        <pc:spChg chg="add mod">
          <ac:chgData name="Yoshihara Toru" userId="86ccaa3c9aeaa58c" providerId="LiveId" clId="{04431469-B25B-4C68-8DED-4D179C6DBEF9}" dt="2022-04-05T01:16:23.776" v="428"/>
          <ac:spMkLst>
            <pc:docMk/>
            <pc:sldMk cId="3328123073" sldId="260"/>
            <ac:spMk id="15" creationId="{591A0EB6-9CDA-47EB-A509-77FCCFF127FC}"/>
          </ac:spMkLst>
        </pc:spChg>
        <pc:spChg chg="add mod">
          <ac:chgData name="Yoshihara Toru" userId="86ccaa3c9aeaa58c" providerId="LiveId" clId="{04431469-B25B-4C68-8DED-4D179C6DBEF9}" dt="2022-04-05T01:16:23.776" v="428"/>
          <ac:spMkLst>
            <pc:docMk/>
            <pc:sldMk cId="3328123073" sldId="260"/>
            <ac:spMk id="16" creationId="{4D4769D6-97E4-414C-AC05-5302003AEE4B}"/>
          </ac:spMkLst>
        </pc:spChg>
        <pc:spChg chg="add mod">
          <ac:chgData name="Yoshihara Toru" userId="86ccaa3c9aeaa58c" providerId="LiveId" clId="{04431469-B25B-4C68-8DED-4D179C6DBEF9}" dt="2022-04-05T01:16:23.776" v="428"/>
          <ac:spMkLst>
            <pc:docMk/>
            <pc:sldMk cId="3328123073" sldId="260"/>
            <ac:spMk id="17" creationId="{F11EEFE8-8E6E-4497-A68D-127603797CB5}"/>
          </ac:spMkLst>
        </pc:spChg>
        <pc:spChg chg="add mod">
          <ac:chgData name="Yoshihara Toru" userId="86ccaa3c9aeaa58c" providerId="LiveId" clId="{04431469-B25B-4C68-8DED-4D179C6DBEF9}" dt="2022-04-05T01:20:40.878" v="452" actId="1076"/>
          <ac:spMkLst>
            <pc:docMk/>
            <pc:sldMk cId="3328123073" sldId="260"/>
            <ac:spMk id="19" creationId="{CC0B4CFD-74C1-464C-BFAE-A84DE137A5B5}"/>
          </ac:spMkLst>
        </pc:spChg>
        <pc:spChg chg="add mod">
          <ac:chgData name="Yoshihara Toru" userId="86ccaa3c9aeaa58c" providerId="LiveId" clId="{04431469-B25B-4C68-8DED-4D179C6DBEF9}" dt="2022-04-05T01:16:23.776" v="428"/>
          <ac:spMkLst>
            <pc:docMk/>
            <pc:sldMk cId="3328123073" sldId="260"/>
            <ac:spMk id="20" creationId="{92F53A2B-702E-4D05-9A21-67F13CA2E4ED}"/>
          </ac:spMkLst>
        </pc:spChg>
        <pc:spChg chg="add mod">
          <ac:chgData name="Yoshihara Toru" userId="86ccaa3c9aeaa58c" providerId="LiveId" clId="{04431469-B25B-4C68-8DED-4D179C6DBEF9}" dt="2022-04-05T01:20:33.745" v="450" actId="1076"/>
          <ac:spMkLst>
            <pc:docMk/>
            <pc:sldMk cId="3328123073" sldId="260"/>
            <ac:spMk id="21" creationId="{2029B2AD-FC32-4C8D-8AC4-F77AC3EA22D0}"/>
          </ac:spMkLst>
        </pc:spChg>
        <pc:spChg chg="add mod ord">
          <ac:chgData name="Yoshihara Toru" userId="86ccaa3c9aeaa58c" providerId="LiveId" clId="{04431469-B25B-4C68-8DED-4D179C6DBEF9}" dt="2022-04-05T01:31:38.576" v="525" actId="166"/>
          <ac:spMkLst>
            <pc:docMk/>
            <pc:sldMk cId="3328123073" sldId="260"/>
            <ac:spMk id="28" creationId="{3D98F60C-72E3-4B8E-AFE1-3F1ECCDC4C20}"/>
          </ac:spMkLst>
        </pc:spChg>
        <pc:spChg chg="add mod ord">
          <ac:chgData name="Yoshihara Toru" userId="86ccaa3c9aeaa58c" providerId="LiveId" clId="{04431469-B25B-4C68-8DED-4D179C6DBEF9}" dt="2022-04-05T01:31:18.858" v="519" actId="166"/>
          <ac:spMkLst>
            <pc:docMk/>
            <pc:sldMk cId="3328123073" sldId="260"/>
            <ac:spMk id="29" creationId="{CA46ADD6-B2DF-4478-845A-D196249B6026}"/>
          </ac:spMkLst>
        </pc:spChg>
        <pc:spChg chg="add mod ord">
          <ac:chgData name="Yoshihara Toru" userId="86ccaa3c9aeaa58c" providerId="LiveId" clId="{04431469-B25B-4C68-8DED-4D179C6DBEF9}" dt="2022-04-05T01:30:24.942" v="510" actId="14100"/>
          <ac:spMkLst>
            <pc:docMk/>
            <pc:sldMk cId="3328123073" sldId="260"/>
            <ac:spMk id="30" creationId="{FC79A9E3-A498-4E07-87A7-CA97973643D0}"/>
          </ac:spMkLst>
        </pc:spChg>
        <pc:spChg chg="add mod">
          <ac:chgData name="Yoshihara Toru" userId="86ccaa3c9aeaa58c" providerId="LiveId" clId="{04431469-B25B-4C68-8DED-4D179C6DBEF9}" dt="2022-04-05T01:31:22.731" v="520" actId="571"/>
          <ac:spMkLst>
            <pc:docMk/>
            <pc:sldMk cId="3328123073" sldId="260"/>
            <ac:spMk id="36" creationId="{2549FCCD-4108-4192-B954-F9DFBD83BBA5}"/>
          </ac:spMkLst>
        </pc:spChg>
        <pc:picChg chg="add mod">
          <ac:chgData name="Yoshihara Toru" userId="86ccaa3c9aeaa58c" providerId="LiveId" clId="{04431469-B25B-4C68-8DED-4D179C6DBEF9}" dt="2022-04-05T01:20:40.878" v="452" actId="1076"/>
          <ac:picMkLst>
            <pc:docMk/>
            <pc:sldMk cId="3328123073" sldId="260"/>
            <ac:picMk id="8" creationId="{82B3FD8C-9EB7-4871-B017-51111AEC08C2}"/>
          </ac:picMkLst>
        </pc:picChg>
        <pc:picChg chg="add mod">
          <ac:chgData name="Yoshihara Toru" userId="86ccaa3c9aeaa58c" providerId="LiveId" clId="{04431469-B25B-4C68-8DED-4D179C6DBEF9}" dt="2022-04-05T01:20:33.745" v="450" actId="1076"/>
          <ac:picMkLst>
            <pc:docMk/>
            <pc:sldMk cId="3328123073" sldId="260"/>
            <ac:picMk id="13" creationId="{5EFDB9F5-9EFC-48D9-ADAF-FD5F78D2DEA8}"/>
          </ac:picMkLst>
        </pc:picChg>
        <pc:picChg chg="add mod">
          <ac:chgData name="Yoshihara Toru" userId="86ccaa3c9aeaa58c" providerId="LiveId" clId="{04431469-B25B-4C68-8DED-4D179C6DBEF9}" dt="2022-04-05T01:16:23.776" v="428"/>
          <ac:picMkLst>
            <pc:docMk/>
            <pc:sldMk cId="3328123073" sldId="260"/>
            <ac:picMk id="18" creationId="{A10847AE-AA72-42A9-993F-026EADA33026}"/>
          </ac:picMkLst>
        </pc:picChg>
        <pc:picChg chg="add del mod">
          <ac:chgData name="Yoshihara Toru" userId="86ccaa3c9aeaa58c" providerId="LiveId" clId="{04431469-B25B-4C68-8DED-4D179C6DBEF9}" dt="2022-04-05T01:19:10.761" v="436" actId="22"/>
          <ac:picMkLst>
            <pc:docMk/>
            <pc:sldMk cId="3328123073" sldId="260"/>
            <ac:picMk id="23" creationId="{D91529DC-18B2-4BA7-9FEE-EAD05B395FFD}"/>
          </ac:picMkLst>
        </pc:picChg>
        <pc:picChg chg="add mod">
          <ac:chgData name="Yoshihara Toru" userId="86ccaa3c9aeaa58c" providerId="LiveId" clId="{04431469-B25B-4C68-8DED-4D179C6DBEF9}" dt="2022-04-05T01:30:16.617" v="507" actId="14100"/>
          <ac:picMkLst>
            <pc:docMk/>
            <pc:sldMk cId="3328123073" sldId="260"/>
            <ac:picMk id="25" creationId="{8D69EE4E-3D2F-43B4-A3CF-320702ED8E35}"/>
          </ac:picMkLst>
        </pc:picChg>
        <pc:picChg chg="add mod">
          <ac:chgData name="Yoshihara Toru" userId="86ccaa3c9aeaa58c" providerId="LiveId" clId="{04431469-B25B-4C68-8DED-4D179C6DBEF9}" dt="2022-04-05T01:30:21.696" v="509" actId="1076"/>
          <ac:picMkLst>
            <pc:docMk/>
            <pc:sldMk cId="3328123073" sldId="260"/>
            <ac:picMk id="27" creationId="{972F9A65-37C0-4921-98CB-5EEC7059EBA9}"/>
          </ac:picMkLst>
        </pc:picChg>
        <pc:cxnChg chg="add mod">
          <ac:chgData name="Yoshihara Toru" userId="86ccaa3c9aeaa58c" providerId="LiveId" clId="{04431469-B25B-4C68-8DED-4D179C6DBEF9}" dt="2022-04-05T01:31:48.328" v="526" actId="1582"/>
          <ac:cxnSpMkLst>
            <pc:docMk/>
            <pc:sldMk cId="3328123073" sldId="260"/>
            <ac:cxnSpMk id="32" creationId="{E95D60E6-70B3-4F81-A541-76C8B9C40C6B}"/>
          </ac:cxnSpMkLst>
        </pc:cxnChg>
        <pc:cxnChg chg="add mod">
          <ac:chgData name="Yoshihara Toru" userId="86ccaa3c9aeaa58c" providerId="LiveId" clId="{04431469-B25B-4C68-8DED-4D179C6DBEF9}" dt="2022-04-05T01:31:48.328" v="526" actId="1582"/>
          <ac:cxnSpMkLst>
            <pc:docMk/>
            <pc:sldMk cId="3328123073" sldId="260"/>
            <ac:cxnSpMk id="33" creationId="{1471E0A7-F6F4-460E-8114-87A5EC12B42E}"/>
          </ac:cxnSpMkLst>
        </pc:cxnChg>
        <pc:cxnChg chg="add mod">
          <ac:chgData name="Yoshihara Toru" userId="86ccaa3c9aeaa58c" providerId="LiveId" clId="{04431469-B25B-4C68-8DED-4D179C6DBEF9}" dt="2022-04-05T01:31:52.868" v="527" actId="693"/>
          <ac:cxnSpMkLst>
            <pc:docMk/>
            <pc:sldMk cId="3328123073" sldId="260"/>
            <ac:cxnSpMk id="37" creationId="{DD43CFE5-25F5-4EDE-ACFF-6FD99CCFC4DC}"/>
          </ac:cxnSpMkLst>
        </pc:cxnChg>
        <pc:cxnChg chg="add del mod">
          <ac:chgData name="Yoshihara Toru" userId="86ccaa3c9aeaa58c" providerId="LiveId" clId="{04431469-B25B-4C68-8DED-4D179C6DBEF9}" dt="2022-04-05T01:32:29.905" v="529"/>
          <ac:cxnSpMkLst>
            <pc:docMk/>
            <pc:sldMk cId="3328123073" sldId="260"/>
            <ac:cxnSpMk id="40" creationId="{0BE78763-36E4-4FAD-B346-B35118E1C26C}"/>
          </ac:cxnSpMkLst>
        </pc:cxnChg>
      </pc:sldChg>
      <pc:sldChg chg="addSp delSp modSp add mod">
        <pc:chgData name="Yoshihara Toru" userId="86ccaa3c9aeaa58c" providerId="LiveId" clId="{04431469-B25B-4C68-8DED-4D179C6DBEF9}" dt="2022-04-05T01:44:21.587" v="564" actId="1076"/>
        <pc:sldMkLst>
          <pc:docMk/>
          <pc:sldMk cId="2408831314" sldId="261"/>
        </pc:sldMkLst>
        <pc:spChg chg="mod">
          <ac:chgData name="Yoshihara Toru" userId="86ccaa3c9aeaa58c" providerId="LiveId" clId="{04431469-B25B-4C68-8DED-4D179C6DBEF9}" dt="2022-04-05T01:33:14.548" v="538" actId="1076"/>
          <ac:spMkLst>
            <pc:docMk/>
            <pc:sldMk cId="2408831314" sldId="261"/>
            <ac:spMk id="4" creationId="{D645D3C4-5AE2-432F-8278-148A9EC7EBF7}"/>
          </ac:spMkLst>
        </pc:spChg>
        <pc:spChg chg="mod">
          <ac:chgData name="Yoshihara Toru" userId="86ccaa3c9aeaa58c" providerId="LiveId" clId="{04431469-B25B-4C68-8DED-4D179C6DBEF9}" dt="2022-04-05T01:33:14.548" v="538" actId="1076"/>
          <ac:spMkLst>
            <pc:docMk/>
            <pc:sldMk cId="2408831314" sldId="261"/>
            <ac:spMk id="5" creationId="{CD81E5C7-D9A9-4B3F-8069-C2F391730022}"/>
          </ac:spMkLst>
        </pc:spChg>
        <pc:spChg chg="mod">
          <ac:chgData name="Yoshihara Toru" userId="86ccaa3c9aeaa58c" providerId="LiveId" clId="{04431469-B25B-4C68-8DED-4D179C6DBEF9}" dt="2022-04-05T01:33:14.548" v="538" actId="1076"/>
          <ac:spMkLst>
            <pc:docMk/>
            <pc:sldMk cId="2408831314" sldId="261"/>
            <ac:spMk id="6" creationId="{4616E415-E088-45B3-B90D-BFF5F0096420}"/>
          </ac:spMkLst>
        </pc:spChg>
        <pc:spChg chg="mod">
          <ac:chgData name="Yoshihara Toru" userId="86ccaa3c9aeaa58c" providerId="LiveId" clId="{04431469-B25B-4C68-8DED-4D179C6DBEF9}" dt="2022-04-05T01:33:14.548" v="538" actId="1076"/>
          <ac:spMkLst>
            <pc:docMk/>
            <pc:sldMk cId="2408831314" sldId="261"/>
            <ac:spMk id="7" creationId="{052ADC8E-FFDC-46AC-8742-12A12923DA16}"/>
          </ac:spMkLst>
        </pc:spChg>
        <pc:spChg chg="mod">
          <ac:chgData name="Yoshihara Toru" userId="86ccaa3c9aeaa58c" providerId="LiveId" clId="{04431469-B25B-4C68-8DED-4D179C6DBEF9}" dt="2022-04-05T01:44:18.655" v="563" actId="1076"/>
          <ac:spMkLst>
            <pc:docMk/>
            <pc:sldMk cId="2408831314" sldId="261"/>
            <ac:spMk id="9" creationId="{A6E89E17-46DF-434F-BB73-73C5259D2FD5}"/>
          </ac:spMkLst>
        </pc:spChg>
        <pc:spChg chg="mod">
          <ac:chgData name="Yoshihara Toru" userId="86ccaa3c9aeaa58c" providerId="LiveId" clId="{04431469-B25B-4C68-8DED-4D179C6DBEF9}" dt="2022-04-05T01:44:18.655" v="563" actId="1076"/>
          <ac:spMkLst>
            <pc:docMk/>
            <pc:sldMk cId="2408831314" sldId="261"/>
            <ac:spMk id="10" creationId="{0EFA29DD-4679-4677-8256-38363454DB58}"/>
          </ac:spMkLst>
        </pc:spChg>
        <pc:spChg chg="mod">
          <ac:chgData name="Yoshihara Toru" userId="86ccaa3c9aeaa58c" providerId="LiveId" clId="{04431469-B25B-4C68-8DED-4D179C6DBEF9}" dt="2022-04-05T01:44:18.655" v="563" actId="1076"/>
          <ac:spMkLst>
            <pc:docMk/>
            <pc:sldMk cId="2408831314" sldId="261"/>
            <ac:spMk id="11" creationId="{36F3A15B-928D-4102-99E6-C83665EFDC22}"/>
          </ac:spMkLst>
        </pc:spChg>
        <pc:spChg chg="mod">
          <ac:chgData name="Yoshihara Toru" userId="86ccaa3c9aeaa58c" providerId="LiveId" clId="{04431469-B25B-4C68-8DED-4D179C6DBEF9}" dt="2022-04-05T01:44:18.655" v="563" actId="1076"/>
          <ac:spMkLst>
            <pc:docMk/>
            <pc:sldMk cId="2408831314" sldId="261"/>
            <ac:spMk id="12" creationId="{AA41E0F4-6078-402F-B4D8-69A5B663E423}"/>
          </ac:spMkLst>
        </pc:spChg>
        <pc:spChg chg="mod">
          <ac:chgData name="Yoshihara Toru" userId="86ccaa3c9aeaa58c" providerId="LiveId" clId="{04431469-B25B-4C68-8DED-4D179C6DBEF9}" dt="2022-04-05T01:33:26.365" v="540" actId="1076"/>
          <ac:spMkLst>
            <pc:docMk/>
            <pc:sldMk cId="2408831314" sldId="261"/>
            <ac:spMk id="14" creationId="{B1629A8D-6D65-47C7-B74B-20995B6F98F6}"/>
          </ac:spMkLst>
        </pc:spChg>
        <pc:spChg chg="mod">
          <ac:chgData name="Yoshihara Toru" userId="86ccaa3c9aeaa58c" providerId="LiveId" clId="{04431469-B25B-4C68-8DED-4D179C6DBEF9}" dt="2022-04-05T01:33:26.365" v="540" actId="1076"/>
          <ac:spMkLst>
            <pc:docMk/>
            <pc:sldMk cId="2408831314" sldId="261"/>
            <ac:spMk id="15" creationId="{591A0EB6-9CDA-47EB-A509-77FCCFF127FC}"/>
          </ac:spMkLst>
        </pc:spChg>
        <pc:spChg chg="mod">
          <ac:chgData name="Yoshihara Toru" userId="86ccaa3c9aeaa58c" providerId="LiveId" clId="{04431469-B25B-4C68-8DED-4D179C6DBEF9}" dt="2022-04-05T01:33:26.365" v="540" actId="1076"/>
          <ac:spMkLst>
            <pc:docMk/>
            <pc:sldMk cId="2408831314" sldId="261"/>
            <ac:spMk id="16" creationId="{4D4769D6-97E4-414C-AC05-5302003AEE4B}"/>
          </ac:spMkLst>
        </pc:spChg>
        <pc:spChg chg="mod">
          <ac:chgData name="Yoshihara Toru" userId="86ccaa3c9aeaa58c" providerId="LiveId" clId="{04431469-B25B-4C68-8DED-4D179C6DBEF9}" dt="2022-04-05T01:33:26.365" v="540" actId="1076"/>
          <ac:spMkLst>
            <pc:docMk/>
            <pc:sldMk cId="2408831314" sldId="261"/>
            <ac:spMk id="17" creationId="{F11EEFE8-8E6E-4497-A68D-127603797CB5}"/>
          </ac:spMkLst>
        </pc:spChg>
        <pc:spChg chg="del mod">
          <ac:chgData name="Yoshihara Toru" userId="86ccaa3c9aeaa58c" providerId="LiveId" clId="{04431469-B25B-4C68-8DED-4D179C6DBEF9}" dt="2022-04-05T01:34:03.827" v="547" actId="478"/>
          <ac:spMkLst>
            <pc:docMk/>
            <pc:sldMk cId="2408831314" sldId="261"/>
            <ac:spMk id="19" creationId="{CC0B4CFD-74C1-464C-BFAE-A84DE137A5B5}"/>
          </ac:spMkLst>
        </pc:spChg>
        <pc:spChg chg="del mod">
          <ac:chgData name="Yoshihara Toru" userId="86ccaa3c9aeaa58c" providerId="LiveId" clId="{04431469-B25B-4C68-8DED-4D179C6DBEF9}" dt="2022-04-05T01:34:02.018" v="546" actId="478"/>
          <ac:spMkLst>
            <pc:docMk/>
            <pc:sldMk cId="2408831314" sldId="261"/>
            <ac:spMk id="20" creationId="{92F53A2B-702E-4D05-9A21-67F13CA2E4ED}"/>
          </ac:spMkLst>
        </pc:spChg>
        <pc:spChg chg="del mod">
          <ac:chgData name="Yoshihara Toru" userId="86ccaa3c9aeaa58c" providerId="LiveId" clId="{04431469-B25B-4C68-8DED-4D179C6DBEF9}" dt="2022-04-05T01:34:07.282" v="549" actId="478"/>
          <ac:spMkLst>
            <pc:docMk/>
            <pc:sldMk cId="2408831314" sldId="261"/>
            <ac:spMk id="21" creationId="{2029B2AD-FC32-4C8D-8AC4-F77AC3EA22D0}"/>
          </ac:spMkLst>
        </pc:spChg>
        <pc:spChg chg="mod">
          <ac:chgData name="Yoshihara Toru" userId="86ccaa3c9aeaa58c" providerId="LiveId" clId="{04431469-B25B-4C68-8DED-4D179C6DBEF9}" dt="2022-04-05T01:34:21.714" v="552" actId="1076"/>
          <ac:spMkLst>
            <pc:docMk/>
            <pc:sldMk cId="2408831314" sldId="261"/>
            <ac:spMk id="28" creationId="{3D98F60C-72E3-4B8E-AFE1-3F1ECCDC4C20}"/>
          </ac:spMkLst>
        </pc:spChg>
        <pc:spChg chg="mod">
          <ac:chgData name="Yoshihara Toru" userId="86ccaa3c9aeaa58c" providerId="LiveId" clId="{04431469-B25B-4C68-8DED-4D179C6DBEF9}" dt="2022-04-05T01:34:27.058" v="553" actId="1076"/>
          <ac:spMkLst>
            <pc:docMk/>
            <pc:sldMk cId="2408831314" sldId="261"/>
            <ac:spMk id="29" creationId="{CA46ADD6-B2DF-4478-845A-D196249B6026}"/>
          </ac:spMkLst>
        </pc:spChg>
        <pc:spChg chg="mod">
          <ac:chgData name="Yoshihara Toru" userId="86ccaa3c9aeaa58c" providerId="LiveId" clId="{04431469-B25B-4C68-8DED-4D179C6DBEF9}" dt="2022-04-05T01:32:37.494" v="531" actId="164"/>
          <ac:spMkLst>
            <pc:docMk/>
            <pc:sldMk cId="2408831314" sldId="261"/>
            <ac:spMk id="30" creationId="{FC79A9E3-A498-4E07-87A7-CA97973643D0}"/>
          </ac:spMkLst>
        </pc:spChg>
        <pc:spChg chg="add mod ord">
          <ac:chgData name="Yoshihara Toru" userId="86ccaa3c9aeaa58c" providerId="LiveId" clId="{04431469-B25B-4C68-8DED-4D179C6DBEF9}" dt="2022-04-05T01:35:33.648" v="560" actId="207"/>
          <ac:spMkLst>
            <pc:docMk/>
            <pc:sldMk cId="2408831314" sldId="261"/>
            <ac:spMk id="31" creationId="{EB52820F-29C9-4BB0-9592-DCE3D393073F}"/>
          </ac:spMkLst>
        </pc:spChg>
        <pc:spChg chg="mod">
          <ac:chgData name="Yoshihara Toru" userId="86ccaa3c9aeaa58c" providerId="LiveId" clId="{04431469-B25B-4C68-8DED-4D179C6DBEF9}" dt="2022-04-05T01:44:21.587" v="564" actId="1076"/>
          <ac:spMkLst>
            <pc:docMk/>
            <pc:sldMk cId="2408831314" sldId="261"/>
            <ac:spMk id="36" creationId="{2549FCCD-4108-4192-B954-F9DFBD83BBA5}"/>
          </ac:spMkLst>
        </pc:spChg>
        <pc:grpChg chg="add mod">
          <ac:chgData name="Yoshihara Toru" userId="86ccaa3c9aeaa58c" providerId="LiveId" clId="{04431469-B25B-4C68-8DED-4D179C6DBEF9}" dt="2022-04-05T01:32:40.634" v="532" actId="1076"/>
          <ac:grpSpMkLst>
            <pc:docMk/>
            <pc:sldMk cId="2408831314" sldId="261"/>
            <ac:grpSpMk id="2" creationId="{7E8FECAF-1D46-49A6-A648-C480D10B8211}"/>
          </ac:grpSpMkLst>
        </pc:grpChg>
        <pc:picChg chg="del mod">
          <ac:chgData name="Yoshihara Toru" userId="86ccaa3c9aeaa58c" providerId="LiveId" clId="{04431469-B25B-4C68-8DED-4D179C6DBEF9}" dt="2022-04-05T01:33:59.976" v="544" actId="478"/>
          <ac:picMkLst>
            <pc:docMk/>
            <pc:sldMk cId="2408831314" sldId="261"/>
            <ac:picMk id="8" creationId="{82B3FD8C-9EB7-4871-B017-51111AEC08C2}"/>
          </ac:picMkLst>
        </pc:picChg>
        <pc:picChg chg="del mod">
          <ac:chgData name="Yoshihara Toru" userId="86ccaa3c9aeaa58c" providerId="LiveId" clId="{04431469-B25B-4C68-8DED-4D179C6DBEF9}" dt="2022-04-05T01:34:05.008" v="548" actId="478"/>
          <ac:picMkLst>
            <pc:docMk/>
            <pc:sldMk cId="2408831314" sldId="261"/>
            <ac:picMk id="13" creationId="{5EFDB9F5-9EFC-48D9-ADAF-FD5F78D2DEA8}"/>
          </ac:picMkLst>
        </pc:picChg>
        <pc:picChg chg="del mod">
          <ac:chgData name="Yoshihara Toru" userId="86ccaa3c9aeaa58c" providerId="LiveId" clId="{04431469-B25B-4C68-8DED-4D179C6DBEF9}" dt="2022-04-05T01:34:00.952" v="545" actId="478"/>
          <ac:picMkLst>
            <pc:docMk/>
            <pc:sldMk cId="2408831314" sldId="261"/>
            <ac:picMk id="18" creationId="{A10847AE-AA72-42A9-993F-026EADA33026}"/>
          </ac:picMkLst>
        </pc:picChg>
        <pc:picChg chg="mod">
          <ac:chgData name="Yoshihara Toru" userId="86ccaa3c9aeaa58c" providerId="LiveId" clId="{04431469-B25B-4C68-8DED-4D179C6DBEF9}" dt="2022-04-05T01:32:37.494" v="531" actId="164"/>
          <ac:picMkLst>
            <pc:docMk/>
            <pc:sldMk cId="2408831314" sldId="261"/>
            <ac:picMk id="25" creationId="{8D69EE4E-3D2F-43B4-A3CF-320702ED8E35}"/>
          </ac:picMkLst>
        </pc:picChg>
        <pc:picChg chg="mod">
          <ac:chgData name="Yoshihara Toru" userId="86ccaa3c9aeaa58c" providerId="LiveId" clId="{04431469-B25B-4C68-8DED-4D179C6DBEF9}" dt="2022-04-05T01:32:37.494" v="531" actId="164"/>
          <ac:picMkLst>
            <pc:docMk/>
            <pc:sldMk cId="2408831314" sldId="261"/>
            <ac:picMk id="27" creationId="{972F9A65-37C0-4921-98CB-5EEC7059EBA9}"/>
          </ac:picMkLst>
        </pc:picChg>
        <pc:cxnChg chg="mod">
          <ac:chgData name="Yoshihara Toru" userId="86ccaa3c9aeaa58c" providerId="LiveId" clId="{04431469-B25B-4C68-8DED-4D179C6DBEF9}" dt="2022-04-05T01:33:14.548" v="538" actId="1076"/>
          <ac:cxnSpMkLst>
            <pc:docMk/>
            <pc:sldMk cId="2408831314" sldId="261"/>
            <ac:cxnSpMk id="32" creationId="{E95D60E6-70B3-4F81-A541-76C8B9C40C6B}"/>
          </ac:cxnSpMkLst>
        </pc:cxnChg>
        <pc:cxnChg chg="mod">
          <ac:chgData name="Yoshihara Toru" userId="86ccaa3c9aeaa58c" providerId="LiveId" clId="{04431469-B25B-4C68-8DED-4D179C6DBEF9}" dt="2022-04-05T01:44:18.655" v="563" actId="1076"/>
          <ac:cxnSpMkLst>
            <pc:docMk/>
            <pc:sldMk cId="2408831314" sldId="261"/>
            <ac:cxnSpMk id="33" creationId="{1471E0A7-F6F4-460E-8114-87A5EC12B42E}"/>
          </ac:cxnSpMkLst>
        </pc:cxnChg>
        <pc:cxnChg chg="mod">
          <ac:chgData name="Yoshihara Toru" userId="86ccaa3c9aeaa58c" providerId="LiveId" clId="{04431469-B25B-4C68-8DED-4D179C6DBEF9}" dt="2022-04-05T01:33:26.365" v="540" actId="1076"/>
          <ac:cxnSpMkLst>
            <pc:docMk/>
            <pc:sldMk cId="2408831314" sldId="261"/>
            <ac:cxnSpMk id="37" creationId="{DD43CFE5-25F5-4EDE-ACFF-6FD99CCFC4DC}"/>
          </ac:cxnSpMkLst>
        </pc:cxnChg>
      </pc:sldChg>
    </pc:docChg>
  </pc:docChgLst>
  <pc:docChgLst>
    <pc:chgData name="Yoshihara Toru" userId="86ccaa3c9aeaa58c" providerId="LiveId" clId="{E30127E3-9599-4239-9F12-1E66F26A1DD4}"/>
    <pc:docChg chg="undo custSel addSld delSld modSld">
      <pc:chgData name="Yoshihara Toru" userId="86ccaa3c9aeaa58c" providerId="LiveId" clId="{E30127E3-9599-4239-9F12-1E66F26A1DD4}" dt="2022-01-15T12:47:47.180" v="247" actId="1036"/>
      <pc:docMkLst>
        <pc:docMk/>
      </pc:docMkLst>
      <pc:sldChg chg="addSp delSp modSp add mod">
        <pc:chgData name="Yoshihara Toru" userId="86ccaa3c9aeaa58c" providerId="LiveId" clId="{E30127E3-9599-4239-9F12-1E66F26A1DD4}" dt="2022-01-15T12:47:14.737" v="244" actId="1076"/>
        <pc:sldMkLst>
          <pc:docMk/>
          <pc:sldMk cId="339757701" sldId="257"/>
        </pc:sldMkLst>
        <pc:spChg chg="add del">
          <ac:chgData name="Yoshihara Toru" userId="86ccaa3c9aeaa58c" providerId="LiveId" clId="{E30127E3-9599-4239-9F12-1E66F26A1DD4}" dt="2022-01-13T11:39:52.638" v="100" actId="478"/>
          <ac:spMkLst>
            <pc:docMk/>
            <pc:sldMk cId="339757701" sldId="257"/>
            <ac:spMk id="2" creationId="{A0158456-E857-4471-85B7-07F18F092166}"/>
          </ac:spMkLst>
        </pc:spChg>
        <pc:spChg chg="add mod">
          <ac:chgData name="Yoshihara Toru" userId="86ccaa3c9aeaa58c" providerId="LiveId" clId="{E30127E3-9599-4239-9F12-1E66F26A1DD4}" dt="2022-01-15T12:45:37.554" v="233" actId="207"/>
          <ac:spMkLst>
            <pc:docMk/>
            <pc:sldMk cId="339757701" sldId="257"/>
            <ac:spMk id="2" creationId="{D9F90628-E935-4933-A5AD-6559B1C8E806}"/>
          </ac:spMkLst>
        </pc:spChg>
        <pc:spChg chg="add del mod">
          <ac:chgData name="Yoshihara Toru" userId="86ccaa3c9aeaa58c" providerId="LiveId" clId="{E30127E3-9599-4239-9F12-1E66F26A1DD4}" dt="2022-01-15T12:45:41.906" v="234" actId="478"/>
          <ac:spMkLst>
            <pc:docMk/>
            <pc:sldMk cId="339757701" sldId="257"/>
            <ac:spMk id="3" creationId="{217E33FF-EE1F-435B-B131-667CF6015F83}"/>
          </ac:spMkLst>
        </pc:spChg>
        <pc:spChg chg="add del">
          <ac:chgData name="Yoshihara Toru" userId="86ccaa3c9aeaa58c" providerId="LiveId" clId="{E30127E3-9599-4239-9F12-1E66F26A1DD4}" dt="2022-01-13T11:43:00.556" v="201" actId="11529"/>
          <ac:spMkLst>
            <pc:docMk/>
            <pc:sldMk cId="339757701" sldId="257"/>
            <ac:spMk id="5" creationId="{663923A6-F74D-4B1B-824E-D964EA189556}"/>
          </ac:spMkLst>
        </pc:spChg>
        <pc:spChg chg="mod">
          <ac:chgData name="Yoshihara Toru" userId="86ccaa3c9aeaa58c" providerId="LiveId" clId="{E30127E3-9599-4239-9F12-1E66F26A1DD4}" dt="2022-01-12T16:13:40.908" v="24" actId="20577"/>
          <ac:spMkLst>
            <pc:docMk/>
            <pc:sldMk cId="339757701" sldId="257"/>
            <ac:spMk id="7" creationId="{D3486E43-8F8C-4D80-BD7A-64B9253237A0}"/>
          </ac:spMkLst>
        </pc:spChg>
        <pc:spChg chg="add mod">
          <ac:chgData name="Yoshihara Toru" userId="86ccaa3c9aeaa58c" providerId="LiveId" clId="{E30127E3-9599-4239-9F12-1E66F26A1DD4}" dt="2022-01-15T12:47:14.737" v="244" actId="1076"/>
          <ac:spMkLst>
            <pc:docMk/>
            <pc:sldMk cId="339757701" sldId="257"/>
            <ac:spMk id="12" creationId="{B56B19F2-480F-4371-A927-479A3F458916}"/>
          </ac:spMkLst>
        </pc:spChg>
        <pc:spChg chg="add del">
          <ac:chgData name="Yoshihara Toru" userId="86ccaa3c9aeaa58c" providerId="LiveId" clId="{E30127E3-9599-4239-9F12-1E66F26A1DD4}" dt="2022-01-12T16:16:56.957" v="32" actId="478"/>
          <ac:spMkLst>
            <pc:docMk/>
            <pc:sldMk cId="339757701" sldId="257"/>
            <ac:spMk id="13" creationId="{C98704C5-9544-4F40-8BF7-86B1F63D6841}"/>
          </ac:spMkLst>
        </pc:spChg>
        <pc:spChg chg="mod">
          <ac:chgData name="Yoshihara Toru" userId="86ccaa3c9aeaa58c" providerId="LiveId" clId="{E30127E3-9599-4239-9F12-1E66F26A1DD4}" dt="2022-01-12T16:20:23.233" v="76" actId="207"/>
          <ac:spMkLst>
            <pc:docMk/>
            <pc:sldMk cId="339757701" sldId="257"/>
            <ac:spMk id="14" creationId="{4E2E22E4-5B63-4E99-977C-0D92C83BFB2C}"/>
          </ac:spMkLst>
        </pc:spChg>
        <pc:spChg chg="del">
          <ac:chgData name="Yoshihara Toru" userId="86ccaa3c9aeaa58c" providerId="LiveId" clId="{E30127E3-9599-4239-9F12-1E66F26A1DD4}" dt="2022-01-12T16:17:21.991" v="39" actId="478"/>
          <ac:spMkLst>
            <pc:docMk/>
            <pc:sldMk cId="339757701" sldId="257"/>
            <ac:spMk id="15" creationId="{B89CBE1F-69CE-4AAF-80C7-5F9301C128C9}"/>
          </ac:spMkLst>
        </pc:spChg>
        <pc:spChg chg="mod">
          <ac:chgData name="Yoshihara Toru" userId="86ccaa3c9aeaa58c" providerId="LiveId" clId="{E30127E3-9599-4239-9F12-1E66F26A1DD4}" dt="2022-01-12T16:20:27.418" v="77" actId="207"/>
          <ac:spMkLst>
            <pc:docMk/>
            <pc:sldMk cId="339757701" sldId="257"/>
            <ac:spMk id="19" creationId="{ACB1AE88-CAD9-4618-85C5-6205AD9BA4E3}"/>
          </ac:spMkLst>
        </pc:spChg>
        <pc:spChg chg="add mod">
          <ac:chgData name="Yoshihara Toru" userId="86ccaa3c9aeaa58c" providerId="LiveId" clId="{E30127E3-9599-4239-9F12-1E66F26A1DD4}" dt="2022-01-12T16:19:10.848" v="67" actId="14100"/>
          <ac:spMkLst>
            <pc:docMk/>
            <pc:sldMk cId="339757701" sldId="257"/>
            <ac:spMk id="45" creationId="{E38074C0-A3B3-4615-BC4B-A64EC69B2D87}"/>
          </ac:spMkLst>
        </pc:spChg>
        <pc:spChg chg="add mod">
          <ac:chgData name="Yoshihara Toru" userId="86ccaa3c9aeaa58c" providerId="LiveId" clId="{E30127E3-9599-4239-9F12-1E66F26A1DD4}" dt="2022-01-12T16:19:32.235" v="70" actId="255"/>
          <ac:spMkLst>
            <pc:docMk/>
            <pc:sldMk cId="339757701" sldId="257"/>
            <ac:spMk id="52" creationId="{07512D3C-3061-44D6-8B6E-1A17CEB2016C}"/>
          </ac:spMkLst>
        </pc:spChg>
        <pc:spChg chg="mod">
          <ac:chgData name="Yoshihara Toru" userId="86ccaa3c9aeaa58c" providerId="LiveId" clId="{E30127E3-9599-4239-9F12-1E66F26A1DD4}" dt="2022-01-13T11:42:59.355" v="200" actId="1076"/>
          <ac:spMkLst>
            <pc:docMk/>
            <pc:sldMk cId="339757701" sldId="257"/>
            <ac:spMk id="79" creationId="{8572B06B-B670-4D5A-BDA0-E5B358611F06}"/>
          </ac:spMkLst>
        </pc:spChg>
        <pc:cxnChg chg="mod">
          <ac:chgData name="Yoshihara Toru" userId="86ccaa3c9aeaa58c" providerId="LiveId" clId="{E30127E3-9599-4239-9F12-1E66F26A1DD4}" dt="2022-01-12T16:20:41.642" v="78" actId="208"/>
          <ac:cxnSpMkLst>
            <pc:docMk/>
            <pc:sldMk cId="339757701" sldId="257"/>
            <ac:cxnSpMk id="24" creationId="{B40F5F88-C586-4D0A-8175-5CEEF6F27BE4}"/>
          </ac:cxnSpMkLst>
        </pc:cxnChg>
        <pc:cxnChg chg="mod">
          <ac:chgData name="Yoshihara Toru" userId="86ccaa3c9aeaa58c" providerId="LiveId" clId="{E30127E3-9599-4239-9F12-1E66F26A1DD4}" dt="2022-01-12T16:20:45.619" v="79" actId="108"/>
          <ac:cxnSpMkLst>
            <pc:docMk/>
            <pc:sldMk cId="339757701" sldId="257"/>
            <ac:cxnSpMk id="26" creationId="{8DE12BD6-D99B-43B1-9AF2-4B44861AEE60}"/>
          </ac:cxnSpMkLst>
        </pc:cxnChg>
        <pc:cxnChg chg="mod">
          <ac:chgData name="Yoshihara Toru" userId="86ccaa3c9aeaa58c" providerId="LiveId" clId="{E30127E3-9599-4239-9F12-1E66F26A1DD4}" dt="2022-01-12T16:20:01.232" v="71" actId="208"/>
          <ac:cxnSpMkLst>
            <pc:docMk/>
            <pc:sldMk cId="339757701" sldId="257"/>
            <ac:cxnSpMk id="28" creationId="{FB631A3D-06E2-4DDE-9F86-E4CF755FD393}"/>
          </ac:cxnSpMkLst>
        </pc:cxnChg>
        <pc:cxnChg chg="mod">
          <ac:chgData name="Yoshihara Toru" userId="86ccaa3c9aeaa58c" providerId="LiveId" clId="{E30127E3-9599-4239-9F12-1E66F26A1DD4}" dt="2022-01-12T16:20:46.889" v="80" actId="108"/>
          <ac:cxnSpMkLst>
            <pc:docMk/>
            <pc:sldMk cId="339757701" sldId="257"/>
            <ac:cxnSpMk id="30" creationId="{A00F0186-3075-4DA9-85C0-DC7CBE3F503E}"/>
          </ac:cxnSpMkLst>
        </pc:cxnChg>
        <pc:cxnChg chg="mod">
          <ac:chgData name="Yoshihara Toru" userId="86ccaa3c9aeaa58c" providerId="LiveId" clId="{E30127E3-9599-4239-9F12-1E66F26A1DD4}" dt="2022-01-12T16:20:47.840" v="81" actId="108"/>
          <ac:cxnSpMkLst>
            <pc:docMk/>
            <pc:sldMk cId="339757701" sldId="257"/>
            <ac:cxnSpMk id="32" creationId="{D2A8A8E6-B2E5-45DE-BA4D-7ADBFFDB6AD2}"/>
          </ac:cxnSpMkLst>
        </pc:cxnChg>
        <pc:cxnChg chg="mod">
          <ac:chgData name="Yoshihara Toru" userId="86ccaa3c9aeaa58c" providerId="LiveId" clId="{E30127E3-9599-4239-9F12-1E66F26A1DD4}" dt="2022-01-12T16:20:06.110" v="72" actId="108"/>
          <ac:cxnSpMkLst>
            <pc:docMk/>
            <pc:sldMk cId="339757701" sldId="257"/>
            <ac:cxnSpMk id="34" creationId="{5B2224A9-9B2C-4477-8E08-E82835C05B78}"/>
          </ac:cxnSpMkLst>
        </pc:cxnChg>
        <pc:cxnChg chg="mod">
          <ac:chgData name="Yoshihara Toru" userId="86ccaa3c9aeaa58c" providerId="LiveId" clId="{E30127E3-9599-4239-9F12-1E66F26A1DD4}" dt="2022-01-12T16:20:08.146" v="73" actId="108"/>
          <ac:cxnSpMkLst>
            <pc:docMk/>
            <pc:sldMk cId="339757701" sldId="257"/>
            <ac:cxnSpMk id="44" creationId="{EAA03B0B-F21B-44CC-8637-44A424DD4561}"/>
          </ac:cxnSpMkLst>
        </pc:cxnChg>
        <pc:cxnChg chg="add del mod">
          <ac:chgData name="Yoshihara Toru" userId="86ccaa3c9aeaa58c" providerId="LiveId" clId="{E30127E3-9599-4239-9F12-1E66F26A1DD4}" dt="2022-01-12T16:20:48.984" v="82" actId="108"/>
          <ac:cxnSpMkLst>
            <pc:docMk/>
            <pc:sldMk cId="339757701" sldId="257"/>
            <ac:cxnSpMk id="46" creationId="{5A0CFD1D-AF05-4FB5-940D-2653D4AB092C}"/>
          </ac:cxnSpMkLst>
        </pc:cxnChg>
        <pc:cxnChg chg="mod">
          <ac:chgData name="Yoshihara Toru" userId="86ccaa3c9aeaa58c" providerId="LiveId" clId="{E30127E3-9599-4239-9F12-1E66F26A1DD4}" dt="2022-01-12T16:20:49.852" v="83" actId="108"/>
          <ac:cxnSpMkLst>
            <pc:docMk/>
            <pc:sldMk cId="339757701" sldId="257"/>
            <ac:cxnSpMk id="48" creationId="{85275996-8B52-4CAA-8FD4-F86CB341CE8C}"/>
          </ac:cxnSpMkLst>
        </pc:cxnChg>
        <pc:cxnChg chg="add del mod">
          <ac:chgData name="Yoshihara Toru" userId="86ccaa3c9aeaa58c" providerId="LiveId" clId="{E30127E3-9599-4239-9F12-1E66F26A1DD4}" dt="2022-01-12T16:20:51.092" v="84" actId="108"/>
          <ac:cxnSpMkLst>
            <pc:docMk/>
            <pc:sldMk cId="339757701" sldId="257"/>
            <ac:cxnSpMk id="58" creationId="{FF5FD454-AA4A-4DBE-9966-7B8074E1AA1B}"/>
          </ac:cxnSpMkLst>
        </pc:cxnChg>
        <pc:cxnChg chg="mod">
          <ac:chgData name="Yoshihara Toru" userId="86ccaa3c9aeaa58c" providerId="LiveId" clId="{E30127E3-9599-4239-9F12-1E66F26A1DD4}" dt="2022-01-12T16:20:09.999" v="74" actId="108"/>
          <ac:cxnSpMkLst>
            <pc:docMk/>
            <pc:sldMk cId="339757701" sldId="257"/>
            <ac:cxnSpMk id="60" creationId="{49BCEBE5-B00A-4CB2-8C6C-29AD81C34785}"/>
          </ac:cxnSpMkLst>
        </pc:cxnChg>
        <pc:cxnChg chg="mod">
          <ac:chgData name="Yoshihara Toru" userId="86ccaa3c9aeaa58c" providerId="LiveId" clId="{E30127E3-9599-4239-9F12-1E66F26A1DD4}" dt="2022-01-12T16:20:51.975" v="85" actId="108"/>
          <ac:cxnSpMkLst>
            <pc:docMk/>
            <pc:sldMk cId="339757701" sldId="257"/>
            <ac:cxnSpMk id="62" creationId="{82083CD0-72D9-4FFB-92E0-CB8F5F561B20}"/>
          </ac:cxnSpMkLst>
        </pc:cxnChg>
        <pc:cxnChg chg="mod">
          <ac:chgData name="Yoshihara Toru" userId="86ccaa3c9aeaa58c" providerId="LiveId" clId="{E30127E3-9599-4239-9F12-1E66F26A1DD4}" dt="2022-01-12T16:20:53.363" v="87" actId="108"/>
          <ac:cxnSpMkLst>
            <pc:docMk/>
            <pc:sldMk cId="339757701" sldId="257"/>
            <ac:cxnSpMk id="64" creationId="{CDB83495-36E2-45FE-9AC8-8DB8E505C80E}"/>
          </ac:cxnSpMkLst>
        </pc:cxnChg>
        <pc:cxnChg chg="mod">
          <ac:chgData name="Yoshihara Toru" userId="86ccaa3c9aeaa58c" providerId="LiveId" clId="{E30127E3-9599-4239-9F12-1E66F26A1DD4}" dt="2022-01-12T16:20:52.681" v="86" actId="108"/>
          <ac:cxnSpMkLst>
            <pc:docMk/>
            <pc:sldMk cId="339757701" sldId="257"/>
            <ac:cxnSpMk id="67" creationId="{05261EF5-85A6-43F4-8A65-7849D8274C9B}"/>
          </ac:cxnSpMkLst>
        </pc:cxnChg>
        <pc:cxnChg chg="mod">
          <ac:chgData name="Yoshihara Toru" userId="86ccaa3c9aeaa58c" providerId="LiveId" clId="{E30127E3-9599-4239-9F12-1E66F26A1DD4}" dt="2022-01-12T16:20:12.863" v="75" actId="108"/>
          <ac:cxnSpMkLst>
            <pc:docMk/>
            <pc:sldMk cId="339757701" sldId="257"/>
            <ac:cxnSpMk id="72" creationId="{C86E5719-74F2-42F8-AF99-C7C99526C2DB}"/>
          </ac:cxnSpMkLst>
        </pc:cxnChg>
        <pc:cxnChg chg="mod">
          <ac:chgData name="Yoshihara Toru" userId="86ccaa3c9aeaa58c" providerId="LiveId" clId="{E30127E3-9599-4239-9F12-1E66F26A1DD4}" dt="2022-01-12T16:20:55.023" v="89" actId="108"/>
          <ac:cxnSpMkLst>
            <pc:docMk/>
            <pc:sldMk cId="339757701" sldId="257"/>
            <ac:cxnSpMk id="74" creationId="{B5367E12-0446-4598-86F3-634DD11688CD}"/>
          </ac:cxnSpMkLst>
        </pc:cxnChg>
        <pc:cxnChg chg="mod">
          <ac:chgData name="Yoshihara Toru" userId="86ccaa3c9aeaa58c" providerId="LiveId" clId="{E30127E3-9599-4239-9F12-1E66F26A1DD4}" dt="2022-01-12T16:20:54.276" v="88" actId="108"/>
          <ac:cxnSpMkLst>
            <pc:docMk/>
            <pc:sldMk cId="339757701" sldId="257"/>
            <ac:cxnSpMk id="76" creationId="{7D1F215A-F22E-42F0-ACE3-3C4C6FDF1691}"/>
          </ac:cxnSpMkLst>
        </pc:cxnChg>
        <pc:cxnChg chg="mod">
          <ac:chgData name="Yoshihara Toru" userId="86ccaa3c9aeaa58c" providerId="LiveId" clId="{E30127E3-9599-4239-9F12-1E66F26A1DD4}" dt="2022-01-12T16:23:26.071" v="98" actId="108"/>
          <ac:cxnSpMkLst>
            <pc:docMk/>
            <pc:sldMk cId="339757701" sldId="257"/>
            <ac:cxnSpMk id="78" creationId="{1C0C7021-88A8-4852-9D44-ED5C51BF97CE}"/>
          </ac:cxnSpMkLst>
        </pc:cxnChg>
      </pc:sldChg>
      <pc:sldChg chg="addSp delSp modSp add mod">
        <pc:chgData name="Yoshihara Toru" userId="86ccaa3c9aeaa58c" providerId="LiveId" clId="{E30127E3-9599-4239-9F12-1E66F26A1DD4}" dt="2022-01-15T12:47:47.180" v="247" actId="1036"/>
        <pc:sldMkLst>
          <pc:docMk/>
          <pc:sldMk cId="1088199502" sldId="258"/>
        </pc:sldMkLst>
        <pc:spChg chg="add del">
          <ac:chgData name="Yoshihara Toru" userId="86ccaa3c9aeaa58c" providerId="LiveId" clId="{E30127E3-9599-4239-9F12-1E66F26A1DD4}" dt="2022-01-13T11:44:23.182" v="214" actId="478"/>
          <ac:spMkLst>
            <pc:docMk/>
            <pc:sldMk cId="1088199502" sldId="258"/>
            <ac:spMk id="2" creationId="{7FD7523D-FBBD-4E7D-8E55-C36A0FE2FBC6}"/>
          </ac:spMkLst>
        </pc:spChg>
        <pc:spChg chg="add mod">
          <ac:chgData name="Yoshihara Toru" userId="86ccaa3c9aeaa58c" providerId="LiveId" clId="{E30127E3-9599-4239-9F12-1E66F26A1DD4}" dt="2022-01-15T12:46:54.963" v="242" actId="14100"/>
          <ac:spMkLst>
            <pc:docMk/>
            <pc:sldMk cId="1088199502" sldId="258"/>
            <ac:spMk id="2" creationId="{D95600F0-8A1C-4107-B586-9131631FFD12}"/>
          </ac:spMkLst>
        </pc:spChg>
        <pc:spChg chg="add del">
          <ac:chgData name="Yoshihara Toru" userId="86ccaa3c9aeaa58c" providerId="LiveId" clId="{E30127E3-9599-4239-9F12-1E66F26A1DD4}" dt="2022-01-13T11:44:29.445" v="216" actId="478"/>
          <ac:spMkLst>
            <pc:docMk/>
            <pc:sldMk cId="1088199502" sldId="258"/>
            <ac:spMk id="3" creationId="{72181A7D-54CE-4156-8B27-27CF95D681EE}"/>
          </ac:spMkLst>
        </pc:spChg>
        <pc:spChg chg="add del mod">
          <ac:chgData name="Yoshihara Toru" userId="86ccaa3c9aeaa58c" providerId="LiveId" clId="{E30127E3-9599-4239-9F12-1E66F26A1DD4}" dt="2022-01-15T12:46:00.907" v="238" actId="478"/>
          <ac:spMkLst>
            <pc:docMk/>
            <pc:sldMk cId="1088199502" sldId="258"/>
            <ac:spMk id="5" creationId="{68EB8C60-DF35-4818-AE30-703272DF85A7}"/>
          </ac:spMkLst>
        </pc:spChg>
        <pc:spChg chg="mod">
          <ac:chgData name="Yoshihara Toru" userId="86ccaa3c9aeaa58c" providerId="LiveId" clId="{E30127E3-9599-4239-9F12-1E66F26A1DD4}" dt="2022-01-12T16:21:51.241" v="96" actId="207"/>
          <ac:spMkLst>
            <pc:docMk/>
            <pc:sldMk cId="1088199502" sldId="258"/>
            <ac:spMk id="14" creationId="{4E2E22E4-5B63-4E99-977C-0D92C83BFB2C}"/>
          </ac:spMkLst>
        </pc:spChg>
        <pc:spChg chg="add mod">
          <ac:chgData name="Yoshihara Toru" userId="86ccaa3c9aeaa58c" providerId="LiveId" clId="{E30127E3-9599-4239-9F12-1E66F26A1DD4}" dt="2022-01-15T12:47:47.180" v="247" actId="1036"/>
          <ac:spMkLst>
            <pc:docMk/>
            <pc:sldMk cId="1088199502" sldId="258"/>
            <ac:spMk id="41" creationId="{D51204EC-3CE1-4897-ADD9-5E7EA0E65AC7}"/>
          </ac:spMkLst>
        </pc:spChg>
        <pc:spChg chg="mod">
          <ac:chgData name="Yoshihara Toru" userId="86ccaa3c9aeaa58c" providerId="LiveId" clId="{E30127E3-9599-4239-9F12-1E66F26A1DD4}" dt="2022-01-12T16:21:45.784" v="95" actId="207"/>
          <ac:spMkLst>
            <pc:docMk/>
            <pc:sldMk cId="1088199502" sldId="258"/>
            <ac:spMk id="52" creationId="{07512D3C-3061-44D6-8B6E-1A17CEB2016C}"/>
          </ac:spMkLst>
        </pc:spChg>
        <pc:cxnChg chg="mod">
          <ac:chgData name="Yoshihara Toru" userId="86ccaa3c9aeaa58c" providerId="LiveId" clId="{E30127E3-9599-4239-9F12-1E66F26A1DD4}" dt="2022-01-12T16:21:35.616" v="93" actId="108"/>
          <ac:cxnSpMkLst>
            <pc:docMk/>
            <pc:sldMk cId="1088199502" sldId="258"/>
            <ac:cxnSpMk id="44" creationId="{EAA03B0B-F21B-44CC-8637-44A424DD4561}"/>
          </ac:cxnSpMkLst>
        </pc:cxnChg>
        <pc:cxnChg chg="mod">
          <ac:chgData name="Yoshihara Toru" userId="86ccaa3c9aeaa58c" providerId="LiveId" clId="{E30127E3-9599-4239-9F12-1E66F26A1DD4}" dt="2022-01-12T16:21:28.226" v="91" actId="108"/>
          <ac:cxnSpMkLst>
            <pc:docMk/>
            <pc:sldMk cId="1088199502" sldId="258"/>
            <ac:cxnSpMk id="48" creationId="{85275996-8B52-4CAA-8FD4-F86CB341CE8C}"/>
          </ac:cxnSpMkLst>
        </pc:cxnChg>
        <pc:cxnChg chg="mod">
          <ac:chgData name="Yoshihara Toru" userId="86ccaa3c9aeaa58c" providerId="LiveId" clId="{E30127E3-9599-4239-9F12-1E66F26A1DD4}" dt="2022-01-12T16:21:36.684" v="94" actId="108"/>
          <ac:cxnSpMkLst>
            <pc:docMk/>
            <pc:sldMk cId="1088199502" sldId="258"/>
            <ac:cxnSpMk id="60" creationId="{49BCEBE5-B00A-4CB2-8C6C-29AD81C34785}"/>
          </ac:cxnSpMkLst>
        </pc:cxnChg>
        <pc:cxnChg chg="mod">
          <ac:chgData name="Yoshihara Toru" userId="86ccaa3c9aeaa58c" providerId="LiveId" clId="{E30127E3-9599-4239-9F12-1E66F26A1DD4}" dt="2022-01-12T16:21:29.366" v="92" actId="108"/>
          <ac:cxnSpMkLst>
            <pc:docMk/>
            <pc:sldMk cId="1088199502" sldId="258"/>
            <ac:cxnSpMk id="62" creationId="{82083CD0-72D9-4FFB-92E0-CB8F5F561B20}"/>
          </ac:cxnSpMkLst>
        </pc:cxnChg>
        <pc:cxnChg chg="mod">
          <ac:chgData name="Yoshihara Toru" userId="86ccaa3c9aeaa58c" providerId="LiveId" clId="{E30127E3-9599-4239-9F12-1E66F26A1DD4}" dt="2022-01-12T16:23:20.845" v="97" actId="108"/>
          <ac:cxnSpMkLst>
            <pc:docMk/>
            <pc:sldMk cId="1088199502" sldId="258"/>
            <ac:cxnSpMk id="78" creationId="{1C0C7021-88A8-4852-9D44-ED5C51BF97CE}"/>
          </ac:cxnSpMkLst>
        </pc:cxnChg>
      </pc:sldChg>
      <pc:sldChg chg="add del">
        <pc:chgData name="Yoshihara Toru" userId="86ccaa3c9aeaa58c" providerId="LiveId" clId="{E30127E3-9599-4239-9F12-1E66F26A1DD4}" dt="2022-01-12T16:12:45.882" v="2" actId="47"/>
        <pc:sldMkLst>
          <pc:docMk/>
          <pc:sldMk cId="132376646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5669-B264-4F3B-88CC-85B28223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2C156-0B65-4C95-88EA-02859588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BD23-03B0-433A-930B-63AA444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5F69D-52CB-44DF-B958-643E3E09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113A-734E-4E4B-94D1-A16C7F97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723-6745-4086-96B7-C2DE229C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25BE0-8689-4FA8-BBEC-83F910D4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0B9B-A816-4495-ACF6-C8704BC5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575B-A6EA-417F-A20A-18467911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717A-66E9-4D6A-88D8-795D785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42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C5C7D-07EC-4B37-B32E-0E0C3D04E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5697-E6D1-450D-86B3-FB9B06679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4F4E-B335-4110-BD61-DC5B1ABA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E27E-9908-4ABF-A2E8-2A5ABB57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CD3C-10BC-4D6C-8A09-1232166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58BE-31DE-4F38-936D-745498C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FCFF-8651-4FAD-9BB4-E9E5A9AA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CF18-0776-4830-A27C-F28DA4B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02AF-428A-44DE-BD7F-0B31A3DD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F24-169A-4C5D-BE44-5287408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7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CEB3-0548-46F5-869C-C17E04C3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E71C-5665-49B0-9D1D-C8F65BB0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EC42-242A-4B3A-883D-766EDDE4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D764-0A21-4E62-AAB2-70EEF102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994F-9F22-4F29-9D4B-18BDD096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8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B100-0DEF-4916-B4A3-AD5948DF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2C80-0F07-43EF-8244-C673CAE8E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0396-F98F-45FD-8CF8-ECE350F0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2C90-6E6B-42F6-9C3A-B9DCB517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530-2305-4FCC-A924-5D51AB3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6D4CA-28B3-4F68-A18D-983E10B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30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7F3-7C96-488D-8CB4-FCCCB9BC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64BA-D078-47F6-9BD5-DA56AAEB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C37A6-A952-4003-A585-579DAA67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F8B19-4A8E-48CC-B740-EA5E1B037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2E2EC-87A0-45E9-B1BC-5AFE3E92A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2AF1F-EFF5-4269-811F-10DB3050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7E365-4E83-46C9-A99F-A1221B29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14534-9009-479E-A9F0-2F793E11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93D8-F445-4D4F-8A6F-1A70A2B7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4B2E-E870-4DD0-8C7E-3F5AAE1E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45C9E-9184-49BF-A571-06019A42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37E4A-AB7E-43EC-8D76-2F355A0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C6521-312A-425D-B915-346D99DA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253B6-D98F-4425-8D70-750732DD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5892-2EDF-4966-973D-9D43FD11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B8D2-82CC-4E02-9B21-4FDE0CDD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A326-7E63-4165-9DFD-9CB2D7C0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1678-ADD9-43C7-A69B-1F5BD0106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ADD8-97B0-4DC0-A78E-DDE4E0A5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27F87-10F3-49A4-89C9-008A0E7A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A6444-BED1-4551-8B51-BF498BC4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2F5-6E30-4D72-AF20-C0936737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F81B1-3A94-4A24-90C2-62DB0089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20EE5-8F12-4A80-BC77-D0C662E0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6DA5-5237-4A98-A522-53C4C128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D9D9-4262-4130-B9AC-CC865C9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F4A1B-40FB-4538-A9A1-E55D1BD2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75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64E8C-DE2D-48F1-8329-C52FFFCA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66ED-1385-4F50-84A7-C7377E2B4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E933-0E0B-4DC3-BAEC-19EE6ABEC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BEE3-8B1C-4D6D-91B6-D3B9BBC34005}" type="datetimeFigureOut">
              <a:rPr kumimoji="1" lang="ja-JP" altLang="en-US" smtClean="0"/>
              <a:t>2022/4/5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2C2-54B5-405C-A165-A4CDB1DB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6421-D450-4D3E-AE0E-180043E82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395-8578-4B4C-8673-67563734B5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704C5-9544-4F40-8BF7-86B1F63D6841}"/>
              </a:ext>
            </a:extLst>
          </p:cNvPr>
          <p:cNvSpPr/>
          <p:nvPr/>
        </p:nvSpPr>
        <p:spPr>
          <a:xfrm>
            <a:off x="5395839" y="155137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A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395839" y="2760960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B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CBE1F-69CE-4AAF-80C7-5F9301C128C9}"/>
              </a:ext>
            </a:extLst>
          </p:cNvPr>
          <p:cNvSpPr/>
          <p:nvPr/>
        </p:nvSpPr>
        <p:spPr>
          <a:xfrm>
            <a:off x="5395839" y="3955622"/>
            <a:ext cx="108012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</a:t>
            </a: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 C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829297" y="3048992"/>
            <a:ext cx="566542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05847" y="1839404"/>
            <a:ext cx="689992" cy="809611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680520" y="3429000"/>
            <a:ext cx="715319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stCxn id="13" idx="3"/>
          </p:cNvCxnSpPr>
          <p:nvPr/>
        </p:nvCxnSpPr>
        <p:spPr>
          <a:xfrm>
            <a:off x="6475959" y="1839404"/>
            <a:ext cx="772566" cy="833946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475959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stCxn id="15" idx="3"/>
          </p:cNvCxnSpPr>
          <p:nvPr/>
        </p:nvCxnSpPr>
        <p:spPr>
          <a:xfrm flipV="1">
            <a:off x="6475959" y="3429000"/>
            <a:ext cx="772566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199734" y="2688952"/>
            <a:ext cx="147233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Un-tone-mapped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829297" y="3048992"/>
            <a:ext cx="370437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705847" y="1839404"/>
            <a:ext cx="366883" cy="8096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680520" y="3429000"/>
            <a:ext cx="392210" cy="81465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99068" y="1839404"/>
            <a:ext cx="449457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672064" y="3048992"/>
            <a:ext cx="453011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799068" y="3429000"/>
            <a:ext cx="449457" cy="81465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074C0-A3B3-4615-BC4B-A64EC69B2D87}"/>
              </a:ext>
            </a:extLst>
          </p:cNvPr>
          <p:cNvSpPr/>
          <p:nvPr/>
        </p:nvSpPr>
        <p:spPr>
          <a:xfrm>
            <a:off x="5072730" y="147936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SDR-VIDEO_BT709_1.1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512D3C-3061-44D6-8B6E-1A17CEB2016C}"/>
              </a:ext>
            </a:extLst>
          </p:cNvPr>
          <p:cNvSpPr/>
          <p:nvPr/>
        </p:nvSpPr>
        <p:spPr>
          <a:xfrm>
            <a:off x="5072730" y="388361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19F2-480F-4371-A927-479A3F458916}"/>
              </a:ext>
            </a:extLst>
          </p:cNvPr>
          <p:cNvSpPr/>
          <p:nvPr/>
        </p:nvSpPr>
        <p:spPr>
          <a:xfrm>
            <a:off x="6226585" y="2059732"/>
            <a:ext cx="2877100" cy="338142"/>
          </a:xfrm>
          <a:prstGeom prst="roundRect">
            <a:avLst>
              <a:gd name="adj" fmla="val 400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Simple BT1886-BT709</a:t>
            </a:r>
            <a:endParaRPr kumimoji="1" lang="ja-JP" altLang="en-US" sz="1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F90628-E935-4933-A5AD-6559B1C8E806}"/>
              </a:ext>
            </a:extLst>
          </p:cNvPr>
          <p:cNvSpPr/>
          <p:nvPr/>
        </p:nvSpPr>
        <p:spPr>
          <a:xfrm>
            <a:off x="4979963" y="2447778"/>
            <a:ext cx="4937760" cy="2246142"/>
          </a:xfrm>
          <a:custGeom>
            <a:avLst/>
            <a:gdLst>
              <a:gd name="connsiteX0" fmla="*/ 0 w 4937760"/>
              <a:gd name="connsiteY0" fmla="*/ 0 h 2246142"/>
              <a:gd name="connsiteX1" fmla="*/ 3516923 w 4937760"/>
              <a:gd name="connsiteY1" fmla="*/ 0 h 2246142"/>
              <a:gd name="connsiteX2" fmla="*/ 3516923 w 4937760"/>
              <a:gd name="connsiteY2" fmla="*/ 1186376 h 2246142"/>
              <a:gd name="connsiteX3" fmla="*/ 4937760 w 4937760"/>
              <a:gd name="connsiteY3" fmla="*/ 1186376 h 2246142"/>
              <a:gd name="connsiteX4" fmla="*/ 4937760 w 4937760"/>
              <a:gd name="connsiteY4" fmla="*/ 2246142 h 2246142"/>
              <a:gd name="connsiteX5" fmla="*/ 2030437 w 4937760"/>
              <a:gd name="connsiteY5" fmla="*/ 2246142 h 2246142"/>
              <a:gd name="connsiteX6" fmla="*/ 2030437 w 4937760"/>
              <a:gd name="connsiteY6" fmla="*/ 1219200 h 2246142"/>
              <a:gd name="connsiteX7" fmla="*/ 9379 w 4937760"/>
              <a:gd name="connsiteY7" fmla="*/ 1219200 h 2246142"/>
              <a:gd name="connsiteX8" fmla="*/ 0 w 4937760"/>
              <a:gd name="connsiteY8" fmla="*/ 0 h 224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37760" h="2246142">
                <a:moveTo>
                  <a:pt x="0" y="0"/>
                </a:moveTo>
                <a:lnTo>
                  <a:pt x="3516923" y="0"/>
                </a:lnTo>
                <a:lnTo>
                  <a:pt x="3516923" y="1186376"/>
                </a:lnTo>
                <a:lnTo>
                  <a:pt x="4937760" y="1186376"/>
                </a:lnTo>
                <a:lnTo>
                  <a:pt x="4937760" y="2246142"/>
                </a:lnTo>
                <a:lnTo>
                  <a:pt x="2030437" y="2246142"/>
                </a:lnTo>
                <a:lnTo>
                  <a:pt x="2030437" y="1219200"/>
                </a:lnTo>
                <a:lnTo>
                  <a:pt x="9379" y="1219200"/>
                </a:lnTo>
                <a:cubicBezTo>
                  <a:pt x="6253" y="812800"/>
                  <a:pt x="3126" y="406400"/>
                  <a:pt x="0" y="0"/>
                </a:cubicBezTo>
                <a:close/>
              </a:path>
            </a:pathLst>
          </a:custGeom>
          <a:solidFill>
            <a:srgbClr val="0070C0">
              <a:alpha val="10000"/>
            </a:srgbClr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7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72B06B-B670-4D5A-BDA0-E5B358611F06}"/>
              </a:ext>
            </a:extLst>
          </p:cNvPr>
          <p:cNvSpPr/>
          <p:nvPr/>
        </p:nvSpPr>
        <p:spPr>
          <a:xfrm>
            <a:off x="0" y="1196752"/>
            <a:ext cx="12108668" cy="3672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27FC4-C6A7-4EE5-9A77-0FB7236A7C73}"/>
              </a:ext>
            </a:extLst>
          </p:cNvPr>
          <p:cNvSpPr/>
          <p:nvPr/>
        </p:nvSpPr>
        <p:spPr>
          <a:xfrm>
            <a:off x="252028" y="147936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Log C/Wide Gamut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5875D-059E-48E2-8C53-1A82CF71AD1D}"/>
              </a:ext>
            </a:extLst>
          </p:cNvPr>
          <p:cNvSpPr/>
          <p:nvPr/>
        </p:nvSpPr>
        <p:spPr>
          <a:xfrm>
            <a:off x="252028" y="2688952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S-Log3/S-Gamut3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  <a:endParaRPr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486E43-8F8C-4D80-BD7A-64B9253237A0}"/>
              </a:ext>
            </a:extLst>
          </p:cNvPr>
          <p:cNvSpPr/>
          <p:nvPr/>
        </p:nvSpPr>
        <p:spPr>
          <a:xfrm>
            <a:off x="252028" y="3883614"/>
            <a:ext cx="1584176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Color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3FD2C-7B9C-4CD0-B062-83D08C55B0E9}"/>
              </a:ext>
            </a:extLst>
          </p:cNvPr>
          <p:cNvSpPr/>
          <p:nvPr/>
        </p:nvSpPr>
        <p:spPr>
          <a:xfrm>
            <a:off x="2232248" y="155137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B1BD-A80D-4AFE-8E23-4882A3326265}"/>
              </a:ext>
            </a:extLst>
          </p:cNvPr>
          <p:cNvSpPr/>
          <p:nvPr/>
        </p:nvSpPr>
        <p:spPr>
          <a:xfrm>
            <a:off x="2232248" y="2760960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063FB-267F-40B3-B18F-439A183537FD}"/>
              </a:ext>
            </a:extLst>
          </p:cNvPr>
          <p:cNvSpPr/>
          <p:nvPr/>
        </p:nvSpPr>
        <p:spPr>
          <a:xfrm>
            <a:off x="2232248" y="3955622"/>
            <a:ext cx="93610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to_ref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1953C-2E07-4887-9749-85ACE39089B9}"/>
              </a:ext>
            </a:extLst>
          </p:cNvPr>
          <p:cNvSpPr/>
          <p:nvPr/>
        </p:nvSpPr>
        <p:spPr>
          <a:xfrm>
            <a:off x="3749177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cene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E22E4-5B63-4E99-977C-0D92C83BFB2C}"/>
              </a:ext>
            </a:extLst>
          </p:cNvPr>
          <p:cNvSpPr/>
          <p:nvPr/>
        </p:nvSpPr>
        <p:spPr>
          <a:xfrm>
            <a:off x="5199734" y="2688952"/>
            <a:ext cx="147233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Un-tone-mapped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680C3B-FBC8-45E2-AECE-25583D8B59DF}"/>
              </a:ext>
            </a:extLst>
          </p:cNvPr>
          <p:cNvSpPr/>
          <p:nvPr/>
        </p:nvSpPr>
        <p:spPr>
          <a:xfrm>
            <a:off x="7125075" y="2688952"/>
            <a:ext cx="1080120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</a:t>
            </a:r>
            <a:endParaRPr kumimoji="1" lang="en-US" altLang="ja-JP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reference</a:t>
            </a:r>
          </a:p>
          <a:p>
            <a:pPr algn="ctr"/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space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FDBDA-E462-45D7-B619-CB6BF6073A99}"/>
              </a:ext>
            </a:extLst>
          </p:cNvPr>
          <p:cNvSpPr/>
          <p:nvPr/>
        </p:nvSpPr>
        <p:spPr>
          <a:xfrm>
            <a:off x="8854311" y="1551372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9D96C-55A6-4809-A1DD-B0CDBB9D42D6}"/>
              </a:ext>
            </a:extLst>
          </p:cNvPr>
          <p:cNvSpPr/>
          <p:nvPr/>
        </p:nvSpPr>
        <p:spPr>
          <a:xfrm>
            <a:off x="8854311" y="2760960"/>
            <a:ext cx="938776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B1AE88-CAD9-4618-85C5-6205AD9BA4E3}"/>
              </a:ext>
            </a:extLst>
          </p:cNvPr>
          <p:cNvSpPr/>
          <p:nvPr/>
        </p:nvSpPr>
        <p:spPr>
          <a:xfrm>
            <a:off x="8854311" y="3955622"/>
            <a:ext cx="938776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from_ref</a:t>
            </a:r>
            <a:endParaRPr kumimoji="1"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72F98A-3F00-4A40-A251-298F0127FDDD}"/>
              </a:ext>
            </a:extLst>
          </p:cNvPr>
          <p:cNvSpPr/>
          <p:nvPr/>
        </p:nvSpPr>
        <p:spPr>
          <a:xfrm>
            <a:off x="10143040" y="147936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BT.2100-PQ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F20571-775F-42D0-AEA4-D59FDA8C50D8}"/>
              </a:ext>
            </a:extLst>
          </p:cNvPr>
          <p:cNvSpPr/>
          <p:nvPr/>
        </p:nvSpPr>
        <p:spPr>
          <a:xfrm>
            <a:off x="10143040" y="2688952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BT.2100-HLG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ABEA2BD-36B1-4DC7-BE05-A8230C26E985}"/>
              </a:ext>
            </a:extLst>
          </p:cNvPr>
          <p:cNvSpPr/>
          <p:nvPr/>
        </p:nvSpPr>
        <p:spPr>
          <a:xfrm>
            <a:off x="10143040" y="3883614"/>
            <a:ext cx="1680864" cy="72008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BT.1886-BT.709</a:t>
            </a:r>
          </a:p>
          <a:p>
            <a:pPr algn="ctr"/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Display Color Space</a:t>
            </a:r>
            <a:endParaRPr kumimoji="1" lang="ja-JP" altLang="en-US" sz="12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0F5F88-C586-4D0A-8175-5CEEF6F27BE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836204" y="1839404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E12BD6-D99B-43B1-9AF2-4B44861AEE6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836204" y="3048992"/>
            <a:ext cx="396044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631A3D-06E2-4DDE-9F86-E4CF755FD39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836204" y="4243654"/>
            <a:ext cx="396044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0F0186-3075-4DA9-85C0-DC7CBE3F503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68352" y="1839404"/>
            <a:ext cx="648072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A8A8E6-B2E5-45DE-BA4D-7ADBFFDB6AD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168352" y="3048992"/>
            <a:ext cx="580825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2224A9-9B2C-4477-8E08-E82835C05B7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68352" y="3448969"/>
            <a:ext cx="695623" cy="79468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03B0B-F21B-44CC-8637-44A424DD456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829297" y="3048992"/>
            <a:ext cx="37043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0CFD1D-AF05-4FB5-940D-2653D4AB092C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4705847" y="1839404"/>
            <a:ext cx="366883" cy="80961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275996-8B52-4CAA-8FD4-F86CB341CE8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680520" y="3429000"/>
            <a:ext cx="392210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5FD454-AA4A-4DBE-9966-7B8074E1AA1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799068" y="1839404"/>
            <a:ext cx="449457" cy="833946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BCEBE5-B00A-4CB2-8C6C-29AD81C347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672064" y="3048992"/>
            <a:ext cx="45301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083CD0-72D9-4FFB-92E0-CB8F5F561B2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799068" y="3429000"/>
            <a:ext cx="449457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B83495-36E2-45FE-9AC8-8DB8E505C80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8205195" y="3048992"/>
            <a:ext cx="649116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61EF5-85A6-43F4-8A65-7849D8274C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055374" y="1839404"/>
            <a:ext cx="798937" cy="82958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6E5719-74F2-42F8-AF99-C7C99526C2DB}"/>
              </a:ext>
            </a:extLst>
          </p:cNvPr>
          <p:cNvCxnSpPr>
            <a:endCxn id="19" idx="1"/>
          </p:cNvCxnSpPr>
          <p:nvPr/>
        </p:nvCxnSpPr>
        <p:spPr>
          <a:xfrm>
            <a:off x="8075613" y="3429000"/>
            <a:ext cx="778698" cy="81465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5367E12-0446-4598-86F3-634DD11688CD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793087" y="1839404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1F215A-F22E-42F0-ACE3-3C4C6FDF1691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9793087" y="3048992"/>
            <a:ext cx="34995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0C7021-88A8-4852-9D44-ED5C51BF97C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9793087" y="4243654"/>
            <a:ext cx="349953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074C0-A3B3-4615-BC4B-A64EC69B2D87}"/>
              </a:ext>
            </a:extLst>
          </p:cNvPr>
          <p:cNvSpPr/>
          <p:nvPr/>
        </p:nvSpPr>
        <p:spPr>
          <a:xfrm>
            <a:off x="5072730" y="1479364"/>
            <a:ext cx="172633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SDR-VIDEO_BT709_1.1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512D3C-3061-44D6-8B6E-1A17CEB2016C}"/>
              </a:ext>
            </a:extLst>
          </p:cNvPr>
          <p:cNvSpPr/>
          <p:nvPr/>
        </p:nvSpPr>
        <p:spPr>
          <a:xfrm>
            <a:off x="5072730" y="3883614"/>
            <a:ext cx="172633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View </a:t>
            </a:r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Transform</a:t>
            </a:r>
          </a:p>
          <a:p>
            <a:pPr algn="ctr"/>
            <a:r>
              <a:rPr kumimoji="1"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1204EC-3CE1-4897-ADD9-5E7EA0E65AC7}"/>
              </a:ext>
            </a:extLst>
          </p:cNvPr>
          <p:cNvSpPr/>
          <p:nvPr/>
        </p:nvSpPr>
        <p:spPr>
          <a:xfrm>
            <a:off x="5597866" y="2035963"/>
            <a:ext cx="4134538" cy="338142"/>
          </a:xfrm>
          <a:prstGeom prst="roundRect">
            <a:avLst>
              <a:gd name="adj" fmla="val 400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Luminance_Map_4000nit BT1886-BT709</a:t>
            </a:r>
            <a:endParaRPr lang="ja-JP" altLang="en-US" sz="1600" b="1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5600F0-8A1C-4107-B586-9131631FFD12}"/>
              </a:ext>
            </a:extLst>
          </p:cNvPr>
          <p:cNvSpPr/>
          <p:nvPr/>
        </p:nvSpPr>
        <p:spPr>
          <a:xfrm>
            <a:off x="4848664" y="2422818"/>
            <a:ext cx="5063759" cy="2280480"/>
          </a:xfrm>
          <a:custGeom>
            <a:avLst/>
            <a:gdLst>
              <a:gd name="connsiteX0" fmla="*/ 0 w 5059680"/>
              <a:gd name="connsiteY0" fmla="*/ 1266092 h 2302412"/>
              <a:gd name="connsiteX1" fmla="*/ 2096086 w 5059680"/>
              <a:gd name="connsiteY1" fmla="*/ 1266092 h 2302412"/>
              <a:gd name="connsiteX2" fmla="*/ 2096086 w 5059680"/>
              <a:gd name="connsiteY2" fmla="*/ 0 h 2302412"/>
              <a:gd name="connsiteX3" fmla="*/ 3643532 w 5059680"/>
              <a:gd name="connsiteY3" fmla="*/ 0 h 2302412"/>
              <a:gd name="connsiteX4" fmla="*/ 3643532 w 5059680"/>
              <a:gd name="connsiteY4" fmla="*/ 1242646 h 2302412"/>
              <a:gd name="connsiteX5" fmla="*/ 5059680 w 5059680"/>
              <a:gd name="connsiteY5" fmla="*/ 1242646 h 2302412"/>
              <a:gd name="connsiteX6" fmla="*/ 5059680 w 5059680"/>
              <a:gd name="connsiteY6" fmla="*/ 2302412 h 2302412"/>
              <a:gd name="connsiteX7" fmla="*/ 23446 w 5059680"/>
              <a:gd name="connsiteY7" fmla="*/ 2302412 h 2302412"/>
              <a:gd name="connsiteX8" fmla="*/ 0 w 5059680"/>
              <a:gd name="connsiteY8" fmla="*/ 1266092 h 230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59680" h="2302412">
                <a:moveTo>
                  <a:pt x="0" y="1266092"/>
                </a:moveTo>
                <a:lnTo>
                  <a:pt x="2096086" y="1266092"/>
                </a:lnTo>
                <a:lnTo>
                  <a:pt x="2096086" y="0"/>
                </a:lnTo>
                <a:lnTo>
                  <a:pt x="3643532" y="0"/>
                </a:lnTo>
                <a:lnTo>
                  <a:pt x="3643532" y="1242646"/>
                </a:lnTo>
                <a:lnTo>
                  <a:pt x="5059680" y="1242646"/>
                </a:lnTo>
                <a:lnTo>
                  <a:pt x="5059680" y="2302412"/>
                </a:lnTo>
                <a:lnTo>
                  <a:pt x="23446" y="2302412"/>
                </a:lnTo>
                <a:lnTo>
                  <a:pt x="0" y="1266092"/>
                </a:lnTo>
                <a:close/>
              </a:path>
            </a:pathLst>
          </a:custGeom>
          <a:solidFill>
            <a:srgbClr val="0070C0">
              <a:alpha val="10000"/>
            </a:srgbClr>
          </a:solidFill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81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FDBB9B6-FC84-4980-92E6-467684F844FC}"/>
              </a:ext>
            </a:extLst>
          </p:cNvPr>
          <p:cNvSpPr/>
          <p:nvPr/>
        </p:nvSpPr>
        <p:spPr>
          <a:xfrm>
            <a:off x="2531604" y="584684"/>
            <a:ext cx="7596844" cy="5832648"/>
          </a:xfrm>
          <a:prstGeom prst="rect">
            <a:avLst/>
          </a:prstGeom>
          <a:solidFill>
            <a:srgbClr val="F5F5F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25407-1B1F-438D-8028-C0CAE75F08E4}"/>
              </a:ext>
            </a:extLst>
          </p:cNvPr>
          <p:cNvSpPr/>
          <p:nvPr/>
        </p:nvSpPr>
        <p:spPr>
          <a:xfrm>
            <a:off x="8926399" y="1379192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BE227F-2EE5-4DFB-8B45-60105BAC505F}"/>
              </a:ext>
            </a:extLst>
          </p:cNvPr>
          <p:cNvSpPr/>
          <p:nvPr/>
        </p:nvSpPr>
        <p:spPr>
          <a:xfrm>
            <a:off x="5411924" y="2972949"/>
            <a:ext cx="1368152" cy="91210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 </a:t>
            </a:r>
            <a:r>
              <a:rPr kumimoji="1"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Browser</a:t>
            </a:r>
          </a:p>
          <a:p>
            <a:pPr algn="ctr"/>
            <a:r>
              <a:rPr lang="en-US" altLang="ja-JP" sz="1400" b="1" dirty="0">
                <a:solidFill>
                  <a:schemeClr val="bg1">
                    <a:lumMod val="9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(CMM)</a:t>
            </a:r>
            <a:endParaRPr kumimoji="1" lang="ja-JP" altLang="en-US" sz="1400" b="1" dirty="0">
              <a:solidFill>
                <a:schemeClr val="bg1">
                  <a:lumMod val="9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B48D-8A20-4256-9D75-A269E2A5C448}"/>
              </a:ext>
            </a:extLst>
          </p:cNvPr>
          <p:cNvSpPr/>
          <p:nvPr/>
        </p:nvSpPr>
        <p:spPr>
          <a:xfrm>
            <a:off x="8386339" y="925767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CDC76-EBF9-4919-A4F9-D483186F57CF}"/>
              </a:ext>
            </a:extLst>
          </p:cNvPr>
          <p:cNvSpPr/>
          <p:nvPr/>
        </p:nvSpPr>
        <p:spPr>
          <a:xfrm>
            <a:off x="8458347" y="986524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2.4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E6A5-551A-4C35-85AF-1E836D640963}"/>
              </a:ext>
            </a:extLst>
          </p:cNvPr>
          <p:cNvSpPr/>
          <p:nvPr/>
        </p:nvSpPr>
        <p:spPr>
          <a:xfrm>
            <a:off x="8746379" y="1930503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E7835E55-283F-4BE2-9DB6-3471BDAE8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1613390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79BAA0-F229-47E7-8D83-877E2EE3774B}"/>
              </a:ext>
            </a:extLst>
          </p:cNvPr>
          <p:cNvSpPr/>
          <p:nvPr/>
        </p:nvSpPr>
        <p:spPr>
          <a:xfrm>
            <a:off x="8926399" y="5233756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17F81-C138-42C5-A954-1CF5871470C6}"/>
              </a:ext>
            </a:extLst>
          </p:cNvPr>
          <p:cNvSpPr/>
          <p:nvPr/>
        </p:nvSpPr>
        <p:spPr>
          <a:xfrm>
            <a:off x="8386339" y="4780331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429B6-418C-4369-9221-20AC0E6E7F12}"/>
              </a:ext>
            </a:extLst>
          </p:cNvPr>
          <p:cNvSpPr/>
          <p:nvPr/>
        </p:nvSpPr>
        <p:spPr>
          <a:xfrm>
            <a:off x="8458347" y="4841088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2.6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DCI-P3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6300K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CAC6E6-BD03-4026-ABCF-89CF0518C427}"/>
              </a:ext>
            </a:extLst>
          </p:cNvPr>
          <p:cNvSpPr/>
          <p:nvPr/>
        </p:nvSpPr>
        <p:spPr>
          <a:xfrm>
            <a:off x="8746379" y="5785067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FFC0018C-0A39-4A53-BD04-4A3FFA085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5467954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D4C2D9-BCF0-4DC4-96BE-20E7EE623A65}"/>
              </a:ext>
            </a:extLst>
          </p:cNvPr>
          <p:cNvSpPr/>
          <p:nvPr/>
        </p:nvSpPr>
        <p:spPr>
          <a:xfrm>
            <a:off x="8926399" y="3306474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E4AA0-976B-424C-AFB5-17E4AD1C1DDB}"/>
              </a:ext>
            </a:extLst>
          </p:cNvPr>
          <p:cNvSpPr/>
          <p:nvPr/>
        </p:nvSpPr>
        <p:spPr>
          <a:xfrm>
            <a:off x="8386339" y="2853049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F668A-EFA0-46D3-9CD2-65B2736A3214}"/>
              </a:ext>
            </a:extLst>
          </p:cNvPr>
          <p:cNvSpPr/>
          <p:nvPr/>
        </p:nvSpPr>
        <p:spPr>
          <a:xfrm>
            <a:off x="8458347" y="2913806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sRGB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A87ED1-6465-4C6B-8FDA-5538FE4AE13F}"/>
              </a:ext>
            </a:extLst>
          </p:cNvPr>
          <p:cNvSpPr/>
          <p:nvPr/>
        </p:nvSpPr>
        <p:spPr>
          <a:xfrm>
            <a:off x="8746379" y="3857785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999C3D3C-6E19-4F50-A77A-A456D4748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3540672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pg, jpeg, file, format icon - Download on Iconfinder">
            <a:extLst>
              <a:ext uri="{FF2B5EF4-FFF2-40B4-BE49-F238E27FC236}">
                <a16:creationId xmlns:a16="http://schemas.microsoft.com/office/drawing/2014/main" id="{EE6D273E-B3FD-4E3B-A18A-7DF4773BB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8748" r="20612" b="9116"/>
          <a:stretch/>
        </p:blipFill>
        <p:spPr bwMode="auto">
          <a:xfrm>
            <a:off x="3143672" y="2829906"/>
            <a:ext cx="810079" cy="10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42F44F8C-D873-4112-8FD6-68F0425AC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2816345" y="3473610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D39743-63ED-4B7D-8C3A-F8DE470C41C1}"/>
              </a:ext>
            </a:extLst>
          </p:cNvPr>
          <p:cNvSpPr/>
          <p:nvPr/>
        </p:nvSpPr>
        <p:spPr>
          <a:xfrm>
            <a:off x="2960690" y="2908439"/>
            <a:ext cx="648072" cy="233057"/>
          </a:xfrm>
          <a:prstGeom prst="roundRect">
            <a:avLst>
              <a:gd name="adj" fmla="val 313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/>
              <a:t>sRGB</a:t>
            </a:r>
            <a:endParaRPr kumimoji="1" lang="ja-JP" altLang="en-US" sz="1200" b="1" dirty="0"/>
          </a:p>
        </p:txBody>
      </p:sp>
      <p:pic>
        <p:nvPicPr>
          <p:cNvPr id="25" name="Picture 4" descr="Jpg, jpeg, file, format icon - Download on Iconfinder">
            <a:extLst>
              <a:ext uri="{FF2B5EF4-FFF2-40B4-BE49-F238E27FC236}">
                <a16:creationId xmlns:a16="http://schemas.microsoft.com/office/drawing/2014/main" id="{B8E42144-0C0B-4797-938F-BEA0412D0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8748" r="20612" b="9116"/>
          <a:stretch/>
        </p:blipFill>
        <p:spPr bwMode="auto">
          <a:xfrm>
            <a:off x="3143672" y="4617132"/>
            <a:ext cx="810079" cy="10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259C3A90-CD01-4AB4-A2E5-900F78A03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2814127" y="5272930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E03739-1AB2-46B5-82CA-B9CB4EE6D361}"/>
              </a:ext>
            </a:extLst>
          </p:cNvPr>
          <p:cNvSpPr/>
          <p:nvPr/>
        </p:nvSpPr>
        <p:spPr>
          <a:xfrm>
            <a:off x="2960690" y="4695665"/>
            <a:ext cx="1047078" cy="233057"/>
          </a:xfrm>
          <a:prstGeom prst="roundRect">
            <a:avLst>
              <a:gd name="adj" fmla="val 313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Display P3</a:t>
            </a:r>
            <a:endParaRPr kumimoji="1" lang="ja-JP" altLang="en-US" sz="1200" b="1" dirty="0"/>
          </a:p>
        </p:txBody>
      </p:sp>
      <p:pic>
        <p:nvPicPr>
          <p:cNvPr id="1032" name="Picture 8" descr="Wmv, file, format icon - Download on Iconfinder">
            <a:extLst>
              <a:ext uri="{FF2B5EF4-FFF2-40B4-BE49-F238E27FC236}">
                <a16:creationId xmlns:a16="http://schemas.microsoft.com/office/drawing/2014/main" id="{D0149D66-2553-47CF-A0E6-8B60B8827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8657" r="20161" b="9395"/>
          <a:stretch/>
        </p:blipFill>
        <p:spPr bwMode="auto">
          <a:xfrm>
            <a:off x="3145014" y="916683"/>
            <a:ext cx="810000" cy="11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6802C6-5F06-4638-98D0-BF6700D51EAF}"/>
              </a:ext>
            </a:extLst>
          </p:cNvPr>
          <p:cNvSpPr/>
          <p:nvPr/>
        </p:nvSpPr>
        <p:spPr>
          <a:xfrm>
            <a:off x="2960814" y="1025843"/>
            <a:ext cx="1046954" cy="233057"/>
          </a:xfrm>
          <a:prstGeom prst="roundRect">
            <a:avLst>
              <a:gd name="adj" fmla="val 3131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/>
              <a:t>BT.2020</a:t>
            </a:r>
            <a:endParaRPr kumimoji="1" lang="ja-JP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27973-AD6E-43DD-898E-008A41DFA6AB}"/>
              </a:ext>
            </a:extLst>
          </p:cNvPr>
          <p:cNvSpPr txBox="1"/>
          <p:nvPr/>
        </p:nvSpPr>
        <p:spPr>
          <a:xfrm>
            <a:off x="8201613" y="2070888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C46F73-857C-41C0-845C-3D21B264EA06}"/>
              </a:ext>
            </a:extLst>
          </p:cNvPr>
          <p:cNvSpPr txBox="1"/>
          <p:nvPr/>
        </p:nvSpPr>
        <p:spPr>
          <a:xfrm>
            <a:off x="8201613" y="4012113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BCBD5-5270-4924-BD4A-4171BEBD9036}"/>
              </a:ext>
            </a:extLst>
          </p:cNvPr>
          <p:cNvSpPr txBox="1"/>
          <p:nvPr/>
        </p:nvSpPr>
        <p:spPr>
          <a:xfrm>
            <a:off x="8201613" y="5929576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0FB962-7397-40D3-9C75-6DD2CB22B806}"/>
              </a:ext>
            </a:extLst>
          </p:cNvPr>
          <p:cNvSpPr txBox="1"/>
          <p:nvPr/>
        </p:nvSpPr>
        <p:spPr>
          <a:xfrm>
            <a:off x="2778914" y="5636385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3543B-D7BD-4E80-8FD1-E97CC5A15230}"/>
              </a:ext>
            </a:extLst>
          </p:cNvPr>
          <p:cNvSpPr txBox="1"/>
          <p:nvPr/>
        </p:nvSpPr>
        <p:spPr>
          <a:xfrm>
            <a:off x="2778914" y="3933581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EBE5DF-18E7-4C98-B658-8FF04105E339}"/>
              </a:ext>
            </a:extLst>
          </p:cNvPr>
          <p:cNvSpPr/>
          <p:nvPr/>
        </p:nvSpPr>
        <p:spPr>
          <a:xfrm>
            <a:off x="2960690" y="1675101"/>
            <a:ext cx="439706" cy="478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CICP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FDB4F97-AC3D-4C91-B116-31A832BECD7C}"/>
              </a:ext>
            </a:extLst>
          </p:cNvPr>
          <p:cNvSpPr/>
          <p:nvPr/>
        </p:nvSpPr>
        <p:spPr>
          <a:xfrm rot="2738367">
            <a:off x="3860821" y="2260449"/>
            <a:ext cx="1616249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AD185AA-BBCE-412A-85DD-1896B87BAAE8}"/>
              </a:ext>
            </a:extLst>
          </p:cNvPr>
          <p:cNvSpPr/>
          <p:nvPr/>
        </p:nvSpPr>
        <p:spPr>
          <a:xfrm rot="18776625">
            <a:off x="3832614" y="4449023"/>
            <a:ext cx="1706618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09D9DCC-96D3-4F8B-98A5-D62F6A9A04B0}"/>
              </a:ext>
            </a:extLst>
          </p:cNvPr>
          <p:cNvSpPr/>
          <p:nvPr/>
        </p:nvSpPr>
        <p:spPr>
          <a:xfrm>
            <a:off x="4063739" y="3324648"/>
            <a:ext cx="1221027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980E2DE-7145-487C-9943-7498CBE33805}"/>
              </a:ext>
            </a:extLst>
          </p:cNvPr>
          <p:cNvSpPr/>
          <p:nvPr/>
        </p:nvSpPr>
        <p:spPr>
          <a:xfrm>
            <a:off x="6878255" y="3324648"/>
            <a:ext cx="1221027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7C3FD23-9948-4061-B61C-F239AC77ED85}"/>
              </a:ext>
            </a:extLst>
          </p:cNvPr>
          <p:cNvSpPr/>
          <p:nvPr/>
        </p:nvSpPr>
        <p:spPr>
          <a:xfrm rot="18900000">
            <a:off x="6727010" y="2260449"/>
            <a:ext cx="1616249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F53B4FD-BD9B-4221-88A7-086C082C76A6}"/>
              </a:ext>
            </a:extLst>
          </p:cNvPr>
          <p:cNvSpPr/>
          <p:nvPr/>
        </p:nvSpPr>
        <p:spPr>
          <a:xfrm rot="2700000">
            <a:off x="6756615" y="4449022"/>
            <a:ext cx="1706618" cy="21602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B9C33-443B-4C19-9CA0-4822D809678F}"/>
              </a:ext>
            </a:extLst>
          </p:cNvPr>
          <p:cNvSpPr/>
          <p:nvPr/>
        </p:nvSpPr>
        <p:spPr>
          <a:xfrm>
            <a:off x="4330637" y="1613390"/>
            <a:ext cx="693787" cy="372382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Noto Sans JP Black" panose="020B0A00000000000000" pitchFamily="34" charset="-128"/>
                <a:ea typeface="Noto Sans JP Black" panose="020B0A00000000000000" pitchFamily="34" charset="-128"/>
              </a:rPr>
              <a:t>(a)</a:t>
            </a:r>
            <a:endParaRPr kumimoji="1" lang="ja-JP" altLang="en-US" sz="2800" b="1" dirty="0"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Noto Sans JP Black" panose="020B0A00000000000000" pitchFamily="34" charset="-128"/>
              <a:ea typeface="Noto Sans JP Black" panose="020B0A00000000000000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D4DE3D-8F6B-46B5-86F0-91A0A07A345C}"/>
              </a:ext>
            </a:extLst>
          </p:cNvPr>
          <p:cNvSpPr/>
          <p:nvPr/>
        </p:nvSpPr>
        <p:spPr>
          <a:xfrm>
            <a:off x="7179082" y="1613390"/>
            <a:ext cx="716835" cy="3723822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latin typeface="Noto Sans JP Black" panose="020B0A00000000000000" pitchFamily="34" charset="-128"/>
                <a:ea typeface="Noto Sans JP Black" panose="020B0A00000000000000" pitchFamily="34" charset="-128"/>
              </a:rPr>
              <a:t>(b)</a:t>
            </a:r>
            <a:endParaRPr kumimoji="1" lang="ja-JP" altLang="en-US" sz="2800" b="1" dirty="0"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  <a:latin typeface="Noto Sans JP Black" panose="020B0A00000000000000" pitchFamily="34" charset="-128"/>
              <a:ea typeface="Noto Sans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73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C79A9E3-A498-4E07-87A7-CA97973643D0}"/>
              </a:ext>
            </a:extLst>
          </p:cNvPr>
          <p:cNvSpPr/>
          <p:nvPr/>
        </p:nvSpPr>
        <p:spPr>
          <a:xfrm>
            <a:off x="4691845" y="2331285"/>
            <a:ext cx="1872207" cy="1872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5D3C4-5AE2-432F-8278-148A9EC7EBF7}"/>
              </a:ext>
            </a:extLst>
          </p:cNvPr>
          <p:cNvSpPr/>
          <p:nvPr/>
        </p:nvSpPr>
        <p:spPr>
          <a:xfrm>
            <a:off x="8926399" y="1547255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1E5C7-D9A9-4B3F-8069-C2F391730022}"/>
              </a:ext>
            </a:extLst>
          </p:cNvPr>
          <p:cNvSpPr/>
          <p:nvPr/>
        </p:nvSpPr>
        <p:spPr>
          <a:xfrm>
            <a:off x="8386339" y="1093830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6E415-E088-45B3-B90D-BFF5F0096420}"/>
              </a:ext>
            </a:extLst>
          </p:cNvPr>
          <p:cNvSpPr/>
          <p:nvPr/>
        </p:nvSpPr>
        <p:spPr>
          <a:xfrm>
            <a:off x="8458347" y="1154587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2.4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ADC8E-FFDC-46AC-8742-12A12923DA16}"/>
              </a:ext>
            </a:extLst>
          </p:cNvPr>
          <p:cNvSpPr/>
          <p:nvPr/>
        </p:nvSpPr>
        <p:spPr>
          <a:xfrm>
            <a:off x="8746379" y="2098566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82B3FD8C-9EB7-4871-B017-51111AEC0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1781453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E89E17-46DF-434F-BB73-73C5259D2FD5}"/>
              </a:ext>
            </a:extLst>
          </p:cNvPr>
          <p:cNvSpPr/>
          <p:nvPr/>
        </p:nvSpPr>
        <p:spPr>
          <a:xfrm>
            <a:off x="8926399" y="5008345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A29DD-4679-4677-8256-38363454DB58}"/>
              </a:ext>
            </a:extLst>
          </p:cNvPr>
          <p:cNvSpPr/>
          <p:nvPr/>
        </p:nvSpPr>
        <p:spPr>
          <a:xfrm>
            <a:off x="8386339" y="4554920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3A15B-928D-4102-99E6-C83665EFDC22}"/>
              </a:ext>
            </a:extLst>
          </p:cNvPr>
          <p:cNvSpPr/>
          <p:nvPr/>
        </p:nvSpPr>
        <p:spPr>
          <a:xfrm>
            <a:off x="8458347" y="4615677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2.6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DCI-P3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6300K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41E0F4-6078-402F-B4D8-69A5B663E423}"/>
              </a:ext>
            </a:extLst>
          </p:cNvPr>
          <p:cNvSpPr/>
          <p:nvPr/>
        </p:nvSpPr>
        <p:spPr>
          <a:xfrm>
            <a:off x="8746379" y="5559656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5EFDB9F5-9EFC-48D9-ADAF-FD5F78D2D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5242543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629A8D-6D65-47C7-B74B-20995B6F98F6}"/>
              </a:ext>
            </a:extLst>
          </p:cNvPr>
          <p:cNvSpPr/>
          <p:nvPr/>
        </p:nvSpPr>
        <p:spPr>
          <a:xfrm>
            <a:off x="8926399" y="3306474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1A0EB6-9CDA-47EB-A509-77FCCFF127FC}"/>
              </a:ext>
            </a:extLst>
          </p:cNvPr>
          <p:cNvSpPr/>
          <p:nvPr/>
        </p:nvSpPr>
        <p:spPr>
          <a:xfrm>
            <a:off x="8386339" y="2853049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769D6-97E4-414C-AC05-5302003AEE4B}"/>
              </a:ext>
            </a:extLst>
          </p:cNvPr>
          <p:cNvSpPr/>
          <p:nvPr/>
        </p:nvSpPr>
        <p:spPr>
          <a:xfrm>
            <a:off x="8458347" y="2913806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sRGB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1EEFE8-8E6E-4497-A68D-127603797CB5}"/>
              </a:ext>
            </a:extLst>
          </p:cNvPr>
          <p:cNvSpPr/>
          <p:nvPr/>
        </p:nvSpPr>
        <p:spPr>
          <a:xfrm>
            <a:off x="8746379" y="3857785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 descr="Photoshopの「プロファイル変換」の使い方 - カラーマネジメント実践ブログ 〜フォトレタッチの現場から〜">
            <a:extLst>
              <a:ext uri="{FF2B5EF4-FFF2-40B4-BE49-F238E27FC236}">
                <a16:creationId xmlns:a16="http://schemas.microsoft.com/office/drawing/2014/main" id="{A10847AE-AA72-42A9-993F-026EADA33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5" t="861" r="25235" b="5585"/>
          <a:stretch/>
        </p:blipFill>
        <p:spPr bwMode="auto">
          <a:xfrm>
            <a:off x="8232909" y="3540672"/>
            <a:ext cx="486881" cy="6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0B4CFD-74C1-464C-BFAE-A84DE137A5B5}"/>
              </a:ext>
            </a:extLst>
          </p:cNvPr>
          <p:cNvSpPr txBox="1"/>
          <p:nvPr/>
        </p:nvSpPr>
        <p:spPr>
          <a:xfrm>
            <a:off x="8201613" y="2238951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F53A2B-702E-4D05-9A21-67F13CA2E4ED}"/>
              </a:ext>
            </a:extLst>
          </p:cNvPr>
          <p:cNvSpPr txBox="1"/>
          <p:nvPr/>
        </p:nvSpPr>
        <p:spPr>
          <a:xfrm>
            <a:off x="8201613" y="4012113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9B2AD-FC32-4C8D-8AC4-F77AC3EA22D0}"/>
              </a:ext>
            </a:extLst>
          </p:cNvPr>
          <p:cNvSpPr txBox="1"/>
          <p:nvPr/>
        </p:nvSpPr>
        <p:spPr>
          <a:xfrm>
            <a:off x="8201613" y="5704165"/>
            <a:ext cx="6214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dirty="0"/>
              <a:t>ICC Profile</a:t>
            </a:r>
            <a:endParaRPr kumimoji="1" lang="ja-JP" altLang="en-US" sz="2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69EE4E-3D2F-43B4-A3CF-320702ED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940" y="2708920"/>
            <a:ext cx="831752" cy="8317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2F9A65-37C0-4921-98CB-5EEC7059E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732" y="3725448"/>
            <a:ext cx="1512168" cy="27821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D60E6-70B3-4F81-A541-76C8B9C40C6B}"/>
              </a:ext>
            </a:extLst>
          </p:cNvPr>
          <p:cNvCxnSpPr>
            <a:stCxn id="30" idx="3"/>
            <a:endCxn id="5" idx="1"/>
          </p:cNvCxnSpPr>
          <p:nvPr/>
        </p:nvCxnSpPr>
        <p:spPr>
          <a:xfrm flipV="1">
            <a:off x="6564052" y="1498875"/>
            <a:ext cx="1822287" cy="176851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71E0A7-F6F4-460E-8114-87A5EC12B42E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6564052" y="3267389"/>
            <a:ext cx="1822287" cy="169257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A46ADD6-B2DF-4478-845A-D196249B6026}"/>
              </a:ext>
            </a:extLst>
          </p:cNvPr>
          <p:cNvSpPr/>
          <p:nvPr/>
        </p:nvSpPr>
        <p:spPr>
          <a:xfrm>
            <a:off x="7229626" y="2048020"/>
            <a:ext cx="566527" cy="566527"/>
          </a:xfrm>
          <a:prstGeom prst="ellipse">
            <a:avLst/>
          </a:prstGeom>
          <a:solidFill>
            <a:srgbClr val="C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❌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49FCCD-4108-4192-B954-F9DFBD83BBA5}"/>
              </a:ext>
            </a:extLst>
          </p:cNvPr>
          <p:cNvSpPr/>
          <p:nvPr/>
        </p:nvSpPr>
        <p:spPr>
          <a:xfrm>
            <a:off x="7229626" y="3847315"/>
            <a:ext cx="566527" cy="566527"/>
          </a:xfrm>
          <a:prstGeom prst="ellipse">
            <a:avLst/>
          </a:prstGeom>
          <a:solidFill>
            <a:srgbClr val="C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❌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43CFE5-25F5-4EDE-ACFF-6FD99CCFC4DC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6564052" y="3258094"/>
            <a:ext cx="1822287" cy="92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D98F60C-72E3-4B8E-AFE1-3F1ECCDC4C20}"/>
              </a:ext>
            </a:extLst>
          </p:cNvPr>
          <p:cNvSpPr/>
          <p:nvPr/>
        </p:nvSpPr>
        <p:spPr>
          <a:xfrm>
            <a:off x="7225847" y="2973923"/>
            <a:ext cx="566527" cy="566527"/>
          </a:xfrm>
          <a:prstGeom prst="ellipse">
            <a:avLst/>
          </a:prstGeom>
          <a:solidFill>
            <a:srgbClr val="009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0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latin typeface="apple color emoji"/>
              </a:rPr>
              <a:t>✔️</a:t>
            </a:r>
            <a:endParaRPr lang="ja-JP" altLang="en-US" sz="2200" b="1" i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2812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2820F-29C9-4BB0-9592-DCE3D393073F}"/>
              </a:ext>
            </a:extLst>
          </p:cNvPr>
          <p:cNvSpPr/>
          <p:nvPr/>
        </p:nvSpPr>
        <p:spPr>
          <a:xfrm>
            <a:off x="1595500" y="1376772"/>
            <a:ext cx="7704856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5D3C4-5AE2-432F-8278-148A9EC7EBF7}"/>
              </a:ext>
            </a:extLst>
          </p:cNvPr>
          <p:cNvSpPr/>
          <p:nvPr/>
        </p:nvSpPr>
        <p:spPr>
          <a:xfrm>
            <a:off x="5829387" y="2018942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1E5C7-D9A9-4B3F-8069-C2F391730022}"/>
              </a:ext>
            </a:extLst>
          </p:cNvPr>
          <p:cNvSpPr/>
          <p:nvPr/>
        </p:nvSpPr>
        <p:spPr>
          <a:xfrm>
            <a:off x="5289327" y="1565517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6E415-E088-45B3-B90D-BFF5F0096420}"/>
              </a:ext>
            </a:extLst>
          </p:cNvPr>
          <p:cNvSpPr/>
          <p:nvPr/>
        </p:nvSpPr>
        <p:spPr>
          <a:xfrm>
            <a:off x="5361335" y="1626274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2.4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ADC8E-FFDC-46AC-8742-12A12923DA16}"/>
              </a:ext>
            </a:extLst>
          </p:cNvPr>
          <p:cNvSpPr/>
          <p:nvPr/>
        </p:nvSpPr>
        <p:spPr>
          <a:xfrm>
            <a:off x="5649367" y="2570253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89E17-46DF-434F-BB73-73C5259D2FD5}"/>
              </a:ext>
            </a:extLst>
          </p:cNvPr>
          <p:cNvSpPr/>
          <p:nvPr/>
        </p:nvSpPr>
        <p:spPr>
          <a:xfrm>
            <a:off x="8206319" y="4596160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A29DD-4679-4677-8256-38363454DB58}"/>
              </a:ext>
            </a:extLst>
          </p:cNvPr>
          <p:cNvSpPr/>
          <p:nvPr/>
        </p:nvSpPr>
        <p:spPr>
          <a:xfrm>
            <a:off x="7666259" y="4142735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3A15B-928D-4102-99E6-C83665EFDC22}"/>
              </a:ext>
            </a:extLst>
          </p:cNvPr>
          <p:cNvSpPr/>
          <p:nvPr/>
        </p:nvSpPr>
        <p:spPr>
          <a:xfrm>
            <a:off x="7738267" y="4203492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2.6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DCI-P3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6300K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41E0F4-6078-402F-B4D8-69A5B663E423}"/>
              </a:ext>
            </a:extLst>
          </p:cNvPr>
          <p:cNvSpPr/>
          <p:nvPr/>
        </p:nvSpPr>
        <p:spPr>
          <a:xfrm>
            <a:off x="8026299" y="5147471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29A8D-6D65-47C7-B74B-20995B6F98F6}"/>
              </a:ext>
            </a:extLst>
          </p:cNvPr>
          <p:cNvSpPr/>
          <p:nvPr/>
        </p:nvSpPr>
        <p:spPr>
          <a:xfrm>
            <a:off x="6975103" y="3306474"/>
            <a:ext cx="360040" cy="7740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1A0EB6-9CDA-47EB-A509-77FCCFF127FC}"/>
              </a:ext>
            </a:extLst>
          </p:cNvPr>
          <p:cNvSpPr/>
          <p:nvPr/>
        </p:nvSpPr>
        <p:spPr>
          <a:xfrm>
            <a:off x="6435043" y="2853049"/>
            <a:ext cx="1440160" cy="810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769D6-97E4-414C-AC05-5302003AEE4B}"/>
              </a:ext>
            </a:extLst>
          </p:cNvPr>
          <p:cNvSpPr/>
          <p:nvPr/>
        </p:nvSpPr>
        <p:spPr>
          <a:xfrm>
            <a:off x="6507051" y="2913806"/>
            <a:ext cx="1296144" cy="688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Gamma: sRGB</a:t>
            </a:r>
          </a:p>
          <a:p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Gamut: BT.709</a:t>
            </a:r>
          </a:p>
          <a:p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White: D65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1EEFE8-8E6E-4497-A68D-127603797CB5}"/>
              </a:ext>
            </a:extLst>
          </p:cNvPr>
          <p:cNvSpPr/>
          <p:nvPr/>
        </p:nvSpPr>
        <p:spPr>
          <a:xfrm>
            <a:off x="6795083" y="3857785"/>
            <a:ext cx="720080" cy="3274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8FECAF-1D46-49A6-A648-C480D10B8211}"/>
              </a:ext>
            </a:extLst>
          </p:cNvPr>
          <p:cNvGrpSpPr/>
          <p:nvPr/>
        </p:nvGrpSpPr>
        <p:grpSpPr>
          <a:xfrm>
            <a:off x="1789437" y="2331285"/>
            <a:ext cx="1872207" cy="1872207"/>
            <a:chOff x="4691845" y="2331285"/>
            <a:chExt cx="1872207" cy="18722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79A9E3-A498-4E07-87A7-CA97973643D0}"/>
                </a:ext>
              </a:extLst>
            </p:cNvPr>
            <p:cNvSpPr/>
            <p:nvPr/>
          </p:nvSpPr>
          <p:spPr>
            <a:xfrm>
              <a:off x="4691845" y="2331285"/>
              <a:ext cx="1872207" cy="18722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D69EE4E-3D2F-43B4-A3CF-320702ED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940" y="2708920"/>
              <a:ext cx="831752" cy="83175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72F9A65-37C0-4921-98CB-5EEC7059E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732" y="3725448"/>
              <a:ext cx="1512168" cy="278215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D60E6-70B3-4F81-A541-76C8B9C40C6B}"/>
              </a:ext>
            </a:extLst>
          </p:cNvPr>
          <p:cNvCxnSpPr>
            <a:stCxn id="30" idx="3"/>
            <a:endCxn id="5" idx="1"/>
          </p:cNvCxnSpPr>
          <p:nvPr/>
        </p:nvCxnSpPr>
        <p:spPr>
          <a:xfrm flipV="1">
            <a:off x="3661644" y="1970562"/>
            <a:ext cx="1627683" cy="129682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71E0A7-F6F4-460E-8114-87A5EC12B42E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3661644" y="3267389"/>
            <a:ext cx="4004615" cy="12803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A46ADD6-B2DF-4478-845A-D196249B6026}"/>
              </a:ext>
            </a:extLst>
          </p:cNvPr>
          <p:cNvSpPr/>
          <p:nvPr/>
        </p:nvSpPr>
        <p:spPr>
          <a:xfrm>
            <a:off x="4213564" y="2347279"/>
            <a:ext cx="566527" cy="566527"/>
          </a:xfrm>
          <a:prstGeom prst="ellipse">
            <a:avLst/>
          </a:prstGeom>
          <a:solidFill>
            <a:srgbClr val="C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❌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49FCCD-4108-4192-B954-F9DFBD83BBA5}"/>
              </a:ext>
            </a:extLst>
          </p:cNvPr>
          <p:cNvSpPr/>
          <p:nvPr/>
        </p:nvSpPr>
        <p:spPr>
          <a:xfrm>
            <a:off x="5631815" y="3692120"/>
            <a:ext cx="566527" cy="566527"/>
          </a:xfrm>
          <a:prstGeom prst="ellipse">
            <a:avLst/>
          </a:prstGeom>
          <a:solidFill>
            <a:srgbClr val="C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❌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43CFE5-25F5-4EDE-ACFF-6FD99CCFC4DC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3661644" y="3258094"/>
            <a:ext cx="2773399" cy="92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D98F60C-72E3-4B8E-AFE1-3F1ECCDC4C20}"/>
              </a:ext>
            </a:extLst>
          </p:cNvPr>
          <p:cNvSpPr/>
          <p:nvPr/>
        </p:nvSpPr>
        <p:spPr>
          <a:xfrm>
            <a:off x="4921225" y="2961093"/>
            <a:ext cx="566527" cy="566527"/>
          </a:xfrm>
          <a:prstGeom prst="ellipse">
            <a:avLst/>
          </a:prstGeom>
          <a:solidFill>
            <a:srgbClr val="009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0" i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latin typeface="apple color emoji"/>
              </a:rPr>
              <a:t>✔️</a:t>
            </a:r>
            <a:endParaRPr lang="ja-JP" altLang="en-US" sz="2200" b="1" i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0883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383</Words>
  <Application>Microsoft Office PowerPoint</Application>
  <PresentationFormat>Widescreen</PresentationFormat>
  <Paragraphs>159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apple color emoji</vt:lpstr>
      <vt:lpstr>helvetica neue</vt:lpstr>
      <vt:lpstr>Noto Sans JP Black</vt:lpstr>
      <vt:lpstr>游ゴシック</vt:lpstr>
      <vt:lpstr>游ゴシック Light</vt:lpstr>
      <vt:lpstr>游ゴシック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Yoshihara Toru</dc:creator>
  <cp:lastModifiedBy>Yoshihara Toru</cp:lastModifiedBy>
  <cp:revision>11</cp:revision>
  <dcterms:created xsi:type="dcterms:W3CDTF">2022-01-10T03:11:13Z</dcterms:created>
  <dcterms:modified xsi:type="dcterms:W3CDTF">2022-04-05T08:30:51Z</dcterms:modified>
</cp:coreProperties>
</file>