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  <p15:guide id="4" pos="2955" userDrawn="1">
          <p15:clr>
            <a:srgbClr val="A4A3A4"/>
          </p15:clr>
        </p15:guide>
        <p15:guide id="5" pos="4566" userDrawn="1">
          <p15:clr>
            <a:srgbClr val="A4A3A4"/>
          </p15:clr>
        </p15:guide>
        <p15:guide id="6" pos="5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3" autoAdjust="0"/>
    <p:restoredTop sz="94660"/>
  </p:normalViewPr>
  <p:slideViewPr>
    <p:cSldViewPr>
      <p:cViewPr varScale="1">
        <p:scale>
          <a:sx n="106" d="100"/>
          <a:sy n="106" d="100"/>
        </p:scale>
        <p:origin x="101" y="2198"/>
      </p:cViewPr>
      <p:guideLst>
        <p:guide orient="horz" pos="2160"/>
        <p:guide pos="2434"/>
        <p:guide orient="horz" pos="1684"/>
        <p:guide pos="2955"/>
        <p:guide pos="4566"/>
        <p:guide pos="50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5669-B264-4F3B-88CC-85B28223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2C156-0B65-4C95-88EA-02859588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BD23-03B0-433A-930B-63AA444B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F69D-52CB-44DF-B958-643E3E09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113A-734E-4E4B-94D1-A16C7F97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5723-6745-4086-96B7-C2DE229C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25BE0-8689-4FA8-BBEC-83F910D4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0B9B-A816-4495-ACF6-C8704BC5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B575B-A6EA-417F-A20A-18467911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717A-66E9-4D6A-88D8-795D785F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4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C5C7D-07EC-4B37-B32E-0E0C3D04E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5697-E6D1-450D-86B3-FB9B0667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4F4E-B335-4110-BD61-DC5B1ABA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9E27E-9908-4ABF-A2E8-2A5ABB57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CD3C-10BC-4D6C-8A09-1232166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7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58BE-31DE-4F38-936D-745498C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FCFF-8651-4FAD-9BB4-E9E5A9AA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CF18-0776-4830-A27C-F28DA4B5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02AF-428A-44DE-BD7F-0B31A3DD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4F24-169A-4C5D-BE44-5287408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7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CEB3-0548-46F5-869C-C17E04C3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E71C-5665-49B0-9D1D-C8F65BB0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EC42-242A-4B3A-883D-766EDDE4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D764-0A21-4E62-AAB2-70EEF102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994F-9F22-4F29-9D4B-18BDD096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8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B100-0DEF-4916-B4A3-AD5948DF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2C80-0F07-43EF-8244-C673CAE8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0396-F98F-45FD-8CF8-ECE350F01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2C90-6E6B-42F6-9C3A-B9DCB517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3530-2305-4FCC-A924-5D51AB3D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6D4CA-28B3-4F68-A18D-983E10B7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3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47F3-7C96-488D-8CB4-FCCCB9BC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64BA-D078-47F6-9BD5-DA56AAEB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C37A6-A952-4003-A585-579DAA67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F8B19-4A8E-48CC-B740-EA5E1B037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2E2EC-87A0-45E9-B1BC-5AFE3E92A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2AF1F-EFF5-4269-811F-10DB3050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7E365-4E83-46C9-A99F-A1221B29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14534-9009-479E-A9F0-2F793E11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93D8-F445-4D4F-8A6F-1A70A2B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84B2E-E870-4DD0-8C7E-3F5AAE1E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45C9E-9184-49BF-A571-06019A42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37E4A-AB7E-43EC-8D76-2F355A0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C6521-312A-425D-B915-346D99DA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253B6-D98F-4425-8D70-750732DD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5892-2EDF-4966-973D-9D43FD11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67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B8D2-82CC-4E02-9B21-4FDE0CDD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326-7E63-4165-9DFD-9CB2D7C0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B1678-ADD9-43C7-A69B-1F5BD010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8ADD8-97B0-4DC0-A78E-DDE4E0A5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7F87-10F3-49A4-89C9-008A0E7A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A6444-BED1-4551-8B51-BF498BC4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2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2F5-6E30-4D72-AF20-C0936737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F81B1-3A94-4A24-90C2-62DB00896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20EE5-8F12-4A80-BC77-D0C662E0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A6DA5-5237-4A98-A522-53C4C128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D9D9-4262-4130-B9AC-CC865C9E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F4A1B-40FB-4538-A9A1-E55D1BD2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75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64E8C-DE2D-48F1-8329-C52FFFCA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6ED-1385-4F50-84A7-C7377E2B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E933-0E0B-4DC3-BAEC-19EE6ABEC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BEE3-8B1C-4D6D-91B6-D3B9BBC34005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2C2-54B5-405C-A165-A4CDB1DB0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6421-D450-4D3E-AE0E-180043E82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572B06B-B670-4D5A-BDA0-E5B358611F06}"/>
              </a:ext>
            </a:extLst>
          </p:cNvPr>
          <p:cNvSpPr/>
          <p:nvPr/>
        </p:nvSpPr>
        <p:spPr>
          <a:xfrm>
            <a:off x="0" y="1196752"/>
            <a:ext cx="12108668" cy="367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27FC4-C6A7-4EE5-9A77-0FB7236A7C73}"/>
              </a:ext>
            </a:extLst>
          </p:cNvPr>
          <p:cNvSpPr/>
          <p:nvPr/>
        </p:nvSpPr>
        <p:spPr>
          <a:xfrm>
            <a:off x="252028" y="147936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Log C/Wide Gamut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5875D-059E-48E2-8C53-1A82CF71AD1D}"/>
              </a:ext>
            </a:extLst>
          </p:cNvPr>
          <p:cNvSpPr/>
          <p:nvPr/>
        </p:nvSpPr>
        <p:spPr>
          <a:xfrm>
            <a:off x="252028" y="2688952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S-Log3/S-Gamut3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86E43-8F8C-4D80-BD7A-64B9253237A0}"/>
              </a:ext>
            </a:extLst>
          </p:cNvPr>
          <p:cNvSpPr/>
          <p:nvPr/>
        </p:nvSpPr>
        <p:spPr>
          <a:xfrm>
            <a:off x="252028" y="388361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FD2C-7B9C-4CD0-B062-83D08C55B0E9}"/>
              </a:ext>
            </a:extLst>
          </p:cNvPr>
          <p:cNvSpPr/>
          <p:nvPr/>
        </p:nvSpPr>
        <p:spPr>
          <a:xfrm>
            <a:off x="2232248" y="155137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AB1BD-A80D-4AFE-8E23-4882A3326265}"/>
              </a:ext>
            </a:extLst>
          </p:cNvPr>
          <p:cNvSpPr/>
          <p:nvPr/>
        </p:nvSpPr>
        <p:spPr>
          <a:xfrm>
            <a:off x="2232248" y="2760960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063FB-267F-40B3-B18F-439A183537FD}"/>
              </a:ext>
            </a:extLst>
          </p:cNvPr>
          <p:cNvSpPr/>
          <p:nvPr/>
        </p:nvSpPr>
        <p:spPr>
          <a:xfrm>
            <a:off x="2232248" y="395562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1953C-2E07-4887-9749-85ACE39089B9}"/>
              </a:ext>
            </a:extLst>
          </p:cNvPr>
          <p:cNvSpPr/>
          <p:nvPr/>
        </p:nvSpPr>
        <p:spPr>
          <a:xfrm>
            <a:off x="3749177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cene</a:t>
            </a: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704C5-9544-4F40-8BF7-86B1F63D6841}"/>
              </a:ext>
            </a:extLst>
          </p:cNvPr>
          <p:cNvSpPr/>
          <p:nvPr/>
        </p:nvSpPr>
        <p:spPr>
          <a:xfrm>
            <a:off x="5395839" y="1551372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 A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E22E4-5B63-4E99-977C-0D92C83BFB2C}"/>
              </a:ext>
            </a:extLst>
          </p:cNvPr>
          <p:cNvSpPr/>
          <p:nvPr/>
        </p:nvSpPr>
        <p:spPr>
          <a:xfrm>
            <a:off x="5395839" y="2760960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 B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CBE1F-69CE-4AAF-80C7-5F9301C128C9}"/>
              </a:ext>
            </a:extLst>
          </p:cNvPr>
          <p:cNvSpPr/>
          <p:nvPr/>
        </p:nvSpPr>
        <p:spPr>
          <a:xfrm>
            <a:off x="5395839" y="3955622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 C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680C3B-FBC8-45E2-AECE-25583D8B59DF}"/>
              </a:ext>
            </a:extLst>
          </p:cNvPr>
          <p:cNvSpPr/>
          <p:nvPr/>
        </p:nvSpPr>
        <p:spPr>
          <a:xfrm>
            <a:off x="7125075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</a:t>
            </a:r>
            <a:endParaRPr kumimoji="1" lang="en-US" altLang="ja-JP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FDBDA-E462-45D7-B619-CB6BF6073A99}"/>
              </a:ext>
            </a:extLst>
          </p:cNvPr>
          <p:cNvSpPr/>
          <p:nvPr/>
        </p:nvSpPr>
        <p:spPr>
          <a:xfrm>
            <a:off x="8854311" y="155137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9D96C-55A6-4809-A1DD-B0CDBB9D42D6}"/>
              </a:ext>
            </a:extLst>
          </p:cNvPr>
          <p:cNvSpPr/>
          <p:nvPr/>
        </p:nvSpPr>
        <p:spPr>
          <a:xfrm>
            <a:off x="8854311" y="2760960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1AE88-CAD9-4618-85C5-6205AD9BA4E3}"/>
              </a:ext>
            </a:extLst>
          </p:cNvPr>
          <p:cNvSpPr/>
          <p:nvPr/>
        </p:nvSpPr>
        <p:spPr>
          <a:xfrm>
            <a:off x="8854311" y="395562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72F98A-3F00-4A40-A251-298F0127FDDD}"/>
              </a:ext>
            </a:extLst>
          </p:cNvPr>
          <p:cNvSpPr/>
          <p:nvPr/>
        </p:nvSpPr>
        <p:spPr>
          <a:xfrm>
            <a:off x="10143040" y="147936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F20571-775F-42D0-AEA4-D59FDA8C50D8}"/>
              </a:ext>
            </a:extLst>
          </p:cNvPr>
          <p:cNvSpPr/>
          <p:nvPr/>
        </p:nvSpPr>
        <p:spPr>
          <a:xfrm>
            <a:off x="10143040" y="2688952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BT.2100-HLG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BEA2BD-36B1-4DC7-BE05-A8230C26E985}"/>
              </a:ext>
            </a:extLst>
          </p:cNvPr>
          <p:cNvSpPr/>
          <p:nvPr/>
        </p:nvSpPr>
        <p:spPr>
          <a:xfrm>
            <a:off x="10143040" y="388361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BT.1886-BT.709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0F5F88-C586-4D0A-8175-5CEEF6F27BE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836204" y="1839404"/>
            <a:ext cx="39604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E12BD6-D99B-43B1-9AF2-4B44861AEE6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836204" y="3048992"/>
            <a:ext cx="39604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631A3D-06E2-4DDE-9F86-E4CF755FD39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836204" y="4243654"/>
            <a:ext cx="39604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0F0186-3075-4DA9-85C0-DC7CBE3F503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68352" y="1839404"/>
            <a:ext cx="648072" cy="833946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A8A8E6-B2E5-45DE-BA4D-7ADBFFDB6AD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168352" y="3048992"/>
            <a:ext cx="580825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2224A9-9B2C-4477-8E08-E82835C05B7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68352" y="3448969"/>
            <a:ext cx="695623" cy="794685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A03B0B-F21B-44CC-8637-44A424DD4561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829297" y="3048992"/>
            <a:ext cx="566542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0CFD1D-AF05-4FB5-940D-2653D4AB092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05847" y="1839404"/>
            <a:ext cx="689992" cy="809611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275996-8B52-4CAA-8FD4-F86CB341CE8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680520" y="3429000"/>
            <a:ext cx="715319" cy="81465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5FD454-AA4A-4DBE-9966-7B8074E1AA1B}"/>
              </a:ext>
            </a:extLst>
          </p:cNvPr>
          <p:cNvCxnSpPr>
            <a:stCxn id="13" idx="3"/>
          </p:cNvCxnSpPr>
          <p:nvPr/>
        </p:nvCxnSpPr>
        <p:spPr>
          <a:xfrm>
            <a:off x="6475959" y="1839404"/>
            <a:ext cx="772566" cy="833946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BCEBE5-B00A-4CB2-8C6C-29AD81C34785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475959" y="3048992"/>
            <a:ext cx="649116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083CD0-72D9-4FFB-92E0-CB8F5F561B20}"/>
              </a:ext>
            </a:extLst>
          </p:cNvPr>
          <p:cNvCxnSpPr>
            <a:stCxn id="15" idx="3"/>
          </p:cNvCxnSpPr>
          <p:nvPr/>
        </p:nvCxnSpPr>
        <p:spPr>
          <a:xfrm flipV="1">
            <a:off x="6475959" y="3429000"/>
            <a:ext cx="772566" cy="81465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B83495-36E2-45FE-9AC8-8DB8E505C80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8205195" y="3048992"/>
            <a:ext cx="649116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261EF5-85A6-43F4-8A65-7849D8274C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055374" y="1839404"/>
            <a:ext cx="798937" cy="82958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6E5719-74F2-42F8-AF99-C7C99526C2DB}"/>
              </a:ext>
            </a:extLst>
          </p:cNvPr>
          <p:cNvCxnSpPr>
            <a:endCxn id="19" idx="1"/>
          </p:cNvCxnSpPr>
          <p:nvPr/>
        </p:nvCxnSpPr>
        <p:spPr>
          <a:xfrm>
            <a:off x="8075613" y="3429000"/>
            <a:ext cx="778698" cy="81465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367E12-0446-4598-86F3-634DD11688C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793087" y="1839404"/>
            <a:ext cx="349953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1F215A-F22E-42F0-ACE3-3C4C6FDF1691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9793087" y="3048992"/>
            <a:ext cx="349953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0C7021-88A8-4852-9D44-ED5C51BF97C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793087" y="4243654"/>
            <a:ext cx="349953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2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游ゴシック Medium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Yoshihara Toru</dc:creator>
  <cp:lastModifiedBy>Yoshihara Toru</cp:lastModifiedBy>
  <cp:revision>5</cp:revision>
  <dcterms:created xsi:type="dcterms:W3CDTF">2022-01-10T03:11:13Z</dcterms:created>
  <dcterms:modified xsi:type="dcterms:W3CDTF">2022-01-10T04:03:23Z</dcterms:modified>
</cp:coreProperties>
</file>