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F47"/>
    <a:srgbClr val="5573B1"/>
    <a:srgbClr val="D98661"/>
    <a:srgbClr val="2769BD"/>
    <a:srgbClr val="FA7F50"/>
    <a:srgbClr val="CA5B43"/>
    <a:srgbClr val="D5816D"/>
    <a:srgbClr val="C9321E"/>
    <a:srgbClr val="F36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43" d="100"/>
          <a:sy n="143" d="100"/>
        </p:scale>
        <p:origin x="365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a Toru" userId="86ccaa3c9aeaa58c" providerId="LiveId" clId="{9FE62B25-8389-46C9-B8F9-ACC3F22408E0}"/>
    <pc:docChg chg="undo custSel addSld modSld">
      <pc:chgData name="Yoshihara Toru" userId="86ccaa3c9aeaa58c" providerId="LiveId" clId="{9FE62B25-8389-46C9-B8F9-ACC3F22408E0}" dt="2020-05-30T05:12:12.572" v="691" actId="207"/>
      <pc:docMkLst>
        <pc:docMk/>
      </pc:docMkLst>
      <pc:sldChg chg="addSp modSp mod">
        <pc:chgData name="Yoshihara Toru" userId="86ccaa3c9aeaa58c" providerId="LiveId" clId="{9FE62B25-8389-46C9-B8F9-ACC3F22408E0}" dt="2020-05-30T00:31:36.054" v="233" actId="207"/>
        <pc:sldMkLst>
          <pc:docMk/>
          <pc:sldMk cId="180248857" sldId="256"/>
        </pc:sldMkLst>
        <pc:spChg chg="add mod ord">
          <ac:chgData name="Yoshihara Toru" userId="86ccaa3c9aeaa58c" providerId="LiveId" clId="{9FE62B25-8389-46C9-B8F9-ACC3F22408E0}" dt="2020-05-30T00:15:44.303" v="10" actId="14100"/>
          <ac:spMkLst>
            <pc:docMk/>
            <pc:sldMk cId="180248857" sldId="256"/>
            <ac:spMk id="5" creationId="{722FB001-A6C8-473D-B19D-75960A8DE855}"/>
          </ac:spMkLst>
        </pc:spChg>
        <pc:spChg chg="add mod ord">
          <ac:chgData name="Yoshihara Toru" userId="86ccaa3c9aeaa58c" providerId="LiveId" clId="{9FE62B25-8389-46C9-B8F9-ACC3F22408E0}" dt="2020-05-30T00:24:47.840" v="78" actId="170"/>
          <ac:spMkLst>
            <pc:docMk/>
            <pc:sldMk cId="180248857" sldId="256"/>
            <ac:spMk id="6" creationId="{ECD45320-B204-40B2-9B68-0A2CAE0D0A42}"/>
          </ac:spMkLst>
        </pc:spChg>
        <pc:spChg chg="add mod ord">
          <ac:chgData name="Yoshihara Toru" userId="86ccaa3c9aeaa58c" providerId="LiveId" clId="{9FE62B25-8389-46C9-B8F9-ACC3F22408E0}" dt="2020-05-30T00:24:47.840" v="78" actId="170"/>
          <ac:spMkLst>
            <pc:docMk/>
            <pc:sldMk cId="180248857" sldId="256"/>
            <ac:spMk id="7" creationId="{B284FBEB-9CB9-4FCE-B9EF-6C9014FBE1FF}"/>
          </ac:spMkLst>
        </pc:spChg>
        <pc:spChg chg="add mod ord">
          <ac:chgData name="Yoshihara Toru" userId="86ccaa3c9aeaa58c" providerId="LiveId" clId="{9FE62B25-8389-46C9-B8F9-ACC3F22408E0}" dt="2020-05-30T00:24:49.792" v="81" actId="170"/>
          <ac:spMkLst>
            <pc:docMk/>
            <pc:sldMk cId="180248857" sldId="256"/>
            <ac:spMk id="8" creationId="{0FE02EDC-268D-4B84-80C3-347B7A911BDC}"/>
          </ac:spMkLst>
        </pc:spChg>
        <pc:spChg chg="add mod">
          <ac:chgData name="Yoshihara Toru" userId="86ccaa3c9aeaa58c" providerId="LiveId" clId="{9FE62B25-8389-46C9-B8F9-ACC3F22408E0}" dt="2020-05-30T00:22:06.597" v="61" actId="571"/>
          <ac:spMkLst>
            <pc:docMk/>
            <pc:sldMk cId="180248857" sldId="256"/>
            <ac:spMk id="13" creationId="{ADF19559-5086-411E-8082-9184931C57B5}"/>
          </ac:spMkLst>
        </pc:spChg>
        <pc:spChg chg="add mod">
          <ac:chgData name="Yoshihara Toru" userId="86ccaa3c9aeaa58c" providerId="LiveId" clId="{9FE62B25-8389-46C9-B8F9-ACC3F22408E0}" dt="2020-05-30T00:31:17.055" v="232" actId="14861"/>
          <ac:spMkLst>
            <pc:docMk/>
            <pc:sldMk cId="180248857" sldId="256"/>
            <ac:spMk id="19" creationId="{E57D9BAB-3055-4F88-9D0A-16C85CD56FCE}"/>
          </ac:spMkLst>
        </pc:spChg>
        <pc:spChg chg="add mod">
          <ac:chgData name="Yoshihara Toru" userId="86ccaa3c9aeaa58c" providerId="LiveId" clId="{9FE62B25-8389-46C9-B8F9-ACC3F22408E0}" dt="2020-05-30T00:31:36.054" v="233" actId="207"/>
          <ac:spMkLst>
            <pc:docMk/>
            <pc:sldMk cId="180248857" sldId="256"/>
            <ac:spMk id="20" creationId="{3CFC778A-B72D-4948-B155-CFAADD2E8F56}"/>
          </ac:spMkLst>
        </pc:spChg>
        <pc:spChg chg="add mod">
          <ac:chgData name="Yoshihara Toru" userId="86ccaa3c9aeaa58c" providerId="LiveId" clId="{9FE62B25-8389-46C9-B8F9-ACC3F22408E0}" dt="2020-05-30T00:31:17.055" v="232" actId="14861"/>
          <ac:spMkLst>
            <pc:docMk/>
            <pc:sldMk cId="180248857" sldId="256"/>
            <ac:spMk id="21" creationId="{D2D6214A-3303-485F-82F4-F18391ACD7B1}"/>
          </ac:spMkLst>
        </pc:spChg>
        <pc:spChg chg="add mod">
          <ac:chgData name="Yoshihara Toru" userId="86ccaa3c9aeaa58c" providerId="LiveId" clId="{9FE62B25-8389-46C9-B8F9-ACC3F22408E0}" dt="2020-05-30T00:31:36.054" v="233" actId="207"/>
          <ac:spMkLst>
            <pc:docMk/>
            <pc:sldMk cId="180248857" sldId="256"/>
            <ac:spMk id="22" creationId="{B6CA09D1-3767-4D72-BE16-FBD47A02B716}"/>
          </ac:spMkLst>
        </pc:spChg>
        <pc:spChg chg="add mod">
          <ac:chgData name="Yoshihara Toru" userId="86ccaa3c9aeaa58c" providerId="LiveId" clId="{9FE62B25-8389-46C9-B8F9-ACC3F22408E0}" dt="2020-05-30T00:31:17.055" v="232" actId="14861"/>
          <ac:spMkLst>
            <pc:docMk/>
            <pc:sldMk cId="180248857" sldId="256"/>
            <ac:spMk id="23" creationId="{75C30A0D-8ACC-41F9-81D9-82E2502E6765}"/>
          </ac:spMkLst>
        </pc:spChg>
        <pc:spChg chg="add mod">
          <ac:chgData name="Yoshihara Toru" userId="86ccaa3c9aeaa58c" providerId="LiveId" clId="{9FE62B25-8389-46C9-B8F9-ACC3F22408E0}" dt="2020-05-30T00:31:36.054" v="233" actId="207"/>
          <ac:spMkLst>
            <pc:docMk/>
            <pc:sldMk cId="180248857" sldId="256"/>
            <ac:spMk id="24" creationId="{86545EC0-6051-4D60-9856-4F887213E0FA}"/>
          </ac:spMkLst>
        </pc:spChg>
        <pc:spChg chg="add mod">
          <ac:chgData name="Yoshihara Toru" userId="86ccaa3c9aeaa58c" providerId="LiveId" clId="{9FE62B25-8389-46C9-B8F9-ACC3F22408E0}" dt="2020-05-30T00:31:17.055" v="232" actId="14861"/>
          <ac:spMkLst>
            <pc:docMk/>
            <pc:sldMk cId="180248857" sldId="256"/>
            <ac:spMk id="25" creationId="{F1CA305B-2D65-4965-8D9F-1638AE5D44B0}"/>
          </ac:spMkLst>
        </pc:spChg>
        <pc:spChg chg="add mod">
          <ac:chgData name="Yoshihara Toru" userId="86ccaa3c9aeaa58c" providerId="LiveId" clId="{9FE62B25-8389-46C9-B8F9-ACC3F22408E0}" dt="2020-05-30T00:31:36.054" v="233" actId="207"/>
          <ac:spMkLst>
            <pc:docMk/>
            <pc:sldMk cId="180248857" sldId="256"/>
            <ac:spMk id="26" creationId="{14CED9EC-8D73-408F-8C64-F89BC5077F29}"/>
          </ac:spMkLst>
        </pc:spChg>
        <pc:picChg chg="add mod">
          <ac:chgData name="Yoshihara Toru" userId="86ccaa3c9aeaa58c" providerId="LiveId" clId="{9FE62B25-8389-46C9-B8F9-ACC3F22408E0}" dt="2020-05-30T00:29:04.727" v="220" actId="1076"/>
          <ac:picMkLst>
            <pc:docMk/>
            <pc:sldMk cId="180248857" sldId="256"/>
            <ac:picMk id="4" creationId="{0879413F-4DF3-49B0-9645-9EC98F8825BB}"/>
          </ac:picMkLst>
        </pc:picChg>
        <pc:cxnChg chg="add mod">
          <ac:chgData name="Yoshihara Toru" userId="86ccaa3c9aeaa58c" providerId="LiveId" clId="{9FE62B25-8389-46C9-B8F9-ACC3F22408E0}" dt="2020-05-30T00:20:09.575" v="30" actId="692"/>
          <ac:cxnSpMkLst>
            <pc:docMk/>
            <pc:sldMk cId="180248857" sldId="256"/>
            <ac:cxnSpMk id="10" creationId="{77847D76-AB46-4958-A24C-38314F42F662}"/>
          </ac:cxnSpMkLst>
        </pc:cxnChg>
        <pc:cxnChg chg="add mod">
          <ac:chgData name="Yoshihara Toru" userId="86ccaa3c9aeaa58c" providerId="LiveId" clId="{9FE62B25-8389-46C9-B8F9-ACC3F22408E0}" dt="2020-05-30T00:20:31.586" v="32" actId="108"/>
          <ac:cxnSpMkLst>
            <pc:docMk/>
            <pc:sldMk cId="180248857" sldId="256"/>
            <ac:cxnSpMk id="12" creationId="{9FA446EE-AFF2-4E77-B886-8DBC990F119C}"/>
          </ac:cxnSpMkLst>
        </pc:cxnChg>
        <pc:cxnChg chg="add mod">
          <ac:chgData name="Yoshihara Toru" userId="86ccaa3c9aeaa58c" providerId="LiveId" clId="{9FE62B25-8389-46C9-B8F9-ACC3F22408E0}" dt="2020-05-30T00:24:24.629" v="73" actId="692"/>
          <ac:cxnSpMkLst>
            <pc:docMk/>
            <pc:sldMk cId="180248857" sldId="256"/>
            <ac:cxnSpMk id="15" creationId="{7171CEAD-4F27-4C31-BA5B-804843CC67FE}"/>
          </ac:cxnSpMkLst>
        </pc:cxnChg>
        <pc:cxnChg chg="add mod">
          <ac:chgData name="Yoshihara Toru" userId="86ccaa3c9aeaa58c" providerId="LiveId" clId="{9FE62B25-8389-46C9-B8F9-ACC3F22408E0}" dt="2020-05-30T00:24:40.263" v="76" actId="14100"/>
          <ac:cxnSpMkLst>
            <pc:docMk/>
            <pc:sldMk cId="180248857" sldId="256"/>
            <ac:cxnSpMk id="16" creationId="{84D619BB-2555-4A30-A928-267BDFE07C7A}"/>
          </ac:cxnSpMkLst>
        </pc:cxnChg>
      </pc:sldChg>
      <pc:sldChg chg="addSp delSp modSp new mod">
        <pc:chgData name="Yoshihara Toru" userId="86ccaa3c9aeaa58c" providerId="LiveId" clId="{9FE62B25-8389-46C9-B8F9-ACC3F22408E0}" dt="2020-05-30T02:07:48.790" v="508" actId="167"/>
        <pc:sldMkLst>
          <pc:docMk/>
          <pc:sldMk cId="854962762" sldId="257"/>
        </pc:sldMkLst>
        <pc:spChg chg="del">
          <ac:chgData name="Yoshihara Toru" userId="86ccaa3c9aeaa58c" providerId="LiveId" clId="{9FE62B25-8389-46C9-B8F9-ACC3F22408E0}" dt="2020-05-30T01:56:09.893" v="235" actId="478"/>
          <ac:spMkLst>
            <pc:docMk/>
            <pc:sldMk cId="854962762" sldId="257"/>
            <ac:spMk id="2" creationId="{F3D37647-9A98-47EF-B2DE-E6B2936ABCB6}"/>
          </ac:spMkLst>
        </pc:spChg>
        <pc:spChg chg="del">
          <ac:chgData name="Yoshihara Toru" userId="86ccaa3c9aeaa58c" providerId="LiveId" clId="{9FE62B25-8389-46C9-B8F9-ACC3F22408E0}" dt="2020-05-30T01:56:09.893" v="235" actId="478"/>
          <ac:spMkLst>
            <pc:docMk/>
            <pc:sldMk cId="854962762" sldId="257"/>
            <ac:spMk id="3" creationId="{DD8187B0-668F-406A-B41D-F75B1DDF7178}"/>
          </ac:spMkLst>
        </pc:spChg>
        <pc:spChg chg="add del mod">
          <ac:chgData name="Yoshihara Toru" userId="86ccaa3c9aeaa58c" providerId="LiveId" clId="{9FE62B25-8389-46C9-B8F9-ACC3F22408E0}" dt="2020-05-30T01:57:40.473" v="268" actId="478"/>
          <ac:spMkLst>
            <pc:docMk/>
            <pc:sldMk cId="854962762" sldId="257"/>
            <ac:spMk id="4" creationId="{AF4160B8-2488-4FFF-B732-26117563EC27}"/>
          </ac:spMkLst>
        </pc:spChg>
        <pc:spChg chg="add mod">
          <ac:chgData name="Yoshihara Toru" userId="86ccaa3c9aeaa58c" providerId="LiveId" clId="{9FE62B25-8389-46C9-B8F9-ACC3F22408E0}" dt="2020-05-30T02:01:39.188" v="375" actId="692"/>
          <ac:spMkLst>
            <pc:docMk/>
            <pc:sldMk cId="854962762" sldId="257"/>
            <ac:spMk id="5" creationId="{2EFBC60E-B741-4CDF-9A02-930F823A68C2}"/>
          </ac:spMkLst>
        </pc:spChg>
        <pc:spChg chg="add mod">
          <ac:chgData name="Yoshihara Toru" userId="86ccaa3c9aeaa58c" providerId="LiveId" clId="{9FE62B25-8389-46C9-B8F9-ACC3F22408E0}" dt="2020-05-30T02:03:52.349" v="402" actId="20577"/>
          <ac:spMkLst>
            <pc:docMk/>
            <pc:sldMk cId="854962762" sldId="257"/>
            <ac:spMk id="6" creationId="{76F1B02E-0B41-4AD1-9580-144FECF7D578}"/>
          </ac:spMkLst>
        </pc:spChg>
        <pc:spChg chg="add mod">
          <ac:chgData name="Yoshihara Toru" userId="86ccaa3c9aeaa58c" providerId="LiveId" clId="{9FE62B25-8389-46C9-B8F9-ACC3F22408E0}" dt="2020-05-30T02:05:32.237" v="492"/>
          <ac:spMkLst>
            <pc:docMk/>
            <pc:sldMk cId="854962762" sldId="257"/>
            <ac:spMk id="7" creationId="{6F8BFA58-1E4A-46F6-A9C5-8217755F4880}"/>
          </ac:spMkLst>
        </pc:spChg>
        <pc:spChg chg="add mod">
          <ac:chgData name="Yoshihara Toru" userId="86ccaa3c9aeaa58c" providerId="LiveId" clId="{9FE62B25-8389-46C9-B8F9-ACC3F22408E0}" dt="2020-05-30T02:02:20.819" v="378" actId="692"/>
          <ac:spMkLst>
            <pc:docMk/>
            <pc:sldMk cId="854962762" sldId="257"/>
            <ac:spMk id="12" creationId="{F6BE866C-701A-4B92-90AC-64634DBD5E25}"/>
          </ac:spMkLst>
        </pc:spChg>
        <pc:spChg chg="add mod">
          <ac:chgData name="Yoshihara Toru" userId="86ccaa3c9aeaa58c" providerId="LiveId" clId="{9FE62B25-8389-46C9-B8F9-ACC3F22408E0}" dt="2020-05-30T02:04:59.819" v="447" actId="20577"/>
          <ac:spMkLst>
            <pc:docMk/>
            <pc:sldMk cId="854962762" sldId="257"/>
            <ac:spMk id="13" creationId="{98DB0F2E-ADAF-4045-AA1C-A830BE6D5536}"/>
          </ac:spMkLst>
        </pc:spChg>
        <pc:spChg chg="add mod">
          <ac:chgData name="Yoshihara Toru" userId="86ccaa3c9aeaa58c" providerId="LiveId" clId="{9FE62B25-8389-46C9-B8F9-ACC3F22408E0}" dt="2020-05-30T02:05:29.246" v="486"/>
          <ac:spMkLst>
            <pc:docMk/>
            <pc:sldMk cId="854962762" sldId="257"/>
            <ac:spMk id="14" creationId="{FDA00AA2-8AB8-4679-9B72-46A60256A29B}"/>
          </ac:spMkLst>
        </pc:spChg>
        <pc:spChg chg="add mod ord">
          <ac:chgData name="Yoshihara Toru" userId="86ccaa3c9aeaa58c" providerId="LiveId" clId="{9FE62B25-8389-46C9-B8F9-ACC3F22408E0}" dt="2020-05-30T02:07:46.133" v="507" actId="167"/>
          <ac:spMkLst>
            <pc:docMk/>
            <pc:sldMk cId="854962762" sldId="257"/>
            <ac:spMk id="17" creationId="{8CC6E976-3162-405E-AC37-4DD00FF78D61}"/>
          </ac:spMkLst>
        </pc:spChg>
        <pc:spChg chg="add mod ord">
          <ac:chgData name="Yoshihara Toru" userId="86ccaa3c9aeaa58c" providerId="LiveId" clId="{9FE62B25-8389-46C9-B8F9-ACC3F22408E0}" dt="2020-05-30T02:07:48.790" v="508" actId="167"/>
          <ac:spMkLst>
            <pc:docMk/>
            <pc:sldMk cId="854962762" sldId="257"/>
            <ac:spMk id="18" creationId="{AC3931F3-1E5A-4D29-9335-1D35A17DFBB9}"/>
          </ac:spMkLst>
        </pc:spChg>
        <pc:cxnChg chg="add mod">
          <ac:chgData name="Yoshihara Toru" userId="86ccaa3c9aeaa58c" providerId="LiveId" clId="{9FE62B25-8389-46C9-B8F9-ACC3F22408E0}" dt="2020-05-30T02:00:08.204" v="352" actId="692"/>
          <ac:cxnSpMkLst>
            <pc:docMk/>
            <pc:sldMk cId="854962762" sldId="257"/>
            <ac:cxnSpMk id="9" creationId="{FE016CDA-F29F-4E31-97C1-09D1B03719CE}"/>
          </ac:cxnSpMkLst>
        </pc:cxnChg>
        <pc:cxnChg chg="add mod">
          <ac:chgData name="Yoshihara Toru" userId="86ccaa3c9aeaa58c" providerId="LiveId" clId="{9FE62B25-8389-46C9-B8F9-ACC3F22408E0}" dt="2020-05-30T02:00:08.204" v="352" actId="692"/>
          <ac:cxnSpMkLst>
            <pc:docMk/>
            <pc:sldMk cId="854962762" sldId="257"/>
            <ac:cxnSpMk id="11" creationId="{0035E1DC-9883-4819-9861-1644511F3FCE}"/>
          </ac:cxnSpMkLst>
        </pc:cxnChg>
        <pc:cxnChg chg="add mod">
          <ac:chgData name="Yoshihara Toru" userId="86ccaa3c9aeaa58c" providerId="LiveId" clId="{9FE62B25-8389-46C9-B8F9-ACC3F22408E0}" dt="2020-05-30T02:00:23.839" v="355" actId="571"/>
          <ac:cxnSpMkLst>
            <pc:docMk/>
            <pc:sldMk cId="854962762" sldId="257"/>
            <ac:cxnSpMk id="15" creationId="{A5A39F47-8A41-433C-8F0F-C569BF351B97}"/>
          </ac:cxnSpMkLst>
        </pc:cxnChg>
        <pc:cxnChg chg="add mod">
          <ac:chgData name="Yoshihara Toru" userId="86ccaa3c9aeaa58c" providerId="LiveId" clId="{9FE62B25-8389-46C9-B8F9-ACC3F22408E0}" dt="2020-05-30T02:00:23.839" v="355" actId="571"/>
          <ac:cxnSpMkLst>
            <pc:docMk/>
            <pc:sldMk cId="854962762" sldId="257"/>
            <ac:cxnSpMk id="16" creationId="{DF0F6B44-11C0-42C4-9A2E-82C0EFBD132E}"/>
          </ac:cxnSpMkLst>
        </pc:cxnChg>
      </pc:sldChg>
      <pc:sldChg chg="addSp delSp modSp add mod">
        <pc:chgData name="Yoshihara Toru" userId="86ccaa3c9aeaa58c" providerId="LiveId" clId="{9FE62B25-8389-46C9-B8F9-ACC3F22408E0}" dt="2020-05-30T05:12:12.572" v="691" actId="207"/>
        <pc:sldMkLst>
          <pc:docMk/>
          <pc:sldMk cId="1618401255" sldId="258"/>
        </pc:sldMkLst>
        <pc:spChg chg="mod">
          <ac:chgData name="Yoshihara Toru" userId="86ccaa3c9aeaa58c" providerId="LiveId" clId="{9FE62B25-8389-46C9-B8F9-ACC3F22408E0}" dt="2020-05-30T05:09:05.057" v="686" actId="108"/>
          <ac:spMkLst>
            <pc:docMk/>
            <pc:sldMk cId="1618401255" sldId="258"/>
            <ac:spMk id="5" creationId="{2EFBC60E-B741-4CDF-9A02-930F823A68C2}"/>
          </ac:spMkLst>
        </pc:spChg>
        <pc:spChg chg="mod">
          <ac:chgData name="Yoshihara Toru" userId="86ccaa3c9aeaa58c" providerId="LiveId" clId="{9FE62B25-8389-46C9-B8F9-ACC3F22408E0}" dt="2020-05-30T05:08:23.023" v="681" actId="692"/>
          <ac:spMkLst>
            <pc:docMk/>
            <pc:sldMk cId="1618401255" sldId="258"/>
            <ac:spMk id="6" creationId="{76F1B02E-0B41-4AD1-9580-144FECF7D578}"/>
          </ac:spMkLst>
        </pc:spChg>
        <pc:spChg chg="mod">
          <ac:chgData name="Yoshihara Toru" userId="86ccaa3c9aeaa58c" providerId="LiveId" clId="{9FE62B25-8389-46C9-B8F9-ACC3F22408E0}" dt="2020-05-30T05:09:00.252" v="685" actId="108"/>
          <ac:spMkLst>
            <pc:docMk/>
            <pc:sldMk cId="1618401255" sldId="258"/>
            <ac:spMk id="7" creationId="{6F8BFA58-1E4A-46F6-A9C5-8217755F4880}"/>
          </ac:spMkLst>
        </pc:spChg>
        <pc:spChg chg="mod">
          <ac:chgData name="Yoshihara Toru" userId="86ccaa3c9aeaa58c" providerId="LiveId" clId="{9FE62B25-8389-46C9-B8F9-ACC3F22408E0}" dt="2020-05-30T05:08:51.697" v="682" actId="692"/>
          <ac:spMkLst>
            <pc:docMk/>
            <pc:sldMk cId="1618401255" sldId="258"/>
            <ac:spMk id="12" creationId="{F6BE866C-701A-4B92-90AC-64634DBD5E25}"/>
          </ac:spMkLst>
        </pc:spChg>
        <pc:spChg chg="mod">
          <ac:chgData name="Yoshihara Toru" userId="86ccaa3c9aeaa58c" providerId="LiveId" clId="{9FE62B25-8389-46C9-B8F9-ACC3F22408E0}" dt="2020-05-30T05:08:54.628" v="683" actId="108"/>
          <ac:spMkLst>
            <pc:docMk/>
            <pc:sldMk cId="1618401255" sldId="258"/>
            <ac:spMk id="13" creationId="{98DB0F2E-ADAF-4045-AA1C-A830BE6D5536}"/>
          </ac:spMkLst>
        </pc:spChg>
        <pc:spChg chg="mod">
          <ac:chgData name="Yoshihara Toru" userId="86ccaa3c9aeaa58c" providerId="LiveId" clId="{9FE62B25-8389-46C9-B8F9-ACC3F22408E0}" dt="2020-05-30T05:08:55.760" v="684" actId="108"/>
          <ac:spMkLst>
            <pc:docMk/>
            <pc:sldMk cId="1618401255" sldId="258"/>
            <ac:spMk id="14" creationId="{FDA00AA2-8AB8-4679-9B72-46A60256A29B}"/>
          </ac:spMkLst>
        </pc:spChg>
        <pc:spChg chg="mod">
          <ac:chgData name="Yoshihara Toru" userId="86ccaa3c9aeaa58c" providerId="LiveId" clId="{9FE62B25-8389-46C9-B8F9-ACC3F22408E0}" dt="2020-05-30T05:12:12.572" v="691" actId="207"/>
          <ac:spMkLst>
            <pc:docMk/>
            <pc:sldMk cId="1618401255" sldId="258"/>
            <ac:spMk id="17" creationId="{8CC6E976-3162-405E-AC37-4DD00FF78D61}"/>
          </ac:spMkLst>
        </pc:spChg>
        <pc:cxnChg chg="add mod">
          <ac:chgData name="Yoshihara Toru" userId="86ccaa3c9aeaa58c" providerId="LiveId" clId="{9FE62B25-8389-46C9-B8F9-ACC3F22408E0}" dt="2020-05-30T05:10:55.532" v="689" actId="108"/>
          <ac:cxnSpMkLst>
            <pc:docMk/>
            <pc:sldMk cId="1618401255" sldId="258"/>
            <ac:cxnSpMk id="8" creationId="{9DA5A40C-AC18-4C9E-B665-4914ECDA288E}"/>
          </ac:cxnSpMkLst>
        </pc:cxnChg>
        <pc:cxnChg chg="del mod">
          <ac:chgData name="Yoshihara Toru" userId="86ccaa3c9aeaa58c" providerId="LiveId" clId="{9FE62B25-8389-46C9-B8F9-ACC3F22408E0}" dt="2020-05-30T05:01:32.870" v="511" actId="478"/>
          <ac:cxnSpMkLst>
            <pc:docMk/>
            <pc:sldMk cId="1618401255" sldId="258"/>
            <ac:cxnSpMk id="9" creationId="{FE016CDA-F29F-4E31-97C1-09D1B03719CE}"/>
          </ac:cxnSpMkLst>
        </pc:cxnChg>
        <pc:cxnChg chg="del mod">
          <ac:chgData name="Yoshihara Toru" userId="86ccaa3c9aeaa58c" providerId="LiveId" clId="{9FE62B25-8389-46C9-B8F9-ACC3F22408E0}" dt="2020-05-30T05:01:34.385" v="512" actId="478"/>
          <ac:cxnSpMkLst>
            <pc:docMk/>
            <pc:sldMk cId="1618401255" sldId="258"/>
            <ac:cxnSpMk id="11" creationId="{0035E1DC-9883-4819-9861-1644511F3FCE}"/>
          </ac:cxnSpMkLst>
        </pc:cxnChg>
        <pc:cxnChg chg="add mod">
          <ac:chgData name="Yoshihara Toru" userId="86ccaa3c9aeaa58c" providerId="LiveId" clId="{9FE62B25-8389-46C9-B8F9-ACC3F22408E0}" dt="2020-05-30T05:10:57.337" v="690" actId="108"/>
          <ac:cxnSpMkLst>
            <pc:docMk/>
            <pc:sldMk cId="1618401255" sldId="258"/>
            <ac:cxnSpMk id="19" creationId="{096894CF-8F7E-4E71-8C31-F11339DCA5BA}"/>
          </ac:cxnSpMkLst>
        </pc:cxnChg>
      </pc:sldChg>
    </pc:docChg>
  </pc:docChgLst>
  <pc:docChgLst>
    <pc:chgData name="Yoshihara Toru" userId="86ccaa3c9aeaa58c" providerId="LiveId" clId="{D209A41B-C8B0-4430-9A36-C6A6709D00B5}"/>
    <pc:docChg chg="undo redo custSel addSld modSld">
      <pc:chgData name="Yoshihara Toru" userId="86ccaa3c9aeaa58c" providerId="LiveId" clId="{D209A41B-C8B0-4430-9A36-C6A6709D00B5}" dt="2020-06-06T01:55:49.811" v="987" actId="1036"/>
      <pc:docMkLst>
        <pc:docMk/>
      </pc:docMkLst>
      <pc:sldChg chg="addSp delSp modSp new mod">
        <pc:chgData name="Yoshihara Toru" userId="86ccaa3c9aeaa58c" providerId="LiveId" clId="{D209A41B-C8B0-4430-9A36-C6A6709D00B5}" dt="2020-06-06T01:55:49.811" v="987" actId="1036"/>
        <pc:sldMkLst>
          <pc:docMk/>
          <pc:sldMk cId="2455791266" sldId="259"/>
        </pc:sldMkLst>
        <pc:spChg chg="del">
          <ac:chgData name="Yoshihara Toru" userId="86ccaa3c9aeaa58c" providerId="LiveId" clId="{D209A41B-C8B0-4430-9A36-C6A6709D00B5}" dt="2020-06-06T01:09:22.827" v="1" actId="478"/>
          <ac:spMkLst>
            <pc:docMk/>
            <pc:sldMk cId="2455791266" sldId="259"/>
            <ac:spMk id="2" creationId="{30B89244-73F0-4949-9ABA-A9005AB36548}"/>
          </ac:spMkLst>
        </pc:spChg>
        <pc:spChg chg="del">
          <ac:chgData name="Yoshihara Toru" userId="86ccaa3c9aeaa58c" providerId="LiveId" clId="{D209A41B-C8B0-4430-9A36-C6A6709D00B5}" dt="2020-06-06T01:09:22.827" v="1" actId="478"/>
          <ac:spMkLst>
            <pc:docMk/>
            <pc:sldMk cId="2455791266" sldId="259"/>
            <ac:spMk id="3" creationId="{7314B94A-6391-4D20-B442-496006D8610D}"/>
          </ac:spMkLst>
        </pc:spChg>
        <pc:spChg chg="add del mod">
          <ac:chgData name="Yoshihara Toru" userId="86ccaa3c9aeaa58c" providerId="LiveId" clId="{D209A41B-C8B0-4430-9A36-C6A6709D00B5}" dt="2020-06-06T01:16:38.889" v="22" actId="478"/>
          <ac:spMkLst>
            <pc:docMk/>
            <pc:sldMk cId="2455791266" sldId="259"/>
            <ac:spMk id="11" creationId="{2C87EEB2-754A-4AE9-8481-CBE21DB18835}"/>
          </ac:spMkLst>
        </pc:spChg>
        <pc:spChg chg="add mod">
          <ac:chgData name="Yoshihara Toru" userId="86ccaa3c9aeaa58c" providerId="LiveId" clId="{D209A41B-C8B0-4430-9A36-C6A6709D00B5}" dt="2020-06-06T01:28:18.812" v="382" actId="14100"/>
          <ac:spMkLst>
            <pc:docMk/>
            <pc:sldMk cId="2455791266" sldId="259"/>
            <ac:spMk id="12" creationId="{0AA9F818-6E84-4A25-92F8-0CC137929D65}"/>
          </ac:spMkLst>
        </pc:spChg>
        <pc:spChg chg="add mod ord">
          <ac:chgData name="Yoshihara Toru" userId="86ccaa3c9aeaa58c" providerId="LiveId" clId="{D209A41B-C8B0-4430-9A36-C6A6709D00B5}" dt="2020-06-06T01:25:36.395" v="351" actId="166"/>
          <ac:spMkLst>
            <pc:docMk/>
            <pc:sldMk cId="2455791266" sldId="259"/>
            <ac:spMk id="13" creationId="{A2B4EF13-C8C4-43CC-B5C8-E13221E1F287}"/>
          </ac:spMkLst>
        </pc:spChg>
        <pc:spChg chg="add mod">
          <ac:chgData name="Yoshihara Toru" userId="86ccaa3c9aeaa58c" providerId="LiveId" clId="{D209A41B-C8B0-4430-9A36-C6A6709D00B5}" dt="2020-06-06T01:24:20.310" v="340" actId="14861"/>
          <ac:spMkLst>
            <pc:docMk/>
            <pc:sldMk cId="2455791266" sldId="259"/>
            <ac:spMk id="14" creationId="{576A0C7D-420E-4DE1-8232-3BD12ABC2A97}"/>
          </ac:spMkLst>
        </pc:spChg>
        <pc:spChg chg="add mod ord">
          <ac:chgData name="Yoshihara Toru" userId="86ccaa3c9aeaa58c" providerId="LiveId" clId="{D209A41B-C8B0-4430-9A36-C6A6709D00B5}" dt="2020-06-06T01:55:45.486" v="984" actId="1036"/>
          <ac:spMkLst>
            <pc:docMk/>
            <pc:sldMk cId="2455791266" sldId="259"/>
            <ac:spMk id="15" creationId="{65A29704-0F36-4563-BC67-AD61FE6BCA23}"/>
          </ac:spMkLst>
        </pc:spChg>
        <pc:spChg chg="add mod">
          <ac:chgData name="Yoshihara Toru" userId="86ccaa3c9aeaa58c" providerId="LiveId" clId="{D209A41B-C8B0-4430-9A36-C6A6709D00B5}" dt="2020-06-06T01:55:49.811" v="987" actId="1036"/>
          <ac:spMkLst>
            <pc:docMk/>
            <pc:sldMk cId="2455791266" sldId="259"/>
            <ac:spMk id="16" creationId="{CED7D55C-DC12-4B48-AA81-9E2C48447C03}"/>
          </ac:spMkLst>
        </pc:spChg>
        <pc:spChg chg="add mod">
          <ac:chgData name="Yoshihara Toru" userId="86ccaa3c9aeaa58c" providerId="LiveId" clId="{D209A41B-C8B0-4430-9A36-C6A6709D00B5}" dt="2020-06-06T01:29:38.802" v="493" actId="207"/>
          <ac:spMkLst>
            <pc:docMk/>
            <pc:sldMk cId="2455791266" sldId="259"/>
            <ac:spMk id="17" creationId="{F3E5C6A4-B1EA-4606-9938-F3A3472A6B4A}"/>
          </ac:spMkLst>
        </pc:spChg>
        <pc:spChg chg="add mod">
          <ac:chgData name="Yoshihara Toru" userId="86ccaa3c9aeaa58c" providerId="LiveId" clId="{D209A41B-C8B0-4430-9A36-C6A6709D00B5}" dt="2020-06-06T01:22:37.011" v="159" actId="14100"/>
          <ac:spMkLst>
            <pc:docMk/>
            <pc:sldMk cId="2455791266" sldId="259"/>
            <ac:spMk id="18" creationId="{5A2A8B34-67BD-4E17-8425-CB9101C3DF7A}"/>
          </ac:spMkLst>
        </pc:spChg>
        <pc:spChg chg="add del mod">
          <ac:chgData name="Yoshihara Toru" userId="86ccaa3c9aeaa58c" providerId="LiveId" clId="{D209A41B-C8B0-4430-9A36-C6A6709D00B5}" dt="2020-06-06T01:25:01.576" v="348" actId="478"/>
          <ac:spMkLst>
            <pc:docMk/>
            <pc:sldMk cId="2455791266" sldId="259"/>
            <ac:spMk id="20" creationId="{5E42E3B3-EEC1-4CEA-AE42-BA7C1639E830}"/>
          </ac:spMkLst>
        </pc:spChg>
        <pc:spChg chg="add mod">
          <ac:chgData name="Yoshihara Toru" userId="86ccaa3c9aeaa58c" providerId="LiveId" clId="{D209A41B-C8B0-4430-9A36-C6A6709D00B5}" dt="2020-06-06T01:25:29.267" v="350" actId="108"/>
          <ac:spMkLst>
            <pc:docMk/>
            <pc:sldMk cId="2455791266" sldId="259"/>
            <ac:spMk id="21" creationId="{65A91F4D-3BC4-4749-8018-824C727604F6}"/>
          </ac:spMkLst>
        </pc:spChg>
        <pc:spChg chg="add mod">
          <ac:chgData name="Yoshihara Toru" userId="86ccaa3c9aeaa58c" providerId="LiveId" clId="{D209A41B-C8B0-4430-9A36-C6A6709D00B5}" dt="2020-06-06T01:29:38.802" v="493" actId="207"/>
          <ac:spMkLst>
            <pc:docMk/>
            <pc:sldMk cId="2455791266" sldId="259"/>
            <ac:spMk id="22" creationId="{8CCC9F04-2FEF-4F68-AC4B-5499D61FDC78}"/>
          </ac:spMkLst>
        </pc:spChg>
        <pc:spChg chg="add mod">
          <ac:chgData name="Yoshihara Toru" userId="86ccaa3c9aeaa58c" providerId="LiveId" clId="{D209A41B-C8B0-4430-9A36-C6A6709D00B5}" dt="2020-06-06T01:52:20.944" v="966" actId="108"/>
          <ac:spMkLst>
            <pc:docMk/>
            <pc:sldMk cId="2455791266" sldId="259"/>
            <ac:spMk id="36" creationId="{FF9D1801-D5CD-4373-A7AB-F8B7E170B270}"/>
          </ac:spMkLst>
        </pc:spChg>
        <pc:spChg chg="add mod">
          <ac:chgData name="Yoshihara Toru" userId="86ccaa3c9aeaa58c" providerId="LiveId" clId="{D209A41B-C8B0-4430-9A36-C6A6709D00B5}" dt="2020-06-06T01:52:29.511" v="969" actId="20577"/>
          <ac:spMkLst>
            <pc:docMk/>
            <pc:sldMk cId="2455791266" sldId="259"/>
            <ac:spMk id="37" creationId="{76240C87-E84A-4ACC-89CD-730664A68078}"/>
          </ac:spMkLst>
        </pc:spChg>
        <pc:picChg chg="add del">
          <ac:chgData name="Yoshihara Toru" userId="86ccaa3c9aeaa58c" providerId="LiveId" clId="{D209A41B-C8B0-4430-9A36-C6A6709D00B5}" dt="2020-06-06T01:10:34.208" v="4" actId="478"/>
          <ac:picMkLst>
            <pc:docMk/>
            <pc:sldMk cId="2455791266" sldId="259"/>
            <ac:picMk id="4" creationId="{AB8991C2-1A06-4926-9FD0-4F90DD957419}"/>
          </ac:picMkLst>
        </pc:picChg>
        <pc:picChg chg="add del mod">
          <ac:chgData name="Yoshihara Toru" userId="86ccaa3c9aeaa58c" providerId="LiveId" clId="{D209A41B-C8B0-4430-9A36-C6A6709D00B5}" dt="2020-06-06T01:18:19.491" v="45" actId="1076"/>
          <ac:picMkLst>
            <pc:docMk/>
            <pc:sldMk cId="2455791266" sldId="259"/>
            <ac:picMk id="6" creationId="{59BCB07B-4778-45CF-88EE-F304700B2DD9}"/>
          </ac:picMkLst>
        </pc:picChg>
        <pc:picChg chg="add mod">
          <ac:chgData name="Yoshihara Toru" userId="86ccaa3c9aeaa58c" providerId="LiveId" clId="{D209A41B-C8B0-4430-9A36-C6A6709D00B5}" dt="2020-06-06T01:24:45.878" v="345" actId="571"/>
          <ac:picMkLst>
            <pc:docMk/>
            <pc:sldMk cId="2455791266" sldId="259"/>
            <ac:picMk id="19" creationId="{2D518A7C-0A7F-4336-AB14-4FBE73300430}"/>
          </ac:picMkLst>
        </pc:picChg>
        <pc:cxnChg chg="add mod">
          <ac:chgData name="Yoshihara Toru" userId="86ccaa3c9aeaa58c" providerId="LiveId" clId="{D209A41B-C8B0-4430-9A36-C6A6709D00B5}" dt="2020-06-06T01:26:27.658" v="365" actId="14100"/>
          <ac:cxnSpMkLst>
            <pc:docMk/>
            <pc:sldMk cId="2455791266" sldId="259"/>
            <ac:cxnSpMk id="8" creationId="{A58A74AE-55D6-4BBD-BDB6-EB0F78DC409B}"/>
          </ac:cxnSpMkLst>
        </pc:cxnChg>
        <pc:cxnChg chg="add mod">
          <ac:chgData name="Yoshihara Toru" userId="86ccaa3c9aeaa58c" providerId="LiveId" clId="{D209A41B-C8B0-4430-9A36-C6A6709D00B5}" dt="2020-06-06T01:28:08.765" v="381" actId="692"/>
          <ac:cxnSpMkLst>
            <pc:docMk/>
            <pc:sldMk cId="2455791266" sldId="259"/>
            <ac:cxnSpMk id="26" creationId="{294106D5-9EDC-4CDD-848D-A51C45724B92}"/>
          </ac:cxnSpMkLst>
        </pc:cxnChg>
        <pc:cxnChg chg="add del mod">
          <ac:chgData name="Yoshihara Toru" userId="86ccaa3c9aeaa58c" providerId="LiveId" clId="{D209A41B-C8B0-4430-9A36-C6A6709D00B5}" dt="2020-06-06T01:50:52.293" v="953" actId="478"/>
          <ac:cxnSpMkLst>
            <pc:docMk/>
            <pc:sldMk cId="2455791266" sldId="259"/>
            <ac:cxnSpMk id="27" creationId="{BA08027E-47E0-4BB0-A545-966FBF84E74E}"/>
          </ac:cxnSpMkLst>
        </pc:cxnChg>
        <pc:cxnChg chg="add mod">
          <ac:chgData name="Yoshihara Toru" userId="86ccaa3c9aeaa58c" providerId="LiveId" clId="{D209A41B-C8B0-4430-9A36-C6A6709D00B5}" dt="2020-06-06T01:53:24.896" v="973" actId="692"/>
          <ac:cxnSpMkLst>
            <pc:docMk/>
            <pc:sldMk cId="2455791266" sldId="259"/>
            <ac:cxnSpMk id="30" creationId="{9AED3FE5-B6BB-4CDE-9AFE-503160FCD46A}"/>
          </ac:cxnSpMkLst>
        </pc:cxnChg>
        <pc:cxnChg chg="add mod">
          <ac:chgData name="Yoshihara Toru" userId="86ccaa3c9aeaa58c" providerId="LiveId" clId="{D209A41B-C8B0-4430-9A36-C6A6709D00B5}" dt="2020-06-06T01:53:24.896" v="973" actId="692"/>
          <ac:cxnSpMkLst>
            <pc:docMk/>
            <pc:sldMk cId="2455791266" sldId="259"/>
            <ac:cxnSpMk id="32" creationId="{8C1AE626-8026-4DE8-81B9-99A298922095}"/>
          </ac:cxnSpMkLst>
        </pc:cxnChg>
        <pc:cxnChg chg="add mod">
          <ac:chgData name="Yoshihara Toru" userId="86ccaa3c9aeaa58c" providerId="LiveId" clId="{D209A41B-C8B0-4430-9A36-C6A6709D00B5}" dt="2020-06-06T01:53:24.896" v="973" actId="692"/>
          <ac:cxnSpMkLst>
            <pc:docMk/>
            <pc:sldMk cId="2455791266" sldId="259"/>
            <ac:cxnSpMk id="33" creationId="{ED7C2CFB-3F18-4759-8BAB-777A3799A339}"/>
          </ac:cxnSpMkLst>
        </pc:cxnChg>
      </pc:sldChg>
      <pc:sldChg chg="addSp delSp modSp new mod">
        <pc:chgData name="Yoshihara Toru" userId="86ccaa3c9aeaa58c" providerId="LiveId" clId="{D209A41B-C8B0-4430-9A36-C6A6709D00B5}" dt="2020-06-06T01:53:07.662" v="972" actId="692"/>
        <pc:sldMkLst>
          <pc:docMk/>
          <pc:sldMk cId="2916391178" sldId="260"/>
        </pc:sldMkLst>
        <pc:spChg chg="del">
          <ac:chgData name="Yoshihara Toru" userId="86ccaa3c9aeaa58c" providerId="LiveId" clId="{D209A41B-C8B0-4430-9A36-C6A6709D00B5}" dt="2020-06-06T01:10:44.573" v="6" actId="478"/>
          <ac:spMkLst>
            <pc:docMk/>
            <pc:sldMk cId="2916391178" sldId="260"/>
            <ac:spMk id="2" creationId="{E83042C9-F366-4D1F-AFFE-888EB6AA86F1}"/>
          </ac:spMkLst>
        </pc:spChg>
        <pc:spChg chg="del">
          <ac:chgData name="Yoshihara Toru" userId="86ccaa3c9aeaa58c" providerId="LiveId" clId="{D209A41B-C8B0-4430-9A36-C6A6709D00B5}" dt="2020-06-06T01:10:44.573" v="6" actId="478"/>
          <ac:spMkLst>
            <pc:docMk/>
            <pc:sldMk cId="2916391178" sldId="260"/>
            <ac:spMk id="3" creationId="{92087464-BC18-4584-B03E-66A5AE30B5BA}"/>
          </ac:spMkLst>
        </pc:spChg>
        <pc:spChg chg="add mod">
          <ac:chgData name="Yoshihara Toru" userId="86ccaa3c9aeaa58c" providerId="LiveId" clId="{D209A41B-C8B0-4430-9A36-C6A6709D00B5}" dt="2020-06-06T01:41:20.223" v="820" actId="1036"/>
          <ac:spMkLst>
            <pc:docMk/>
            <pc:sldMk cId="2916391178" sldId="260"/>
            <ac:spMk id="8" creationId="{258F528B-56E1-4DF2-978D-51109D2334F7}"/>
          </ac:spMkLst>
        </pc:spChg>
        <pc:spChg chg="add mod">
          <ac:chgData name="Yoshihara Toru" userId="86ccaa3c9aeaa58c" providerId="LiveId" clId="{D209A41B-C8B0-4430-9A36-C6A6709D00B5}" dt="2020-06-06T01:39:13.900" v="792" actId="1035"/>
          <ac:spMkLst>
            <pc:docMk/>
            <pc:sldMk cId="2916391178" sldId="260"/>
            <ac:spMk id="11" creationId="{EE84C9A5-3F32-4F07-B5B0-53B49BCE2FE4}"/>
          </ac:spMkLst>
        </pc:spChg>
        <pc:spChg chg="add del mod">
          <ac:chgData name="Yoshihara Toru" userId="86ccaa3c9aeaa58c" providerId="LiveId" clId="{D209A41B-C8B0-4430-9A36-C6A6709D00B5}" dt="2020-06-06T01:34:25.529" v="584" actId="478"/>
          <ac:spMkLst>
            <pc:docMk/>
            <pc:sldMk cId="2916391178" sldId="260"/>
            <ac:spMk id="12" creationId="{B5789D07-08BB-4538-8E88-8E47E8817718}"/>
          </ac:spMkLst>
        </pc:spChg>
        <pc:spChg chg="add mod ord">
          <ac:chgData name="Yoshihara Toru" userId="86ccaa3c9aeaa58c" providerId="LiveId" clId="{D209A41B-C8B0-4430-9A36-C6A6709D00B5}" dt="2020-06-06T01:48:53.820" v="938" actId="166"/>
          <ac:spMkLst>
            <pc:docMk/>
            <pc:sldMk cId="2916391178" sldId="260"/>
            <ac:spMk id="13" creationId="{4272A239-0646-45B0-BE87-05345B5D2E06}"/>
          </ac:spMkLst>
        </pc:spChg>
        <pc:spChg chg="add mod">
          <ac:chgData name="Yoshihara Toru" userId="86ccaa3c9aeaa58c" providerId="LiveId" clId="{D209A41B-C8B0-4430-9A36-C6A6709D00B5}" dt="2020-06-06T01:41:02.452" v="808" actId="1076"/>
          <ac:spMkLst>
            <pc:docMk/>
            <pc:sldMk cId="2916391178" sldId="260"/>
            <ac:spMk id="14" creationId="{EC244DA7-1082-451D-B223-1306DEF21D5D}"/>
          </ac:spMkLst>
        </pc:spChg>
        <pc:spChg chg="add del mod">
          <ac:chgData name="Yoshihara Toru" userId="86ccaa3c9aeaa58c" providerId="LiveId" clId="{D209A41B-C8B0-4430-9A36-C6A6709D00B5}" dt="2020-06-06T01:41:52.472" v="843" actId="478"/>
          <ac:spMkLst>
            <pc:docMk/>
            <pc:sldMk cId="2916391178" sldId="260"/>
            <ac:spMk id="15" creationId="{69066039-6E75-4DE0-A26B-0C7133CD9A23}"/>
          </ac:spMkLst>
        </pc:spChg>
        <pc:spChg chg="add mod">
          <ac:chgData name="Yoshihara Toru" userId="86ccaa3c9aeaa58c" providerId="LiveId" clId="{D209A41B-C8B0-4430-9A36-C6A6709D00B5}" dt="2020-06-06T01:40:58.792" v="807" actId="14100"/>
          <ac:spMkLst>
            <pc:docMk/>
            <pc:sldMk cId="2916391178" sldId="260"/>
            <ac:spMk id="16" creationId="{234B7E4C-EE77-4752-AE44-87A83BA6A437}"/>
          </ac:spMkLst>
        </pc:spChg>
        <pc:spChg chg="add mod">
          <ac:chgData name="Yoshihara Toru" userId="86ccaa3c9aeaa58c" providerId="LiveId" clId="{D209A41B-C8B0-4430-9A36-C6A6709D00B5}" dt="2020-06-06T01:42:56.565" v="846" actId="108"/>
          <ac:spMkLst>
            <pc:docMk/>
            <pc:sldMk cId="2916391178" sldId="260"/>
            <ac:spMk id="17" creationId="{A07F469B-3364-46DA-8668-D313A8689B11}"/>
          </ac:spMkLst>
        </pc:spChg>
        <pc:spChg chg="add mod ord">
          <ac:chgData name="Yoshihara Toru" userId="86ccaa3c9aeaa58c" providerId="LiveId" clId="{D209A41B-C8B0-4430-9A36-C6A6709D00B5}" dt="2020-06-06T01:48:59.706" v="939" actId="166"/>
          <ac:spMkLst>
            <pc:docMk/>
            <pc:sldMk cId="2916391178" sldId="260"/>
            <ac:spMk id="18" creationId="{91D4C875-0DE8-44C5-8DB1-F4B76ACA80DA}"/>
          </ac:spMkLst>
        </pc:spChg>
        <pc:spChg chg="add mod">
          <ac:chgData name="Yoshihara Toru" userId="86ccaa3c9aeaa58c" providerId="LiveId" clId="{D209A41B-C8B0-4430-9A36-C6A6709D00B5}" dt="2020-06-06T01:43:19.839" v="856" actId="20577"/>
          <ac:spMkLst>
            <pc:docMk/>
            <pc:sldMk cId="2916391178" sldId="260"/>
            <ac:spMk id="19" creationId="{0812D4FC-F753-421C-918F-A597B3F70B1A}"/>
          </ac:spMkLst>
        </pc:spChg>
        <pc:spChg chg="add mod">
          <ac:chgData name="Yoshihara Toru" userId="86ccaa3c9aeaa58c" providerId="LiveId" clId="{D209A41B-C8B0-4430-9A36-C6A6709D00B5}" dt="2020-06-06T01:43:29.509" v="861" actId="20577"/>
          <ac:spMkLst>
            <pc:docMk/>
            <pc:sldMk cId="2916391178" sldId="260"/>
            <ac:spMk id="20" creationId="{1CE29A6D-FFB6-4ECA-A17C-2371252E38E3}"/>
          </ac:spMkLst>
        </pc:spChg>
        <pc:spChg chg="add mod ord">
          <ac:chgData name="Yoshihara Toru" userId="86ccaa3c9aeaa58c" providerId="LiveId" clId="{D209A41B-C8B0-4430-9A36-C6A6709D00B5}" dt="2020-06-06T01:49:26.632" v="945" actId="14100"/>
          <ac:spMkLst>
            <pc:docMk/>
            <pc:sldMk cId="2916391178" sldId="260"/>
            <ac:spMk id="29" creationId="{135E510E-0089-4DB6-BB48-587C1813E52A}"/>
          </ac:spMkLst>
        </pc:spChg>
        <pc:spChg chg="add mod">
          <ac:chgData name="Yoshihara Toru" userId="86ccaa3c9aeaa58c" providerId="LiveId" clId="{D209A41B-C8B0-4430-9A36-C6A6709D00B5}" dt="2020-06-06T01:49:29.921" v="946" actId="1076"/>
          <ac:spMkLst>
            <pc:docMk/>
            <pc:sldMk cId="2916391178" sldId="260"/>
            <ac:spMk id="30" creationId="{AF883950-ECD0-49C6-82B8-6E4E4998EE44}"/>
          </ac:spMkLst>
        </pc:spChg>
        <pc:picChg chg="add mod">
          <ac:chgData name="Yoshihara Toru" userId="86ccaa3c9aeaa58c" providerId="LiveId" clId="{D209A41B-C8B0-4430-9A36-C6A6709D00B5}" dt="2020-06-06T01:38:13.092" v="765" actId="1076"/>
          <ac:picMkLst>
            <pc:docMk/>
            <pc:sldMk cId="2916391178" sldId="260"/>
            <ac:picMk id="5" creationId="{61837FEE-2866-47C6-A6A8-A39D3DBAF283}"/>
          </ac:picMkLst>
        </pc:picChg>
        <pc:cxnChg chg="add mod">
          <ac:chgData name="Yoshihara Toru" userId="86ccaa3c9aeaa58c" providerId="LiveId" clId="{D209A41B-C8B0-4430-9A36-C6A6709D00B5}" dt="2020-06-06T01:29:26.381" v="492" actId="208"/>
          <ac:cxnSpMkLst>
            <pc:docMk/>
            <pc:sldMk cId="2916391178" sldId="260"/>
            <ac:cxnSpMk id="6" creationId="{31972D1D-C652-4961-9888-9E27C93C3E2D}"/>
          </ac:cxnSpMkLst>
        </pc:cxnChg>
        <pc:cxnChg chg="add mod">
          <ac:chgData name="Yoshihara Toru" userId="86ccaa3c9aeaa58c" providerId="LiveId" clId="{D209A41B-C8B0-4430-9A36-C6A6709D00B5}" dt="2020-06-06T01:30:58.551" v="504" actId="108"/>
          <ac:cxnSpMkLst>
            <pc:docMk/>
            <pc:sldMk cId="2916391178" sldId="260"/>
            <ac:cxnSpMk id="10" creationId="{D1C22893-F3FF-4FB0-848C-5A59AD71C523}"/>
          </ac:cxnSpMkLst>
        </pc:cxnChg>
        <pc:cxnChg chg="add mod">
          <ac:chgData name="Yoshihara Toru" userId="86ccaa3c9aeaa58c" providerId="LiveId" clId="{D209A41B-C8B0-4430-9A36-C6A6709D00B5}" dt="2020-06-06T01:53:07.662" v="972" actId="692"/>
          <ac:cxnSpMkLst>
            <pc:docMk/>
            <pc:sldMk cId="2916391178" sldId="260"/>
            <ac:cxnSpMk id="22" creationId="{EF257847-5D1B-497F-9D43-3EA7B170E671}"/>
          </ac:cxnSpMkLst>
        </pc:cxnChg>
        <pc:cxnChg chg="add mod">
          <ac:chgData name="Yoshihara Toru" userId="86ccaa3c9aeaa58c" providerId="LiveId" clId="{D209A41B-C8B0-4430-9A36-C6A6709D00B5}" dt="2020-06-06T01:53:07.662" v="972" actId="692"/>
          <ac:cxnSpMkLst>
            <pc:docMk/>
            <pc:sldMk cId="2916391178" sldId="260"/>
            <ac:cxnSpMk id="24" creationId="{F1427B97-B31A-4413-9F5C-C19FB8E42DEF}"/>
          </ac:cxnSpMkLst>
        </pc:cxnChg>
        <pc:cxnChg chg="add mod ord">
          <ac:chgData name="Yoshihara Toru" userId="86ccaa3c9aeaa58c" providerId="LiveId" clId="{D209A41B-C8B0-4430-9A36-C6A6709D00B5}" dt="2020-06-06T01:53:07.662" v="972" actId="692"/>
          <ac:cxnSpMkLst>
            <pc:docMk/>
            <pc:sldMk cId="2916391178" sldId="260"/>
            <ac:cxnSpMk id="26" creationId="{5270201B-CB9F-4C13-8CDE-1A8007D3AF87}"/>
          </ac:cxnSpMkLst>
        </pc:cxnChg>
      </pc:sldChg>
      <pc:sldChg chg="addSp delSp modSp new mod">
        <pc:chgData name="Yoshihara Toru" userId="86ccaa3c9aeaa58c" providerId="LiveId" clId="{D209A41B-C8B0-4430-9A36-C6A6709D00B5}" dt="2020-06-06T01:55:28.106" v="980" actId="478"/>
        <pc:sldMkLst>
          <pc:docMk/>
          <pc:sldMk cId="2200829498" sldId="261"/>
        </pc:sldMkLst>
        <pc:picChg chg="add del">
          <ac:chgData name="Yoshihara Toru" userId="86ccaa3c9aeaa58c" providerId="LiveId" clId="{D209A41B-C8B0-4430-9A36-C6A6709D00B5}" dt="2020-06-06T01:55:28.106" v="980" actId="478"/>
          <ac:picMkLst>
            <pc:docMk/>
            <pc:sldMk cId="2200829498" sldId="261"/>
            <ac:picMk id="4" creationId="{4C275BE3-CEAE-4487-915D-EC4119D47F00}"/>
          </ac:picMkLst>
        </pc:picChg>
        <pc:picChg chg="add del mod">
          <ac:chgData name="Yoshihara Toru" userId="86ccaa3c9aeaa58c" providerId="LiveId" clId="{D209A41B-C8B0-4430-9A36-C6A6709D00B5}" dt="2020-06-06T01:55:25.934" v="979" actId="478"/>
          <ac:picMkLst>
            <pc:docMk/>
            <pc:sldMk cId="2200829498" sldId="261"/>
            <ac:picMk id="5" creationId="{24EC60A6-1B2C-4467-9E3B-7BD33AB624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117E2-044A-4A51-AE67-0C4180D9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41C53B-241A-42DA-83DB-331782111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E2F734-17AF-4D13-B2A5-CA548A8C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DB600-8A2D-40D0-B999-C89189DD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051616-0533-4146-96C4-FB93F4DF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66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88928-A8A0-42B3-A351-BB695F6F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411034-2BEB-402B-A293-74BF6CE68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1E1A1D-5CFF-41DE-95F3-7EF11FB6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93D09-B4CB-4740-BF9F-11A33D0A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73590-A719-44F1-988A-4AE336FB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D2CCC9-0184-4FF6-BF23-48CA50300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A560A4-98D3-48A4-9E49-CC95DC7F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CCA64-14A6-4CFA-AA4F-1AA64961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8B2FA8-D6B1-4773-8C3D-776EEF79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41EC6-7F29-4C8C-9891-4ED944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80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44E44-507D-48A4-B499-1B22DAEC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1B929-53F8-4507-A5DC-147F164C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92E3E-04B0-457B-B4D4-A4D3224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A6543-F4E0-4095-885A-A7497035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2E917-94DF-4BE0-806C-02698F18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9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38F16-72FF-4044-B4BB-326A7943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28894-0797-4A86-A675-7425D5A3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F9E8E6-37D4-4695-905B-59BA20CD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428B9A-7BE4-49DA-9860-A4F61FB7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0B2F8-3D86-4920-B312-AE554361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60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5AC03-14F2-4FA3-A202-0797BF49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586DDB-473E-46C4-B1EE-47293ECC5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D62378-A08E-40B3-B3A9-8E93D8E1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80ECF8-F4DA-4F0F-B083-DF237B3B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903F5A-8F1F-44FC-94CA-B2283135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3C0151-F516-4BAC-9F32-7FC8278B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7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7AD84-BF36-4A13-94FA-41BFC697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D1D4D2-89A1-4269-B130-F2A902C1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70D274-571C-4DEE-9AB0-55E834503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BC82A3-80E2-452D-9705-596E591ED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EB8BC3-8CCB-42B4-AC93-B9F2B77EE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41F9A8-347A-4E52-98C1-C6B5C019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FB730D-2AF1-4DA3-8AA3-D59C2A6C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082CA9-12AF-4E04-AC0D-DFE642A3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06C64-ACCD-408F-A6C8-E3170B47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D3E2A7-7E30-4DD0-BA5F-4FC3E621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CF0B93-9267-4A03-9A0F-03968379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C941F3-554E-402A-BD9B-0F189B9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40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2FF9F3-B1F0-4A7B-936A-E8EB7125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AFC07E-C278-4BBF-9169-389E5DC9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2FD7B2-275D-4B37-8FC6-F2393E5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7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1FD1C-A5B1-42BF-9436-3B669C7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1E1CF-2A87-4272-BEC3-89539AFC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F86F63-38F3-43D7-8104-FA998FC08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80695-4645-4A05-9208-965FC4FB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32BB1A-9E81-4F3A-A285-7C46386E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F2C70-4AF1-42C7-A3A7-ACC439F5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24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7D405-DEFB-4577-A368-436EDCA4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ED3B2C-24AA-41E8-AFE4-66803B361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94DB49-5280-4314-A226-6A1FFE89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7866A2-D16F-4936-9AA6-B5B70BDB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3F1D0-24E5-43FC-B5FE-DA9894C1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0B31FE-CC71-440D-8C0C-0518B4EB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9F631C-3AAC-4BB4-8B9F-3FECB162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5C7A35-615B-44F0-8361-6BE4F34C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39DF0-273E-482F-8B4C-B8F3EE033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77CD-D7BC-41B0-BA66-7BED7FAA04B5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A001F3-78AA-41D6-8B9C-183D52023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9FC0E-9FF5-49F7-8614-A6D6D79FC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76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2FB001-A6C8-473D-B19D-75960A8DE855}"/>
              </a:ext>
            </a:extLst>
          </p:cNvPr>
          <p:cNvSpPr/>
          <p:nvPr/>
        </p:nvSpPr>
        <p:spPr>
          <a:xfrm>
            <a:off x="1950720" y="146304"/>
            <a:ext cx="8290560" cy="65105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79413F-4DF3-49B0-9645-9EC98F882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39" y="244554"/>
            <a:ext cx="8046722" cy="6368892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7847D76-AB46-4958-A24C-38314F42F662}"/>
              </a:ext>
            </a:extLst>
          </p:cNvPr>
          <p:cNvCxnSpPr/>
          <p:nvPr/>
        </p:nvCxnSpPr>
        <p:spPr>
          <a:xfrm flipH="1">
            <a:off x="2944999" y="2812568"/>
            <a:ext cx="4824248" cy="87656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FA446EE-AFF2-4E77-B886-8DBC990F119C}"/>
              </a:ext>
            </a:extLst>
          </p:cNvPr>
          <p:cNvCxnSpPr/>
          <p:nvPr/>
        </p:nvCxnSpPr>
        <p:spPr>
          <a:xfrm flipH="1">
            <a:off x="2944999" y="2203704"/>
            <a:ext cx="3233297" cy="148542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F19559-5086-411E-8082-9184931C57B5}"/>
              </a:ext>
            </a:extLst>
          </p:cNvPr>
          <p:cNvSpPr/>
          <p:nvPr/>
        </p:nvSpPr>
        <p:spPr>
          <a:xfrm>
            <a:off x="5213123" y="2436136"/>
            <a:ext cx="288000" cy="288000"/>
          </a:xfrm>
          <a:prstGeom prst="rect">
            <a:avLst/>
          </a:prstGeom>
          <a:solidFill>
            <a:srgbClr val="CA5B4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171CEAD-4F27-4C31-BA5B-804843CC67FE}"/>
              </a:ext>
            </a:extLst>
          </p:cNvPr>
          <p:cNvCxnSpPr/>
          <p:nvPr/>
        </p:nvCxnSpPr>
        <p:spPr>
          <a:xfrm>
            <a:off x="4761614" y="2203704"/>
            <a:ext cx="1411733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4D619BB-2555-4A30-A928-267BDFE07C7A}"/>
              </a:ext>
            </a:extLst>
          </p:cNvPr>
          <p:cNvCxnSpPr>
            <a:cxnSpLocks/>
          </p:cNvCxnSpPr>
          <p:nvPr/>
        </p:nvCxnSpPr>
        <p:spPr>
          <a:xfrm flipV="1">
            <a:off x="6173347" y="2203704"/>
            <a:ext cx="0" cy="79479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E02EDC-268D-4B84-80C3-347B7A911BDC}"/>
              </a:ext>
            </a:extLst>
          </p:cNvPr>
          <p:cNvSpPr/>
          <p:nvPr/>
        </p:nvSpPr>
        <p:spPr>
          <a:xfrm>
            <a:off x="4617614" y="2059704"/>
            <a:ext cx="288000" cy="288000"/>
          </a:xfrm>
          <a:prstGeom prst="rect">
            <a:avLst/>
          </a:prstGeom>
          <a:solidFill>
            <a:srgbClr val="D5816D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D45320-B204-40B2-9B68-0A2CAE0D0A42}"/>
              </a:ext>
            </a:extLst>
          </p:cNvPr>
          <p:cNvSpPr/>
          <p:nvPr/>
        </p:nvSpPr>
        <p:spPr>
          <a:xfrm>
            <a:off x="6034296" y="2059704"/>
            <a:ext cx="288000" cy="288000"/>
          </a:xfrm>
          <a:prstGeom prst="rect">
            <a:avLst/>
          </a:prstGeom>
          <a:solidFill>
            <a:srgbClr val="F3694D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84FBEB-9CB9-4FCE-B9EF-6C9014FBE1FF}"/>
              </a:ext>
            </a:extLst>
          </p:cNvPr>
          <p:cNvSpPr/>
          <p:nvPr/>
        </p:nvSpPr>
        <p:spPr>
          <a:xfrm>
            <a:off x="6029347" y="2854496"/>
            <a:ext cx="288000" cy="288000"/>
          </a:xfrm>
          <a:prstGeom prst="rect">
            <a:avLst/>
          </a:prstGeom>
          <a:solidFill>
            <a:srgbClr val="C9321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E57D9BAB-3055-4F88-9D0A-16C85CD56FCE}"/>
              </a:ext>
            </a:extLst>
          </p:cNvPr>
          <p:cNvSpPr/>
          <p:nvPr/>
        </p:nvSpPr>
        <p:spPr>
          <a:xfrm>
            <a:off x="6172200" y="1775460"/>
            <a:ext cx="1226820" cy="426720"/>
          </a:xfrm>
          <a:custGeom>
            <a:avLst/>
            <a:gdLst>
              <a:gd name="connsiteX0" fmla="*/ 0 w 1226820"/>
              <a:gd name="connsiteY0" fmla="*/ 426720 h 426720"/>
              <a:gd name="connsiteX1" fmla="*/ 426720 w 1226820"/>
              <a:gd name="connsiteY1" fmla="*/ 0 h 426720"/>
              <a:gd name="connsiteX2" fmla="*/ 1226820 w 122682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426720">
                <a:moveTo>
                  <a:pt x="0" y="426720"/>
                </a:moveTo>
                <a:lnTo>
                  <a:pt x="426720" y="0"/>
                </a:lnTo>
                <a:lnTo>
                  <a:pt x="1226820" y="0"/>
                </a:ln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head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FC778A-B72D-4948-B155-CFAADD2E8F56}"/>
              </a:ext>
            </a:extLst>
          </p:cNvPr>
          <p:cNvSpPr txBox="1"/>
          <p:nvPr/>
        </p:nvSpPr>
        <p:spPr>
          <a:xfrm>
            <a:off x="7350147" y="154854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(A)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D2D6214A-3303-485F-82F4-F18391ACD7B1}"/>
              </a:ext>
            </a:extLst>
          </p:cNvPr>
          <p:cNvSpPr/>
          <p:nvPr/>
        </p:nvSpPr>
        <p:spPr>
          <a:xfrm flipV="1">
            <a:off x="6172200" y="2989093"/>
            <a:ext cx="1226820" cy="426720"/>
          </a:xfrm>
          <a:custGeom>
            <a:avLst/>
            <a:gdLst>
              <a:gd name="connsiteX0" fmla="*/ 0 w 1226820"/>
              <a:gd name="connsiteY0" fmla="*/ 426720 h 426720"/>
              <a:gd name="connsiteX1" fmla="*/ 426720 w 1226820"/>
              <a:gd name="connsiteY1" fmla="*/ 0 h 426720"/>
              <a:gd name="connsiteX2" fmla="*/ 1226820 w 122682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426720">
                <a:moveTo>
                  <a:pt x="0" y="426720"/>
                </a:moveTo>
                <a:lnTo>
                  <a:pt x="426720" y="0"/>
                </a:lnTo>
                <a:lnTo>
                  <a:pt x="1226820" y="0"/>
                </a:ln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head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CA09D1-3767-4D72-BE16-FBD47A02B716}"/>
              </a:ext>
            </a:extLst>
          </p:cNvPr>
          <p:cNvSpPr txBox="1"/>
          <p:nvPr/>
        </p:nvSpPr>
        <p:spPr>
          <a:xfrm>
            <a:off x="7350147" y="318821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(C)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5C30A0D-8ACC-41F9-81D9-82E2502E6765}"/>
              </a:ext>
            </a:extLst>
          </p:cNvPr>
          <p:cNvSpPr/>
          <p:nvPr/>
        </p:nvSpPr>
        <p:spPr>
          <a:xfrm flipH="1">
            <a:off x="3529846" y="1775460"/>
            <a:ext cx="1226820" cy="426720"/>
          </a:xfrm>
          <a:custGeom>
            <a:avLst/>
            <a:gdLst>
              <a:gd name="connsiteX0" fmla="*/ 0 w 1226820"/>
              <a:gd name="connsiteY0" fmla="*/ 426720 h 426720"/>
              <a:gd name="connsiteX1" fmla="*/ 426720 w 1226820"/>
              <a:gd name="connsiteY1" fmla="*/ 0 h 426720"/>
              <a:gd name="connsiteX2" fmla="*/ 1226820 w 122682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426720">
                <a:moveTo>
                  <a:pt x="0" y="426720"/>
                </a:moveTo>
                <a:lnTo>
                  <a:pt x="426720" y="0"/>
                </a:lnTo>
                <a:lnTo>
                  <a:pt x="1226820" y="0"/>
                </a:ln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head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6545EC0-6051-4D60-9856-4F887213E0FA}"/>
              </a:ext>
            </a:extLst>
          </p:cNvPr>
          <p:cNvSpPr txBox="1"/>
          <p:nvPr/>
        </p:nvSpPr>
        <p:spPr>
          <a:xfrm>
            <a:off x="2944999" y="154854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(B)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1CA305B-2D65-4965-8D9F-1638AE5D44B0}"/>
              </a:ext>
            </a:extLst>
          </p:cNvPr>
          <p:cNvSpPr/>
          <p:nvPr/>
        </p:nvSpPr>
        <p:spPr>
          <a:xfrm flipH="1" flipV="1">
            <a:off x="4131450" y="2578353"/>
            <a:ext cx="1226820" cy="426720"/>
          </a:xfrm>
          <a:custGeom>
            <a:avLst/>
            <a:gdLst>
              <a:gd name="connsiteX0" fmla="*/ 0 w 1226820"/>
              <a:gd name="connsiteY0" fmla="*/ 426720 h 426720"/>
              <a:gd name="connsiteX1" fmla="*/ 426720 w 1226820"/>
              <a:gd name="connsiteY1" fmla="*/ 0 h 426720"/>
              <a:gd name="connsiteX2" fmla="*/ 1226820 w 122682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426720">
                <a:moveTo>
                  <a:pt x="0" y="426720"/>
                </a:moveTo>
                <a:lnTo>
                  <a:pt x="426720" y="0"/>
                </a:lnTo>
                <a:lnTo>
                  <a:pt x="1226820" y="0"/>
                </a:ln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head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4CED9EC-8D73-408F-8C64-F89BC5077F29}"/>
              </a:ext>
            </a:extLst>
          </p:cNvPr>
          <p:cNvSpPr txBox="1"/>
          <p:nvPr/>
        </p:nvSpPr>
        <p:spPr>
          <a:xfrm>
            <a:off x="3568350" y="275826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(D)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4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C3931F3-1E5A-4D29-9335-1D35A17DFBB9}"/>
              </a:ext>
            </a:extLst>
          </p:cNvPr>
          <p:cNvSpPr/>
          <p:nvPr/>
        </p:nvSpPr>
        <p:spPr>
          <a:xfrm>
            <a:off x="5959465" y="404664"/>
            <a:ext cx="3636401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CC6E976-3162-405E-AC37-4DD00FF78D61}"/>
              </a:ext>
            </a:extLst>
          </p:cNvPr>
          <p:cNvSpPr/>
          <p:nvPr/>
        </p:nvSpPr>
        <p:spPr>
          <a:xfrm>
            <a:off x="911424" y="404664"/>
            <a:ext cx="3636401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FBC60E-B741-4CDF-9A02-930F823A68C2}"/>
              </a:ext>
            </a:extLst>
          </p:cNvPr>
          <p:cNvSpPr/>
          <p:nvPr/>
        </p:nvSpPr>
        <p:spPr>
          <a:xfrm>
            <a:off x="1055440" y="548680"/>
            <a:ext cx="3358896" cy="518160"/>
          </a:xfrm>
          <a:prstGeom prst="rect">
            <a:avLst/>
          </a:prstGeom>
          <a:noFill/>
          <a:ln w="38100">
            <a:solidFill>
              <a:srgbClr val="FA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RGB = (1001, 509, 321)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F1B02E-0B41-4AD1-9580-144FECF7D578}"/>
              </a:ext>
            </a:extLst>
          </p:cNvPr>
          <p:cNvSpPr/>
          <p:nvPr/>
        </p:nvSpPr>
        <p:spPr>
          <a:xfrm>
            <a:off x="1055440" y="1502786"/>
            <a:ext cx="3358896" cy="518160"/>
          </a:xfrm>
          <a:prstGeom prst="rect">
            <a:avLst/>
          </a:prstGeom>
          <a:noFill/>
          <a:ln w="38100">
            <a:solidFill>
              <a:srgbClr val="FA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Lab = (68.0, 76.6, 64.4)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8BFA58-1E4A-46F6-A9C5-8217755F4880}"/>
              </a:ext>
            </a:extLst>
          </p:cNvPr>
          <p:cNvSpPr/>
          <p:nvPr/>
        </p:nvSpPr>
        <p:spPr>
          <a:xfrm>
            <a:off x="1055440" y="2456892"/>
            <a:ext cx="3358896" cy="518160"/>
          </a:xfrm>
          <a:prstGeom prst="rect">
            <a:avLst/>
          </a:prstGeom>
          <a:noFill/>
          <a:ln w="38100">
            <a:solidFill>
              <a:srgbClr val="FA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LCH = (68.0, 100.0, 40.1°)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E016CDA-F29F-4E31-97C1-09D1B03719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734888" y="1066840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035E1DC-9883-4819-9861-1644511F3FC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734888" y="2020946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BE866C-701A-4B92-90AC-64634DBD5E25}"/>
              </a:ext>
            </a:extLst>
          </p:cNvPr>
          <p:cNvSpPr/>
          <p:nvPr/>
        </p:nvSpPr>
        <p:spPr>
          <a:xfrm>
            <a:off x="6098218" y="548680"/>
            <a:ext cx="3358896" cy="518160"/>
          </a:xfrm>
          <a:prstGeom prst="rect">
            <a:avLst/>
          </a:prstGeom>
          <a:noFill/>
          <a:ln w="38100">
            <a:solidFill>
              <a:srgbClr val="2769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RGB = (158, 421, 759)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DB0F2E-ADAF-4045-AA1C-A830BE6D5536}"/>
              </a:ext>
            </a:extLst>
          </p:cNvPr>
          <p:cNvSpPr/>
          <p:nvPr/>
        </p:nvSpPr>
        <p:spPr>
          <a:xfrm>
            <a:off x="6098218" y="1502786"/>
            <a:ext cx="3358896" cy="518160"/>
          </a:xfrm>
          <a:prstGeom prst="rect">
            <a:avLst/>
          </a:prstGeom>
          <a:noFill/>
          <a:ln w="38100">
            <a:solidFill>
              <a:srgbClr val="2769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Lab = (40.0, 0.0, -60.0)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A00AA2-8AB8-4679-9B72-46A60256A29B}"/>
              </a:ext>
            </a:extLst>
          </p:cNvPr>
          <p:cNvSpPr/>
          <p:nvPr/>
        </p:nvSpPr>
        <p:spPr>
          <a:xfrm>
            <a:off x="6098218" y="2456892"/>
            <a:ext cx="3358896" cy="518160"/>
          </a:xfrm>
          <a:prstGeom prst="rect">
            <a:avLst/>
          </a:prstGeom>
          <a:noFill/>
          <a:ln w="38100">
            <a:solidFill>
              <a:srgbClr val="2769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LCH = (40.0, 60.0, 270°)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A39F47-8A41-433C-8F0F-C569BF351B9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777666" y="1066840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F0F6B44-11C0-42C4-9A2E-82C0EFBD132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777666" y="2020946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6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C3931F3-1E5A-4D29-9335-1D35A17DFBB9}"/>
              </a:ext>
            </a:extLst>
          </p:cNvPr>
          <p:cNvSpPr/>
          <p:nvPr/>
        </p:nvSpPr>
        <p:spPr>
          <a:xfrm>
            <a:off x="5959465" y="404664"/>
            <a:ext cx="3636401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CC6E976-3162-405E-AC37-4DD00FF78D61}"/>
              </a:ext>
            </a:extLst>
          </p:cNvPr>
          <p:cNvSpPr/>
          <p:nvPr/>
        </p:nvSpPr>
        <p:spPr>
          <a:xfrm>
            <a:off x="911424" y="404664"/>
            <a:ext cx="3636401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Lab = (64.0, 53.5, 45.0)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FBC60E-B741-4CDF-9A02-930F823A68C2}"/>
              </a:ext>
            </a:extLst>
          </p:cNvPr>
          <p:cNvSpPr/>
          <p:nvPr/>
        </p:nvSpPr>
        <p:spPr>
          <a:xfrm>
            <a:off x="1055440" y="2456892"/>
            <a:ext cx="3358896" cy="518160"/>
          </a:xfrm>
          <a:prstGeom prst="rect">
            <a:avLst/>
          </a:prstGeom>
          <a:noFill/>
          <a:ln w="38100">
            <a:solidFill>
              <a:srgbClr val="D98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RGB =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(1023, 470, </a:t>
            </a:r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349)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F1B02E-0B41-4AD1-9580-144FECF7D578}"/>
              </a:ext>
            </a:extLst>
          </p:cNvPr>
          <p:cNvSpPr/>
          <p:nvPr/>
        </p:nvSpPr>
        <p:spPr>
          <a:xfrm>
            <a:off x="1055440" y="548680"/>
            <a:ext cx="3358896" cy="518160"/>
          </a:xfrm>
          <a:prstGeom prst="rect">
            <a:avLst/>
          </a:prstGeom>
          <a:noFill/>
          <a:ln w="38100">
            <a:solidFill>
              <a:srgbClr val="D98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LCH = (64.0, 69.9, 40.1°)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8BFA58-1E4A-46F6-A9C5-8217755F4880}"/>
              </a:ext>
            </a:extLst>
          </p:cNvPr>
          <p:cNvSpPr/>
          <p:nvPr/>
        </p:nvSpPr>
        <p:spPr>
          <a:xfrm>
            <a:off x="1055440" y="1502786"/>
            <a:ext cx="3358896" cy="518160"/>
          </a:xfrm>
          <a:prstGeom prst="rect">
            <a:avLst/>
          </a:prstGeom>
          <a:noFill/>
          <a:ln w="38100">
            <a:solidFill>
              <a:srgbClr val="D98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BE866C-701A-4B92-90AC-64634DBD5E25}"/>
              </a:ext>
            </a:extLst>
          </p:cNvPr>
          <p:cNvSpPr/>
          <p:nvPr/>
        </p:nvSpPr>
        <p:spPr>
          <a:xfrm>
            <a:off x="6098218" y="548680"/>
            <a:ext cx="3358896" cy="518160"/>
          </a:xfrm>
          <a:prstGeom prst="rect">
            <a:avLst/>
          </a:prstGeom>
          <a:noFill/>
          <a:ln w="38100">
            <a:solidFill>
              <a:srgbClr val="557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LCH = (44.8, 43.6, 270°)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DB0F2E-ADAF-4045-AA1C-A830BE6D5536}"/>
              </a:ext>
            </a:extLst>
          </p:cNvPr>
          <p:cNvSpPr/>
          <p:nvPr/>
        </p:nvSpPr>
        <p:spPr>
          <a:xfrm>
            <a:off x="6098218" y="1502786"/>
            <a:ext cx="3358896" cy="518160"/>
          </a:xfrm>
          <a:prstGeom prst="rect">
            <a:avLst/>
          </a:prstGeom>
          <a:noFill/>
          <a:ln w="38100">
            <a:solidFill>
              <a:srgbClr val="557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Lab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 = (44.8, 53.4, -</a:t>
            </a:r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43.6)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A00AA2-8AB8-4679-9B72-46A60256A29B}"/>
              </a:ext>
            </a:extLst>
          </p:cNvPr>
          <p:cNvSpPr/>
          <p:nvPr/>
        </p:nvSpPr>
        <p:spPr>
          <a:xfrm>
            <a:off x="6098218" y="2456892"/>
            <a:ext cx="3358896" cy="518160"/>
          </a:xfrm>
          <a:prstGeom prst="rect">
            <a:avLst/>
          </a:prstGeom>
          <a:noFill/>
          <a:ln w="38100">
            <a:solidFill>
              <a:srgbClr val="557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RGB = (0, 471, </a:t>
            </a:r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733)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A39F47-8A41-433C-8F0F-C569BF351B9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777666" y="1066840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F0F6B44-11C0-42C4-9A2E-82C0EFBD132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777666" y="2020946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DA5A40C-AC18-4C9E-B665-4914ECDA288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734888" y="1066840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96894CF-8F7E-4E71-8C31-F11339DCA5BA}"/>
              </a:ext>
            </a:extLst>
          </p:cNvPr>
          <p:cNvCxnSpPr>
            <a:stCxn id="7" idx="2"/>
          </p:cNvCxnSpPr>
          <p:nvPr/>
        </p:nvCxnSpPr>
        <p:spPr>
          <a:xfrm>
            <a:off x="2734888" y="2020946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0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9BCB07B-4778-45CF-88EE-F304700B2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7" y="0"/>
            <a:ext cx="11164185" cy="6858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58A74AE-55D6-4BBD-BDB6-EB0F78DC409B}"/>
              </a:ext>
            </a:extLst>
          </p:cNvPr>
          <p:cNvCxnSpPr>
            <a:cxnSpLocks/>
          </p:cNvCxnSpPr>
          <p:nvPr/>
        </p:nvCxnSpPr>
        <p:spPr>
          <a:xfrm>
            <a:off x="2387588" y="6021288"/>
            <a:ext cx="87489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0AA9F818-6E84-4A25-92F8-0CC137929D65}"/>
              </a:ext>
            </a:extLst>
          </p:cNvPr>
          <p:cNvSpPr/>
          <p:nvPr/>
        </p:nvSpPr>
        <p:spPr>
          <a:xfrm>
            <a:off x="8796300" y="5229200"/>
            <a:ext cx="1548171" cy="1548171"/>
          </a:xfrm>
          <a:prstGeom prst="arc">
            <a:avLst>
              <a:gd name="adj1" fmla="val 14282478"/>
              <a:gd name="adj2" fmla="val 0"/>
            </a:avLst>
          </a:prstGeom>
          <a:ln w="4445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76A0C7D-420E-4DE1-8232-3BD12ABC2A97}"/>
              </a:ext>
            </a:extLst>
          </p:cNvPr>
          <p:cNvSpPr/>
          <p:nvPr/>
        </p:nvSpPr>
        <p:spPr>
          <a:xfrm>
            <a:off x="9552385" y="4771292"/>
            <a:ext cx="2086134" cy="457907"/>
          </a:xfrm>
          <a:custGeom>
            <a:avLst/>
            <a:gdLst>
              <a:gd name="connsiteX0" fmla="*/ 0 w 1383323"/>
              <a:gd name="connsiteY0" fmla="*/ 533400 h 533400"/>
              <a:gd name="connsiteX1" fmla="*/ 351693 w 1383323"/>
              <a:gd name="connsiteY1" fmla="*/ 0 h 533400"/>
              <a:gd name="connsiteX2" fmla="*/ 1383323 w 1383323"/>
              <a:gd name="connsiteY2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533400">
                <a:moveTo>
                  <a:pt x="0" y="533400"/>
                </a:moveTo>
                <a:lnTo>
                  <a:pt x="351693" y="0"/>
                </a:lnTo>
                <a:lnTo>
                  <a:pt x="1383323" y="0"/>
                </a:ln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headEnd type="oval"/>
          </a:ln>
          <a:effectLst>
            <a:glow rad="38100">
              <a:schemeClr val="bg1">
                <a:lumMod val="85000"/>
                <a:alpha val="5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ED7D55C-DC12-4B48-AA81-9E2C48447C03}"/>
              </a:ext>
            </a:extLst>
          </p:cNvPr>
          <p:cNvSpPr txBox="1"/>
          <p:nvPr/>
        </p:nvSpPr>
        <p:spPr>
          <a:xfrm>
            <a:off x="7777771" y="3108042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D_c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3E5C6A4-B1EA-4606-9938-F3A3472A6B4A}"/>
              </a:ext>
            </a:extLst>
          </p:cNvPr>
          <p:cNvSpPr txBox="1"/>
          <p:nvPr/>
        </p:nvSpPr>
        <p:spPr>
          <a:xfrm>
            <a:off x="10020436" y="429309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D_c_min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5A2A8B34-67BD-4E17-8425-CB9101C3DF7A}"/>
              </a:ext>
            </a:extLst>
          </p:cNvPr>
          <p:cNvSpPr/>
          <p:nvPr/>
        </p:nvSpPr>
        <p:spPr>
          <a:xfrm>
            <a:off x="7777772" y="4714728"/>
            <a:ext cx="2566700" cy="2566700"/>
          </a:xfrm>
          <a:prstGeom prst="arc">
            <a:avLst>
              <a:gd name="adj1" fmla="val 10753838"/>
              <a:gd name="adj2" fmla="val 0"/>
            </a:avLst>
          </a:prstGeom>
          <a:ln w="4445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65A91F4D-3BC4-4749-8018-824C727604F6}"/>
              </a:ext>
            </a:extLst>
          </p:cNvPr>
          <p:cNvSpPr/>
          <p:nvPr/>
        </p:nvSpPr>
        <p:spPr>
          <a:xfrm>
            <a:off x="8974015" y="3909646"/>
            <a:ext cx="2637693" cy="791308"/>
          </a:xfrm>
          <a:custGeom>
            <a:avLst/>
            <a:gdLst>
              <a:gd name="connsiteX0" fmla="*/ 0 w 2637693"/>
              <a:gd name="connsiteY0" fmla="*/ 791308 h 791308"/>
              <a:gd name="connsiteX1" fmla="*/ 1078523 w 2637693"/>
              <a:gd name="connsiteY1" fmla="*/ 0 h 791308"/>
              <a:gd name="connsiteX2" fmla="*/ 2637693 w 2637693"/>
              <a:gd name="connsiteY2" fmla="*/ 0 h 79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7693" h="791308">
                <a:moveTo>
                  <a:pt x="0" y="791308"/>
                </a:moveTo>
                <a:lnTo>
                  <a:pt x="1078523" y="0"/>
                </a:lnTo>
                <a:lnTo>
                  <a:pt x="2637693" y="0"/>
                </a:ln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headEnd type="oval"/>
          </a:ln>
          <a:effectLst>
            <a:glow rad="38100">
              <a:schemeClr val="bg1">
                <a:lumMod val="85000"/>
                <a:alpha val="5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A2B4EF13-C8C4-43CC-B5C8-E13221E1F287}"/>
              </a:ext>
            </a:extLst>
          </p:cNvPr>
          <p:cNvSpPr/>
          <p:nvPr/>
        </p:nvSpPr>
        <p:spPr>
          <a:xfrm>
            <a:off x="6312024" y="3969061"/>
            <a:ext cx="4032447" cy="4032447"/>
          </a:xfrm>
          <a:prstGeom prst="arc">
            <a:avLst>
              <a:gd name="adj1" fmla="val 13109251"/>
              <a:gd name="adj2" fmla="val 0"/>
            </a:avLst>
          </a:prstGeom>
          <a:ln w="4445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65A29704-0F36-4563-BC67-AD61FE6BCA23}"/>
              </a:ext>
            </a:extLst>
          </p:cNvPr>
          <p:cNvSpPr/>
          <p:nvPr/>
        </p:nvSpPr>
        <p:spPr>
          <a:xfrm>
            <a:off x="7536160" y="3594404"/>
            <a:ext cx="1141711" cy="533400"/>
          </a:xfrm>
          <a:custGeom>
            <a:avLst/>
            <a:gdLst>
              <a:gd name="connsiteX0" fmla="*/ 0 w 1383323"/>
              <a:gd name="connsiteY0" fmla="*/ 533400 h 533400"/>
              <a:gd name="connsiteX1" fmla="*/ 351693 w 1383323"/>
              <a:gd name="connsiteY1" fmla="*/ 0 h 533400"/>
              <a:gd name="connsiteX2" fmla="*/ 1383323 w 1383323"/>
              <a:gd name="connsiteY2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533400">
                <a:moveTo>
                  <a:pt x="0" y="533400"/>
                </a:moveTo>
                <a:lnTo>
                  <a:pt x="351693" y="0"/>
                </a:lnTo>
                <a:lnTo>
                  <a:pt x="1383323" y="0"/>
                </a:ln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headEnd type="oval"/>
          </a:ln>
          <a:effectLst>
            <a:glow rad="38100">
              <a:schemeClr val="bg1">
                <a:lumMod val="85000"/>
                <a:alpha val="5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CCC9F04-2FEF-4F68-AC4B-5499D61FDC78}"/>
              </a:ext>
            </a:extLst>
          </p:cNvPr>
          <p:cNvSpPr txBox="1"/>
          <p:nvPr/>
        </p:nvSpPr>
        <p:spPr>
          <a:xfrm>
            <a:off x="9948428" y="342239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D_c_max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94106D5-9EDC-4CDD-848D-A51C45724B92}"/>
              </a:ext>
            </a:extLst>
          </p:cNvPr>
          <p:cNvCxnSpPr/>
          <p:nvPr/>
        </p:nvCxnSpPr>
        <p:spPr>
          <a:xfrm flipH="1" flipV="1">
            <a:off x="5087888" y="3092001"/>
            <a:ext cx="5256583" cy="29292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AED3FE5-B6BB-4CDE-9AFE-503160FCD46A}"/>
              </a:ext>
            </a:extLst>
          </p:cNvPr>
          <p:cNvCxnSpPr>
            <a:cxnSpLocks/>
          </p:cNvCxnSpPr>
          <p:nvPr/>
        </p:nvCxnSpPr>
        <p:spPr>
          <a:xfrm flipV="1">
            <a:off x="10130820" y="6005698"/>
            <a:ext cx="221272" cy="601739"/>
          </a:xfrm>
          <a:prstGeom prst="line">
            <a:avLst/>
          </a:prstGeom>
          <a:ln w="38100">
            <a:solidFill>
              <a:srgbClr val="71AF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C1AE626-8026-4DE8-81B9-99A298922095}"/>
              </a:ext>
            </a:extLst>
          </p:cNvPr>
          <p:cNvCxnSpPr>
            <a:cxnSpLocks/>
          </p:cNvCxnSpPr>
          <p:nvPr/>
        </p:nvCxnSpPr>
        <p:spPr>
          <a:xfrm flipV="1">
            <a:off x="3287090" y="3560746"/>
            <a:ext cx="221272" cy="601739"/>
          </a:xfrm>
          <a:prstGeom prst="line">
            <a:avLst/>
          </a:prstGeom>
          <a:ln w="38100">
            <a:solidFill>
              <a:srgbClr val="71AF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D7C2CFB-3F18-4759-8BAB-777A3799A339}"/>
              </a:ext>
            </a:extLst>
          </p:cNvPr>
          <p:cNvCxnSpPr>
            <a:cxnSpLocks/>
          </p:cNvCxnSpPr>
          <p:nvPr/>
        </p:nvCxnSpPr>
        <p:spPr>
          <a:xfrm>
            <a:off x="3362197" y="4012433"/>
            <a:ext cx="6838259" cy="2429915"/>
          </a:xfrm>
          <a:prstGeom prst="line">
            <a:avLst/>
          </a:prstGeom>
          <a:ln w="57150">
            <a:solidFill>
              <a:srgbClr val="71AF4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FF9D1801-D5CD-4373-A7AB-F8B7E170B270}"/>
              </a:ext>
            </a:extLst>
          </p:cNvPr>
          <p:cNvSpPr/>
          <p:nvPr/>
        </p:nvSpPr>
        <p:spPr>
          <a:xfrm>
            <a:off x="5273040" y="2171700"/>
            <a:ext cx="2575560" cy="2506980"/>
          </a:xfrm>
          <a:custGeom>
            <a:avLst/>
            <a:gdLst>
              <a:gd name="connsiteX0" fmla="*/ 0 w 2575560"/>
              <a:gd name="connsiteY0" fmla="*/ 2506980 h 2506980"/>
              <a:gd name="connsiteX1" fmla="*/ 1661160 w 2575560"/>
              <a:gd name="connsiteY1" fmla="*/ 0 h 2506980"/>
              <a:gd name="connsiteX2" fmla="*/ 2575560 w 2575560"/>
              <a:gd name="connsiteY2" fmla="*/ 0 h 250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5560" h="2506980">
                <a:moveTo>
                  <a:pt x="0" y="2506980"/>
                </a:moveTo>
                <a:lnTo>
                  <a:pt x="1661160" y="0"/>
                </a:lnTo>
                <a:lnTo>
                  <a:pt x="2575560" y="0"/>
                </a:ln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headEnd type="oval"/>
          </a:ln>
          <a:effectLst>
            <a:glow rad="38100">
              <a:schemeClr val="bg1">
                <a:lumMod val="85000"/>
                <a:alpha val="5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6240C87-E84A-4ACC-89CD-730664A68078}"/>
              </a:ext>
            </a:extLst>
          </p:cNvPr>
          <p:cNvSpPr txBox="1"/>
          <p:nvPr/>
        </p:nvSpPr>
        <p:spPr>
          <a:xfrm>
            <a:off x="6913086" y="1686883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kumimoji="1"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_c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9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1837FEE-2866-47C6-A6A8-A39D3DBA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7" y="-11660"/>
            <a:ext cx="11164185" cy="6858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1972D1D-C652-4961-9888-9E27C93C3E2D}"/>
              </a:ext>
            </a:extLst>
          </p:cNvPr>
          <p:cNvCxnSpPr>
            <a:cxnSpLocks/>
          </p:cNvCxnSpPr>
          <p:nvPr/>
        </p:nvCxnSpPr>
        <p:spPr>
          <a:xfrm>
            <a:off x="1559496" y="2996952"/>
            <a:ext cx="738082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弧 7">
            <a:extLst>
              <a:ext uri="{FF2B5EF4-FFF2-40B4-BE49-F238E27FC236}">
                <a16:creationId xmlns:a16="http://schemas.microsoft.com/office/drawing/2014/main" id="{258F528B-56E1-4DF2-978D-51109D2334F7}"/>
              </a:ext>
            </a:extLst>
          </p:cNvPr>
          <p:cNvSpPr/>
          <p:nvPr/>
        </p:nvSpPr>
        <p:spPr>
          <a:xfrm flipV="1">
            <a:off x="1559496" y="1284000"/>
            <a:ext cx="3408193" cy="3408188"/>
          </a:xfrm>
          <a:prstGeom prst="arc">
            <a:avLst>
              <a:gd name="adj1" fmla="val 20575946"/>
              <a:gd name="adj2" fmla="val 0"/>
            </a:avLst>
          </a:prstGeom>
          <a:ln w="44450">
            <a:solidFill>
              <a:schemeClr val="accent2">
                <a:lumMod val="7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1C22893-F3FF-4FB0-848C-5A59AD71C523}"/>
              </a:ext>
            </a:extLst>
          </p:cNvPr>
          <p:cNvCxnSpPr/>
          <p:nvPr/>
        </p:nvCxnSpPr>
        <p:spPr>
          <a:xfrm>
            <a:off x="1553400" y="440668"/>
            <a:ext cx="0" cy="568863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EE84C9A5-3F32-4F07-B5B0-53B49BCE2FE4}"/>
              </a:ext>
            </a:extLst>
          </p:cNvPr>
          <p:cNvSpPr/>
          <p:nvPr/>
        </p:nvSpPr>
        <p:spPr>
          <a:xfrm>
            <a:off x="1567879" y="1124744"/>
            <a:ext cx="3736033" cy="3736028"/>
          </a:xfrm>
          <a:prstGeom prst="arc">
            <a:avLst>
              <a:gd name="adj1" fmla="val 20481644"/>
              <a:gd name="adj2" fmla="val 0"/>
            </a:avLst>
          </a:prstGeom>
          <a:ln w="44450">
            <a:solidFill>
              <a:schemeClr val="accent2">
                <a:lumMod val="7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244DA7-1082-451D-B223-1306DEF21D5D}"/>
              </a:ext>
            </a:extLst>
          </p:cNvPr>
          <p:cNvSpPr txBox="1"/>
          <p:nvPr/>
        </p:nvSpPr>
        <p:spPr>
          <a:xfrm>
            <a:off x="6132004" y="1133133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D_l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234B7E4C-EE77-4752-AE44-87A83BA6A437}"/>
              </a:ext>
            </a:extLst>
          </p:cNvPr>
          <p:cNvSpPr/>
          <p:nvPr/>
        </p:nvSpPr>
        <p:spPr>
          <a:xfrm>
            <a:off x="5288280" y="1615440"/>
            <a:ext cx="1743824" cy="1158240"/>
          </a:xfrm>
          <a:custGeom>
            <a:avLst/>
            <a:gdLst>
              <a:gd name="connsiteX0" fmla="*/ 0 w 1905000"/>
              <a:gd name="connsiteY0" fmla="*/ 1158240 h 1158240"/>
              <a:gd name="connsiteX1" fmla="*/ 929640 w 1905000"/>
              <a:gd name="connsiteY1" fmla="*/ 0 h 1158240"/>
              <a:gd name="connsiteX2" fmla="*/ 1905000 w 1905000"/>
              <a:gd name="connsiteY2" fmla="*/ 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1158240">
                <a:moveTo>
                  <a:pt x="0" y="1158240"/>
                </a:moveTo>
                <a:lnTo>
                  <a:pt x="929640" y="0"/>
                </a:lnTo>
                <a:lnTo>
                  <a:pt x="1905000" y="0"/>
                </a:ln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headEnd type="oval"/>
          </a:ln>
          <a:effectLst>
            <a:glow rad="38100">
              <a:schemeClr val="bg1">
                <a:lumMod val="85000"/>
                <a:alpha val="5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A07F469B-3364-46DA-8668-D313A8689B11}"/>
              </a:ext>
            </a:extLst>
          </p:cNvPr>
          <p:cNvSpPr/>
          <p:nvPr/>
        </p:nvSpPr>
        <p:spPr>
          <a:xfrm>
            <a:off x="4953000" y="3147060"/>
            <a:ext cx="3055620" cy="1501140"/>
          </a:xfrm>
          <a:custGeom>
            <a:avLst/>
            <a:gdLst>
              <a:gd name="connsiteX0" fmla="*/ 0 w 3055620"/>
              <a:gd name="connsiteY0" fmla="*/ 0 h 1501140"/>
              <a:gd name="connsiteX1" fmla="*/ 1409700 w 3055620"/>
              <a:gd name="connsiteY1" fmla="*/ 1501140 h 1501140"/>
              <a:gd name="connsiteX2" fmla="*/ 3055620 w 3055620"/>
              <a:gd name="connsiteY2" fmla="*/ 1501140 h 150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620" h="1501140">
                <a:moveTo>
                  <a:pt x="0" y="0"/>
                </a:moveTo>
                <a:lnTo>
                  <a:pt x="1409700" y="1501140"/>
                </a:lnTo>
                <a:lnTo>
                  <a:pt x="3055620" y="1501140"/>
                </a:ln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headEnd type="oval"/>
          </a:ln>
          <a:effectLst>
            <a:glow rad="38100">
              <a:schemeClr val="bg1">
                <a:lumMod val="85000"/>
                <a:alpha val="5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812D4FC-F753-421C-918F-A597B3F70B1A}"/>
              </a:ext>
            </a:extLst>
          </p:cNvPr>
          <p:cNvSpPr txBox="1"/>
          <p:nvPr/>
        </p:nvSpPr>
        <p:spPr>
          <a:xfrm>
            <a:off x="6312024" y="417194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D_l_max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CE29A6D-FFB6-4ECA-A17C-2371252E38E3}"/>
              </a:ext>
            </a:extLst>
          </p:cNvPr>
          <p:cNvSpPr txBox="1"/>
          <p:nvPr/>
        </p:nvSpPr>
        <p:spPr>
          <a:xfrm>
            <a:off x="6312024" y="513757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D_l_min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F257847-5D1B-497F-9D43-3EA7B170E671}"/>
              </a:ext>
            </a:extLst>
          </p:cNvPr>
          <p:cNvCxnSpPr>
            <a:cxnSpLocks/>
          </p:cNvCxnSpPr>
          <p:nvPr/>
        </p:nvCxnSpPr>
        <p:spPr>
          <a:xfrm flipH="1" flipV="1">
            <a:off x="4554091" y="1740992"/>
            <a:ext cx="124609" cy="744284"/>
          </a:xfrm>
          <a:prstGeom prst="line">
            <a:avLst/>
          </a:prstGeom>
          <a:ln w="38100">
            <a:solidFill>
              <a:srgbClr val="71AF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1427B97-B31A-4413-9F5C-C19FB8E42DEF}"/>
              </a:ext>
            </a:extLst>
          </p:cNvPr>
          <p:cNvCxnSpPr>
            <a:cxnSpLocks/>
          </p:cNvCxnSpPr>
          <p:nvPr/>
        </p:nvCxnSpPr>
        <p:spPr>
          <a:xfrm flipH="1" flipV="1">
            <a:off x="1421015" y="2194560"/>
            <a:ext cx="130861" cy="781628"/>
          </a:xfrm>
          <a:prstGeom prst="line">
            <a:avLst/>
          </a:prstGeom>
          <a:ln w="38100">
            <a:solidFill>
              <a:srgbClr val="71AF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弧 12">
            <a:extLst>
              <a:ext uri="{FF2B5EF4-FFF2-40B4-BE49-F238E27FC236}">
                <a16:creationId xmlns:a16="http://schemas.microsoft.com/office/drawing/2014/main" id="{4272A239-0646-45B0-BE87-05345B5D2E06}"/>
              </a:ext>
            </a:extLst>
          </p:cNvPr>
          <p:cNvSpPr/>
          <p:nvPr/>
        </p:nvSpPr>
        <p:spPr>
          <a:xfrm>
            <a:off x="-176316" y="1117892"/>
            <a:ext cx="3890093" cy="3736028"/>
          </a:xfrm>
          <a:prstGeom prst="arc">
            <a:avLst>
              <a:gd name="adj1" fmla="val 15828555"/>
              <a:gd name="adj2" fmla="val 0"/>
            </a:avLst>
          </a:prstGeom>
          <a:ln w="44450">
            <a:solidFill>
              <a:schemeClr val="accent2">
                <a:lumMod val="7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91D4C875-0DE8-44C5-8DB1-F4B76ACA80DA}"/>
              </a:ext>
            </a:extLst>
          </p:cNvPr>
          <p:cNvSpPr/>
          <p:nvPr/>
        </p:nvSpPr>
        <p:spPr>
          <a:xfrm>
            <a:off x="3581400" y="2354580"/>
            <a:ext cx="4442460" cy="3284220"/>
          </a:xfrm>
          <a:custGeom>
            <a:avLst/>
            <a:gdLst>
              <a:gd name="connsiteX0" fmla="*/ 0 w 4442460"/>
              <a:gd name="connsiteY0" fmla="*/ 0 h 3284220"/>
              <a:gd name="connsiteX1" fmla="*/ 2781300 w 4442460"/>
              <a:gd name="connsiteY1" fmla="*/ 3284220 h 3284220"/>
              <a:gd name="connsiteX2" fmla="*/ 4442460 w 4442460"/>
              <a:gd name="connsiteY2" fmla="*/ 3284220 h 328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460" h="3284220">
                <a:moveTo>
                  <a:pt x="0" y="0"/>
                </a:moveTo>
                <a:lnTo>
                  <a:pt x="2781300" y="3284220"/>
                </a:lnTo>
                <a:lnTo>
                  <a:pt x="4442460" y="3284220"/>
                </a:ln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headEnd type="oval"/>
          </a:ln>
          <a:effectLst>
            <a:glow rad="38100">
              <a:schemeClr val="bg1">
                <a:lumMod val="85000"/>
                <a:alpha val="5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270201B-CB9F-4C13-8CDE-1A8007D3AF87}"/>
              </a:ext>
            </a:extLst>
          </p:cNvPr>
          <p:cNvCxnSpPr/>
          <p:nvPr/>
        </p:nvCxnSpPr>
        <p:spPr>
          <a:xfrm flipV="1">
            <a:off x="1487488" y="1988840"/>
            <a:ext cx="3115303" cy="547680"/>
          </a:xfrm>
          <a:prstGeom prst="line">
            <a:avLst/>
          </a:prstGeom>
          <a:ln w="57150">
            <a:solidFill>
              <a:srgbClr val="71AF4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135E510E-0089-4DB6-BB48-587C1813E52A}"/>
              </a:ext>
            </a:extLst>
          </p:cNvPr>
          <p:cNvSpPr/>
          <p:nvPr/>
        </p:nvSpPr>
        <p:spPr>
          <a:xfrm>
            <a:off x="2879820" y="1126795"/>
            <a:ext cx="1741065" cy="1158240"/>
          </a:xfrm>
          <a:custGeom>
            <a:avLst/>
            <a:gdLst>
              <a:gd name="connsiteX0" fmla="*/ 0 w 1905000"/>
              <a:gd name="connsiteY0" fmla="*/ 1158240 h 1158240"/>
              <a:gd name="connsiteX1" fmla="*/ 929640 w 1905000"/>
              <a:gd name="connsiteY1" fmla="*/ 0 h 1158240"/>
              <a:gd name="connsiteX2" fmla="*/ 1905000 w 1905000"/>
              <a:gd name="connsiteY2" fmla="*/ 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1158240">
                <a:moveTo>
                  <a:pt x="0" y="1158240"/>
                </a:moveTo>
                <a:lnTo>
                  <a:pt x="929640" y="0"/>
                </a:lnTo>
                <a:lnTo>
                  <a:pt x="1905000" y="0"/>
                </a:ln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headEnd type="oval"/>
          </a:ln>
          <a:effectLst>
            <a:glow rad="38100">
              <a:schemeClr val="bg1">
                <a:lumMod val="85000"/>
                <a:alpha val="5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F883950-ECD0-49C6-82B8-6E4E4998EE44}"/>
              </a:ext>
            </a:extLst>
          </p:cNvPr>
          <p:cNvSpPr txBox="1"/>
          <p:nvPr/>
        </p:nvSpPr>
        <p:spPr>
          <a:xfrm>
            <a:off x="3786842" y="653428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kumimoji="1"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_l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9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B7E52-054A-46E6-A125-45CFDE28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B9989-928B-4BB7-A6AA-2C8A48B6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82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154</Words>
  <Application>Microsoft Office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Noto Sans CJK JP Bold</vt:lpstr>
      <vt:lpstr>Noto Sans Mono CJK JP Regular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Toru</dc:creator>
  <cp:lastModifiedBy>Yoshihara Toru</cp:lastModifiedBy>
  <cp:revision>5</cp:revision>
  <dcterms:created xsi:type="dcterms:W3CDTF">2020-05-30T00:12:14Z</dcterms:created>
  <dcterms:modified xsi:type="dcterms:W3CDTF">2020-06-06T01:55:52Z</dcterms:modified>
</cp:coreProperties>
</file>