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4" autoAdjust="0"/>
    <p:restoredTop sz="97156" autoAdjust="0"/>
  </p:normalViewPr>
  <p:slideViewPr>
    <p:cSldViewPr>
      <p:cViewPr varScale="1">
        <p:scale>
          <a:sx n="133" d="100"/>
          <a:sy n="133" d="100"/>
        </p:scale>
        <p:origin x="115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64801" cy="648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a Toru" userId="86ccaa3c9aeaa58c" providerId="LiveId" clId="{73493B93-E617-415F-9DD1-643A07938CBD}"/>
    <pc:docChg chg="undo custSel mod addSld delSld modSld sldOrd">
      <pc:chgData name="Yoshihara Toru" userId="86ccaa3c9aeaa58c" providerId="LiveId" clId="{73493B93-E617-415F-9DD1-643A07938CBD}" dt="2022-09-22T12:40:49.021" v="2808" actId="571"/>
      <pc:docMkLst>
        <pc:docMk/>
      </pc:docMkLst>
      <pc:sldChg chg="new">
        <pc:chgData name="Yoshihara Toru" userId="86ccaa3c9aeaa58c" providerId="LiveId" clId="{73493B93-E617-415F-9DD1-643A07938CBD}" dt="2022-09-03T06:58:48.954" v="0" actId="680"/>
        <pc:sldMkLst>
          <pc:docMk/>
          <pc:sldMk cId="2813173718" sldId="256"/>
        </pc:sldMkLst>
      </pc:sldChg>
      <pc:sldChg chg="addSp delSp modSp new mod">
        <pc:chgData name="Yoshihara Toru" userId="86ccaa3c9aeaa58c" providerId="LiveId" clId="{73493B93-E617-415F-9DD1-643A07938CBD}" dt="2022-09-03T07:26:01.275" v="199" actId="20577"/>
        <pc:sldMkLst>
          <pc:docMk/>
          <pc:sldMk cId="262367107" sldId="257"/>
        </pc:sldMkLst>
        <pc:spChg chg="del">
          <ac:chgData name="Yoshihara Toru" userId="86ccaa3c9aeaa58c" providerId="LiveId" clId="{73493B93-E617-415F-9DD1-643A07938CBD}" dt="2022-09-03T06:58:53.590" v="2" actId="478"/>
          <ac:spMkLst>
            <pc:docMk/>
            <pc:sldMk cId="262367107" sldId="257"/>
            <ac:spMk id="2" creationId="{32736554-56FE-C66C-B6D3-FB717ABE66FD}"/>
          </ac:spMkLst>
        </pc:spChg>
        <pc:spChg chg="del">
          <ac:chgData name="Yoshihara Toru" userId="86ccaa3c9aeaa58c" providerId="LiveId" clId="{73493B93-E617-415F-9DD1-643A07938CBD}" dt="2022-09-03T06:58:53.590" v="2" actId="478"/>
          <ac:spMkLst>
            <pc:docMk/>
            <pc:sldMk cId="262367107" sldId="257"/>
            <ac:spMk id="3" creationId="{399192BB-A7C6-898F-ADF3-E9F48C9BDACD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4" creationId="{F10CEA7A-502A-4559-ADDE-AF502556FD88}"/>
          </ac:spMkLst>
        </pc:spChg>
        <pc:spChg chg="add mod ord">
          <ac:chgData name="Yoshihara Toru" userId="86ccaa3c9aeaa58c" providerId="LiveId" clId="{73493B93-E617-415F-9DD1-643A07938CBD}" dt="2022-09-03T07:26:01.275" v="199" actId="20577"/>
          <ac:spMkLst>
            <pc:docMk/>
            <pc:sldMk cId="262367107" sldId="257"/>
            <ac:spMk id="6" creationId="{21BAB920-68E6-C465-F6BA-FD428FA61293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8" creationId="{F581C824-5C2C-656B-9FE1-2E56C5BB92B0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9" creationId="{3F01BE3D-527C-4E6F-92F6-86D973E974EE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1" creationId="{5D158F6A-769F-8D55-1742-FA8F56CC0604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2" creationId="{B58A02D7-2C49-923C-163D-CF617C1E9C48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3" creationId="{41742E3C-DD81-81D3-8C54-F298DC345DB8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4" creationId="{165E4E97-4F55-09F3-BE18-170A6C6693C6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5" creationId="{99EA5372-4703-1D1A-CBAA-082CB28E18AF}"/>
          </ac:spMkLst>
        </pc:spChg>
        <pc:spChg chg="add del">
          <ac:chgData name="Yoshihara Toru" userId="86ccaa3c9aeaa58c" providerId="LiveId" clId="{73493B93-E617-415F-9DD1-643A07938CBD}" dt="2022-09-03T07:01:14.463" v="39" actId="22"/>
          <ac:spMkLst>
            <pc:docMk/>
            <pc:sldMk cId="262367107" sldId="257"/>
            <ac:spMk id="17" creationId="{5DB2B9C8-4D01-DB1D-0168-BCF1F564257A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8" creationId="{BB1E3319-3B7A-47A4-E5A8-FE49D61D8B2F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9" creationId="{63BEA0CC-CF34-BFEF-84A6-906856E32565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0" creationId="{403B5B4E-888A-66E2-D76A-58A94FC274C2}"/>
          </ac:spMkLst>
        </pc:spChg>
        <pc:spChg chg="add del mod">
          <ac:chgData name="Yoshihara Toru" userId="86ccaa3c9aeaa58c" providerId="LiveId" clId="{73493B93-E617-415F-9DD1-643A07938CBD}" dt="2022-09-03T07:06:12.002" v="155" actId="478"/>
          <ac:spMkLst>
            <pc:docMk/>
            <pc:sldMk cId="262367107" sldId="257"/>
            <ac:spMk id="21" creationId="{405A0939-76FE-CF3A-4A99-589E89878201}"/>
          </ac:spMkLst>
        </pc:spChg>
        <pc:spChg chg="add del mod">
          <ac:chgData name="Yoshihara Toru" userId="86ccaa3c9aeaa58c" providerId="LiveId" clId="{73493B93-E617-415F-9DD1-643A07938CBD}" dt="2022-09-03T07:06:12.002" v="155" actId="478"/>
          <ac:spMkLst>
            <pc:docMk/>
            <pc:sldMk cId="262367107" sldId="257"/>
            <ac:spMk id="22" creationId="{9EC38DA0-2FAD-9E48-7C64-56454DB9A2A7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3" creationId="{E033FFEA-4BDE-3529-EBB5-2105179D01BA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4" creationId="{D4DDDD82-DFD9-1967-05C3-0AC81FD9018E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5" creationId="{91FC86B4-10BF-38DC-3EEE-74D1BDBA9895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6" creationId="{AE56ED30-3A08-8D8E-F5C5-087EB7D60D1D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7" creationId="{F407980D-3100-5E18-3EC8-4EC34A958218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8" creationId="{D6890228-4F7D-4B34-145F-905977179DDA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9" creationId="{68A35232-C266-7C11-935E-C85DC56CC840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30" creationId="{CC043818-B83A-1D2B-D873-645B4F122BE3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31" creationId="{C7F71AFE-6A1D-562B-E3C0-74A522A57C5F}"/>
          </ac:spMkLst>
        </pc:spChg>
        <pc:spChg chg="add mod">
          <ac:chgData name="Yoshihara Toru" userId="86ccaa3c9aeaa58c" providerId="LiveId" clId="{73493B93-E617-415F-9DD1-643A07938CBD}" dt="2022-09-03T07:07:27.184" v="182" actId="207"/>
          <ac:spMkLst>
            <pc:docMk/>
            <pc:sldMk cId="262367107" sldId="257"/>
            <ac:spMk id="32" creationId="{DCF1EAB6-2AEE-57FC-4040-2F8811DE977C}"/>
          </ac:spMkLst>
        </pc:spChg>
      </pc:sldChg>
      <pc:sldChg chg="addSp delSp modSp new mod">
        <pc:chgData name="Yoshihara Toru" userId="86ccaa3c9aeaa58c" providerId="LiveId" clId="{73493B93-E617-415F-9DD1-643A07938CBD}" dt="2022-09-07T13:58:23.560" v="383" actId="732"/>
        <pc:sldMkLst>
          <pc:docMk/>
          <pc:sldMk cId="1881889257" sldId="258"/>
        </pc:sldMkLst>
        <pc:spChg chg="del">
          <ac:chgData name="Yoshihara Toru" userId="86ccaa3c9aeaa58c" providerId="LiveId" clId="{73493B93-E617-415F-9DD1-643A07938CBD}" dt="2022-09-07T13:37:50.004" v="201" actId="478"/>
          <ac:spMkLst>
            <pc:docMk/>
            <pc:sldMk cId="1881889257" sldId="258"/>
            <ac:spMk id="2" creationId="{1FA9E498-BA5E-AAAB-BBCC-E756DFF26981}"/>
          </ac:spMkLst>
        </pc:spChg>
        <pc:spChg chg="del">
          <ac:chgData name="Yoshihara Toru" userId="86ccaa3c9aeaa58c" providerId="LiveId" clId="{73493B93-E617-415F-9DD1-643A07938CBD}" dt="2022-09-07T13:37:50.004" v="201" actId="478"/>
          <ac:spMkLst>
            <pc:docMk/>
            <pc:sldMk cId="1881889257" sldId="258"/>
            <ac:spMk id="3" creationId="{975A695F-F5B4-2CE9-80A4-9BD6CAD3CAF2}"/>
          </ac:spMkLst>
        </pc:spChg>
        <pc:spChg chg="add mod ord">
          <ac:chgData name="Yoshihara Toru" userId="86ccaa3c9aeaa58c" providerId="LiveId" clId="{73493B93-E617-415F-9DD1-643A07938CBD}" dt="2022-09-07T13:40:01.689" v="225" actId="164"/>
          <ac:spMkLst>
            <pc:docMk/>
            <pc:sldMk cId="1881889257" sldId="258"/>
            <ac:spMk id="4" creationId="{08F83C16-41AD-D817-C7A6-23F2455F4208}"/>
          </ac:spMkLst>
        </pc:spChg>
        <pc:spChg chg="add mod">
          <ac:chgData name="Yoshihara Toru" userId="86ccaa3c9aeaa58c" providerId="LiveId" clId="{73493B93-E617-415F-9DD1-643A07938CBD}" dt="2022-09-07T13:40:01.689" v="225" actId="164"/>
          <ac:spMkLst>
            <pc:docMk/>
            <pc:sldMk cId="1881889257" sldId="258"/>
            <ac:spMk id="5" creationId="{F8DD12FE-7BA1-A373-008F-662FCE40E2D2}"/>
          </ac:spMkLst>
        </pc:spChg>
        <pc:spChg chg="add mod">
          <ac:chgData name="Yoshihara Toru" userId="86ccaa3c9aeaa58c" providerId="LiveId" clId="{73493B93-E617-415F-9DD1-643A07938CBD}" dt="2022-09-07T13:40:01.689" v="225" actId="164"/>
          <ac:spMkLst>
            <pc:docMk/>
            <pc:sldMk cId="1881889257" sldId="258"/>
            <ac:spMk id="6" creationId="{69ACC1CE-CDC9-7677-6330-DE77C12947A0}"/>
          </ac:spMkLst>
        </pc:spChg>
        <pc:spChg chg="mod">
          <ac:chgData name="Yoshihara Toru" userId="86ccaa3c9aeaa58c" providerId="LiveId" clId="{73493B93-E617-415F-9DD1-643A07938CBD}" dt="2022-09-07T13:40:07.590" v="227" actId="571"/>
          <ac:spMkLst>
            <pc:docMk/>
            <pc:sldMk cId="1881889257" sldId="258"/>
            <ac:spMk id="9" creationId="{BC5097FA-9221-3A94-D6E7-E5D51C25E2FE}"/>
          </ac:spMkLst>
        </pc:spChg>
        <pc:spChg chg="mod">
          <ac:chgData name="Yoshihara Toru" userId="86ccaa3c9aeaa58c" providerId="LiveId" clId="{73493B93-E617-415F-9DD1-643A07938CBD}" dt="2022-09-07T13:40:07.590" v="227" actId="571"/>
          <ac:spMkLst>
            <pc:docMk/>
            <pc:sldMk cId="1881889257" sldId="258"/>
            <ac:spMk id="10" creationId="{D852E95C-AD99-9750-0ECC-3030C82A1B5C}"/>
          </ac:spMkLst>
        </pc:spChg>
        <pc:spChg chg="mod">
          <ac:chgData name="Yoshihara Toru" userId="86ccaa3c9aeaa58c" providerId="LiveId" clId="{73493B93-E617-415F-9DD1-643A07938CBD}" dt="2022-09-07T13:40:07.590" v="227" actId="571"/>
          <ac:spMkLst>
            <pc:docMk/>
            <pc:sldMk cId="1881889257" sldId="258"/>
            <ac:spMk id="11" creationId="{91D61872-2B3C-998B-4C2F-8FC6EDF0CAF7}"/>
          </ac:spMkLst>
        </pc:spChg>
        <pc:spChg chg="add mod">
          <ac:chgData name="Yoshihara Toru" userId="86ccaa3c9aeaa58c" providerId="LiveId" clId="{73493B93-E617-415F-9DD1-643A07938CBD}" dt="2022-09-07T13:49:28.081" v="285" actId="207"/>
          <ac:spMkLst>
            <pc:docMk/>
            <pc:sldMk cId="1881889257" sldId="258"/>
            <ac:spMk id="20" creationId="{ECDF98FE-3A8A-7927-2EFC-54FA97DA0078}"/>
          </ac:spMkLst>
        </pc:spChg>
        <pc:spChg chg="add mod">
          <ac:chgData name="Yoshihara Toru" userId="86ccaa3c9aeaa58c" providerId="LiveId" clId="{73493B93-E617-415F-9DD1-643A07938CBD}" dt="2022-09-07T13:49:20.142" v="284" actId="207"/>
          <ac:spMkLst>
            <pc:docMk/>
            <pc:sldMk cId="1881889257" sldId="258"/>
            <ac:spMk id="21" creationId="{E614E61E-FBA4-42F2-3D68-4E919A908FBC}"/>
          </ac:spMkLst>
        </pc:spChg>
        <pc:spChg chg="add del mod">
          <ac:chgData name="Yoshihara Toru" userId="86ccaa3c9aeaa58c" providerId="LiveId" clId="{73493B93-E617-415F-9DD1-643A07938CBD}" dt="2022-09-07T13:50:31.127" v="303" actId="478"/>
          <ac:spMkLst>
            <pc:docMk/>
            <pc:sldMk cId="1881889257" sldId="258"/>
            <ac:spMk id="28" creationId="{0336BB85-F1A7-C02A-5693-82968EC05BFB}"/>
          </ac:spMkLst>
        </pc:spChg>
        <pc:spChg chg="add mod">
          <ac:chgData name="Yoshihara Toru" userId="86ccaa3c9aeaa58c" providerId="LiveId" clId="{73493B93-E617-415F-9DD1-643A07938CBD}" dt="2022-09-07T13:51:35.855" v="325" actId="113"/>
          <ac:spMkLst>
            <pc:docMk/>
            <pc:sldMk cId="1881889257" sldId="258"/>
            <ac:spMk id="29" creationId="{99D219AF-1611-44A1-5CCD-FA6F9C973D27}"/>
          </ac:spMkLst>
        </pc:spChg>
        <pc:spChg chg="add mod">
          <ac:chgData name="Yoshihara Toru" userId="86ccaa3c9aeaa58c" providerId="LiveId" clId="{73493B93-E617-415F-9DD1-643A07938CBD}" dt="2022-09-07T13:52:36.454" v="338" actId="207"/>
          <ac:spMkLst>
            <pc:docMk/>
            <pc:sldMk cId="1881889257" sldId="258"/>
            <ac:spMk id="30" creationId="{F71D0A05-6A42-C160-7E18-9359162AFA3E}"/>
          </ac:spMkLst>
        </pc:spChg>
        <pc:spChg chg="add mod">
          <ac:chgData name="Yoshihara Toru" userId="86ccaa3c9aeaa58c" providerId="LiveId" clId="{73493B93-E617-415F-9DD1-643A07938CBD}" dt="2022-09-07T13:56:58.244" v="371" actId="1076"/>
          <ac:spMkLst>
            <pc:docMk/>
            <pc:sldMk cId="1881889257" sldId="258"/>
            <ac:spMk id="40" creationId="{D4816F0D-6FB5-1AA3-E9DE-15C719D5C232}"/>
          </ac:spMkLst>
        </pc:spChg>
        <pc:spChg chg="add mod">
          <ac:chgData name="Yoshihara Toru" userId="86ccaa3c9aeaa58c" providerId="LiveId" clId="{73493B93-E617-415F-9DD1-643A07938CBD}" dt="2022-09-07T13:56:58.244" v="371" actId="1076"/>
          <ac:spMkLst>
            <pc:docMk/>
            <pc:sldMk cId="1881889257" sldId="258"/>
            <ac:spMk id="41" creationId="{5FAA7BF2-3A47-7619-5F34-64056BB784C1}"/>
          </ac:spMkLst>
        </pc:spChg>
        <pc:spChg chg="add mod ord">
          <ac:chgData name="Yoshihara Toru" userId="86ccaa3c9aeaa58c" providerId="LiveId" clId="{73493B93-E617-415F-9DD1-643A07938CBD}" dt="2022-09-07T13:57:26.441" v="376" actId="167"/>
          <ac:spMkLst>
            <pc:docMk/>
            <pc:sldMk cId="1881889257" sldId="258"/>
            <ac:spMk id="42" creationId="{A3C24EF2-7B26-6F2B-8C8F-6A46247619C1}"/>
          </ac:spMkLst>
        </pc:spChg>
        <pc:grpChg chg="add mod">
          <ac:chgData name="Yoshihara Toru" userId="86ccaa3c9aeaa58c" providerId="LiveId" clId="{73493B93-E617-415F-9DD1-643A07938CBD}" dt="2022-09-07T13:43:08.609" v="267" actId="164"/>
          <ac:grpSpMkLst>
            <pc:docMk/>
            <pc:sldMk cId="1881889257" sldId="258"/>
            <ac:grpSpMk id="7" creationId="{35BDCD39-47CF-118E-6FD0-2C44E9C80C84}"/>
          </ac:grpSpMkLst>
        </pc:grpChg>
        <pc:grpChg chg="add mod">
          <ac:chgData name="Yoshihara Toru" userId="86ccaa3c9aeaa58c" providerId="LiveId" clId="{73493B93-E617-415F-9DD1-643A07938CBD}" dt="2022-09-07T13:43:11.902" v="268" actId="164"/>
          <ac:grpSpMkLst>
            <pc:docMk/>
            <pc:sldMk cId="1881889257" sldId="258"/>
            <ac:grpSpMk id="8" creationId="{32F47C96-1D20-5A07-F7BB-5FC59A539291}"/>
          </ac:grpSpMkLst>
        </pc:grpChg>
        <pc:grpChg chg="add mod">
          <ac:chgData name="Yoshihara Toru" userId="86ccaa3c9aeaa58c" providerId="LiveId" clId="{73493B93-E617-415F-9DD1-643A07938CBD}" dt="2022-09-07T13:56:20.287" v="362" actId="14100"/>
          <ac:grpSpMkLst>
            <pc:docMk/>
            <pc:sldMk cId="1881889257" sldId="258"/>
            <ac:grpSpMk id="18" creationId="{A90501A3-2BC0-1B04-A713-6DA8513AB2DD}"/>
          </ac:grpSpMkLst>
        </pc:grpChg>
        <pc:grpChg chg="add mod">
          <ac:chgData name="Yoshihara Toru" userId="86ccaa3c9aeaa58c" providerId="LiveId" clId="{73493B93-E617-415F-9DD1-643A07938CBD}" dt="2022-09-07T13:56:27.299" v="363" actId="14100"/>
          <ac:grpSpMkLst>
            <pc:docMk/>
            <pc:sldMk cId="1881889257" sldId="258"/>
            <ac:grpSpMk id="19" creationId="{C2B9C66E-3588-BBB5-4F23-6EE79F08CFDC}"/>
          </ac:grpSpMkLst>
        </pc:grpChg>
        <pc:picChg chg="add del mod">
          <ac:chgData name="Yoshihara Toru" userId="86ccaa3c9aeaa58c" providerId="LiveId" clId="{73493B93-E617-415F-9DD1-643A07938CBD}" dt="2022-09-07T13:41:22.782" v="236" actId="478"/>
          <ac:picMkLst>
            <pc:docMk/>
            <pc:sldMk cId="1881889257" sldId="258"/>
            <ac:picMk id="13" creationId="{F5EBA57E-7730-CA8B-57A5-C9B6B55275B9}"/>
          </ac:picMkLst>
        </pc:picChg>
        <pc:picChg chg="add mod">
          <ac:chgData name="Yoshihara Toru" userId="86ccaa3c9aeaa58c" providerId="LiveId" clId="{73493B93-E617-415F-9DD1-643A07938CBD}" dt="2022-09-07T13:43:08.609" v="267" actId="164"/>
          <ac:picMkLst>
            <pc:docMk/>
            <pc:sldMk cId="1881889257" sldId="258"/>
            <ac:picMk id="15" creationId="{E002D4D9-B3A1-3ECE-E93D-2AF2C0516BCB}"/>
          </ac:picMkLst>
        </pc:picChg>
        <pc:picChg chg="add mod">
          <ac:chgData name="Yoshihara Toru" userId="86ccaa3c9aeaa58c" providerId="LiveId" clId="{73493B93-E617-415F-9DD1-643A07938CBD}" dt="2022-09-07T13:43:11.902" v="268" actId="164"/>
          <ac:picMkLst>
            <pc:docMk/>
            <pc:sldMk cId="1881889257" sldId="258"/>
            <ac:picMk id="17" creationId="{1427CB88-53CD-C438-361C-DE22714DA07A}"/>
          </ac:picMkLst>
        </pc:picChg>
        <pc:picChg chg="add mod">
          <ac:chgData name="Yoshihara Toru" userId="86ccaa3c9aeaa58c" providerId="LiveId" clId="{73493B93-E617-415F-9DD1-643A07938CBD}" dt="2022-09-07T13:58:23.560" v="383" actId="732"/>
          <ac:picMkLst>
            <pc:docMk/>
            <pc:sldMk cId="1881889257" sldId="258"/>
            <ac:picMk id="1026" creationId="{550704A9-E29C-3975-9909-B759B27E829C}"/>
          </ac:picMkLst>
        </pc:picChg>
        <pc:cxnChg chg="add mod">
          <ac:chgData name="Yoshihara Toru" userId="86ccaa3c9aeaa58c" providerId="LiveId" clId="{73493B93-E617-415F-9DD1-643A07938CBD}" dt="2022-09-07T13:58:01.700" v="381" actId="14100"/>
          <ac:cxnSpMkLst>
            <pc:docMk/>
            <pc:sldMk cId="1881889257" sldId="258"/>
            <ac:cxnSpMk id="23" creationId="{D893CC2F-A9F8-7072-1B9E-4C73FE0753B0}"/>
          </ac:cxnSpMkLst>
        </pc:cxnChg>
        <pc:cxnChg chg="add mod">
          <ac:chgData name="Yoshihara Toru" userId="86ccaa3c9aeaa58c" providerId="LiveId" clId="{73493B93-E617-415F-9DD1-643A07938CBD}" dt="2022-09-07T13:57:43.434" v="378" actId="14100"/>
          <ac:cxnSpMkLst>
            <pc:docMk/>
            <pc:sldMk cId="1881889257" sldId="258"/>
            <ac:cxnSpMk id="24" creationId="{D8F8F907-7751-1C85-5E3D-429C83B4984A}"/>
          </ac:cxnSpMkLst>
        </pc:cxnChg>
        <pc:cxnChg chg="add mod">
          <ac:chgData name="Yoshihara Toru" userId="86ccaa3c9aeaa58c" providerId="LiveId" clId="{73493B93-E617-415F-9DD1-643A07938CBD}" dt="2022-09-07T13:58:03.825" v="382" actId="14100"/>
          <ac:cxnSpMkLst>
            <pc:docMk/>
            <pc:sldMk cId="1881889257" sldId="258"/>
            <ac:cxnSpMk id="31" creationId="{D2BCA629-35A4-89C6-F8E3-677E2B2E10FE}"/>
          </ac:cxnSpMkLst>
        </pc:cxnChg>
        <pc:cxnChg chg="add mod">
          <ac:chgData name="Yoshihara Toru" userId="86ccaa3c9aeaa58c" providerId="LiveId" clId="{73493B93-E617-415F-9DD1-643A07938CBD}" dt="2022-09-07T13:57:40.551" v="377" actId="14100"/>
          <ac:cxnSpMkLst>
            <pc:docMk/>
            <pc:sldMk cId="1881889257" sldId="258"/>
            <ac:cxnSpMk id="35" creationId="{F46EFEEA-C990-EA1C-14DF-1482605C0239}"/>
          </ac:cxnSpMkLst>
        </pc:cxnChg>
      </pc:sldChg>
      <pc:sldChg chg="addSp delSp modSp new mod">
        <pc:chgData name="Yoshihara Toru" userId="86ccaa3c9aeaa58c" providerId="LiveId" clId="{73493B93-E617-415F-9DD1-643A07938CBD}" dt="2022-09-19T05:03:42.741" v="1833" actId="114"/>
        <pc:sldMkLst>
          <pc:docMk/>
          <pc:sldMk cId="763239801" sldId="259"/>
        </pc:sldMkLst>
        <pc:spChg chg="del">
          <ac:chgData name="Yoshihara Toru" userId="86ccaa3c9aeaa58c" providerId="LiveId" clId="{73493B93-E617-415F-9DD1-643A07938CBD}" dt="2022-09-18T06:55:17.900" v="385" actId="478"/>
          <ac:spMkLst>
            <pc:docMk/>
            <pc:sldMk cId="763239801" sldId="259"/>
            <ac:spMk id="2" creationId="{B2E2296F-9249-3721-AB3D-FB474690FDEA}"/>
          </ac:spMkLst>
        </pc:spChg>
        <pc:spChg chg="add del mod">
          <ac:chgData name="Yoshihara Toru" userId="86ccaa3c9aeaa58c" providerId="LiveId" clId="{73493B93-E617-415F-9DD1-643A07938CBD}" dt="2022-09-18T23:52:30.999" v="1575" actId="478"/>
          <ac:spMkLst>
            <pc:docMk/>
            <pc:sldMk cId="763239801" sldId="259"/>
            <ac:spMk id="2" creationId="{D20D6921-E2A3-6BB0-9395-00868B5DFFBE}"/>
          </ac:spMkLst>
        </pc:spChg>
        <pc:spChg chg="del">
          <ac:chgData name="Yoshihara Toru" userId="86ccaa3c9aeaa58c" providerId="LiveId" clId="{73493B93-E617-415F-9DD1-643A07938CBD}" dt="2022-09-18T06:55:17.900" v="385" actId="478"/>
          <ac:spMkLst>
            <pc:docMk/>
            <pc:sldMk cId="763239801" sldId="259"/>
            <ac:spMk id="3" creationId="{23BF308C-8290-65A9-D2F3-D6A9C7E404E1}"/>
          </ac:spMkLst>
        </pc:spChg>
        <pc:spChg chg="add mod topLvl">
          <ac:chgData name="Yoshihara Toru" userId="86ccaa3c9aeaa58c" providerId="LiveId" clId="{73493B93-E617-415F-9DD1-643A07938CBD}" dt="2022-09-19T04:53:29.629" v="1817" actId="208"/>
          <ac:spMkLst>
            <pc:docMk/>
            <pc:sldMk cId="763239801" sldId="259"/>
            <ac:spMk id="4" creationId="{A887141A-C174-7C95-5733-330565D1B548}"/>
          </ac:spMkLst>
        </pc:spChg>
        <pc:spChg chg="add mod topLvl">
          <ac:chgData name="Yoshihara Toru" userId="86ccaa3c9aeaa58c" providerId="LiveId" clId="{73493B93-E617-415F-9DD1-643A07938CBD}" dt="2022-09-19T04:53:33.171" v="1818" actId="208"/>
          <ac:spMkLst>
            <pc:docMk/>
            <pc:sldMk cId="763239801" sldId="259"/>
            <ac:spMk id="5" creationId="{40EA5001-EAB5-2D2C-D19E-74C1296B59F8}"/>
          </ac:spMkLst>
        </pc:spChg>
        <pc:spChg chg="add mod">
          <ac:chgData name="Yoshihara Toru" userId="86ccaa3c9aeaa58c" providerId="LiveId" clId="{73493B93-E617-415F-9DD1-643A07938CBD}" dt="2022-09-18T23:55:31.217" v="1611" actId="1076"/>
          <ac:spMkLst>
            <pc:docMk/>
            <pc:sldMk cId="763239801" sldId="259"/>
            <ac:spMk id="6" creationId="{26E63DC4-BF6D-DA7B-0615-5E2F5E803BE9}"/>
          </ac:spMkLst>
        </pc:spChg>
        <pc:spChg chg="add mod">
          <ac:chgData name="Yoshihara Toru" userId="86ccaa3c9aeaa58c" providerId="LiveId" clId="{73493B93-E617-415F-9DD1-643A07938CBD}" dt="2022-09-18T07:05:10.681" v="494" actId="14100"/>
          <ac:spMkLst>
            <pc:docMk/>
            <pc:sldMk cId="763239801" sldId="259"/>
            <ac:spMk id="8" creationId="{0CA9D749-E670-3518-AAB1-A6C878AA22F0}"/>
          </ac:spMkLst>
        </pc:spChg>
        <pc:spChg chg="add mod">
          <ac:chgData name="Yoshihara Toru" userId="86ccaa3c9aeaa58c" providerId="LiveId" clId="{73493B93-E617-415F-9DD1-643A07938CBD}" dt="2022-09-18T07:05:04.394" v="493" actId="14100"/>
          <ac:spMkLst>
            <pc:docMk/>
            <pc:sldMk cId="763239801" sldId="259"/>
            <ac:spMk id="9" creationId="{AE966B9C-B398-2155-F246-7514237EE105}"/>
          </ac:spMkLst>
        </pc:spChg>
        <pc:spChg chg="add mod">
          <ac:chgData name="Yoshihara Toru" userId="86ccaa3c9aeaa58c" providerId="LiveId" clId="{73493B93-E617-415F-9DD1-643A07938CBD}" dt="2022-09-18T07:04:44.834" v="490" actId="164"/>
          <ac:spMkLst>
            <pc:docMk/>
            <pc:sldMk cId="763239801" sldId="259"/>
            <ac:spMk id="10" creationId="{D3623947-AAD9-2A6D-2AE1-B173C99C8B32}"/>
          </ac:spMkLst>
        </pc:spChg>
        <pc:spChg chg="add mod">
          <ac:chgData name="Yoshihara Toru" userId="86ccaa3c9aeaa58c" providerId="LiveId" clId="{73493B93-E617-415F-9DD1-643A07938CBD}" dt="2022-09-18T07:14:20.767" v="622" actId="164"/>
          <ac:spMkLst>
            <pc:docMk/>
            <pc:sldMk cId="763239801" sldId="259"/>
            <ac:spMk id="11" creationId="{9C0B430E-37FB-DED8-4EDC-D87935BCB459}"/>
          </ac:spMkLst>
        </pc:spChg>
        <pc:spChg chg="add del mod">
          <ac:chgData name="Yoshihara Toru" userId="86ccaa3c9aeaa58c" providerId="LiveId" clId="{73493B93-E617-415F-9DD1-643A07938CBD}" dt="2022-09-18T23:55:42.943" v="1617" actId="478"/>
          <ac:spMkLst>
            <pc:docMk/>
            <pc:sldMk cId="763239801" sldId="259"/>
            <ac:spMk id="60" creationId="{5AE9AD20-52F7-440D-80D1-28CF542E0628}"/>
          </ac:spMkLst>
        </pc:spChg>
        <pc:spChg chg="add mod topLvl">
          <ac:chgData name="Yoshihara Toru" userId="86ccaa3c9aeaa58c" providerId="LiveId" clId="{73493B93-E617-415F-9DD1-643A07938CBD}" dt="2022-09-18T23:51:57.113" v="1569" actId="1076"/>
          <ac:spMkLst>
            <pc:docMk/>
            <pc:sldMk cId="763239801" sldId="259"/>
            <ac:spMk id="75" creationId="{CBAF8509-9274-2F5A-790B-22287C239EB6}"/>
          </ac:spMkLst>
        </pc:spChg>
        <pc:spChg chg="add mod">
          <ac:chgData name="Yoshihara Toru" userId="86ccaa3c9aeaa58c" providerId="LiveId" clId="{73493B93-E617-415F-9DD1-643A07938CBD}" dt="2022-09-19T00:21:11.858" v="1670" actId="571"/>
          <ac:spMkLst>
            <pc:docMk/>
            <pc:sldMk cId="763239801" sldId="259"/>
            <ac:spMk id="79" creationId="{9F09E391-7083-C8E6-EE30-EFC110E0F2C5}"/>
          </ac:spMkLst>
        </pc:spChg>
        <pc:spChg chg="add mod">
          <ac:chgData name="Yoshihara Toru" userId="86ccaa3c9aeaa58c" providerId="LiveId" clId="{73493B93-E617-415F-9DD1-643A07938CBD}" dt="2022-09-19T05:03:28.572" v="1831" actId="207"/>
          <ac:spMkLst>
            <pc:docMk/>
            <pc:sldMk cId="763239801" sldId="259"/>
            <ac:spMk id="90" creationId="{3D04C0FD-7A6F-3546-05EA-3906B532F9C6}"/>
          </ac:spMkLst>
        </pc:spChg>
        <pc:spChg chg="mod">
          <ac:chgData name="Yoshihara Toru" userId="86ccaa3c9aeaa58c" providerId="LiveId" clId="{73493B93-E617-415F-9DD1-643A07938CBD}" dt="2022-09-18T07:13:48.539" v="615" actId="165"/>
          <ac:spMkLst>
            <pc:docMk/>
            <pc:sldMk cId="763239801" sldId="259"/>
            <ac:spMk id="94" creationId="{F31D5E8C-7AF9-9756-307E-A8715ABEB4E4}"/>
          </ac:spMkLst>
        </pc:spChg>
        <pc:spChg chg="mod">
          <ac:chgData name="Yoshihara Toru" userId="86ccaa3c9aeaa58c" providerId="LiveId" clId="{73493B93-E617-415F-9DD1-643A07938CBD}" dt="2022-09-18T07:13:56.594" v="617" actId="207"/>
          <ac:spMkLst>
            <pc:docMk/>
            <pc:sldMk cId="763239801" sldId="259"/>
            <ac:spMk id="95" creationId="{0155FE36-60E9-2BBA-7E81-27F93FE83958}"/>
          </ac:spMkLst>
        </pc:spChg>
        <pc:spChg chg="mod">
          <ac:chgData name="Yoshihara Toru" userId="86ccaa3c9aeaa58c" providerId="LiveId" clId="{73493B93-E617-415F-9DD1-643A07938CBD}" dt="2022-09-18T07:13:48.539" v="615" actId="165"/>
          <ac:spMkLst>
            <pc:docMk/>
            <pc:sldMk cId="763239801" sldId="259"/>
            <ac:spMk id="96" creationId="{509E04D2-A3B3-C714-7F4E-3062CA5501BB}"/>
          </ac:spMkLst>
        </pc:spChg>
        <pc:spChg chg="add del mod">
          <ac:chgData name="Yoshihara Toru" userId="86ccaa3c9aeaa58c" providerId="LiveId" clId="{73493B93-E617-415F-9DD1-643A07938CBD}" dt="2022-09-18T07:19:06.254" v="656" actId="478"/>
          <ac:spMkLst>
            <pc:docMk/>
            <pc:sldMk cId="763239801" sldId="259"/>
            <ac:spMk id="100" creationId="{3109938B-6C36-0F3F-9DFB-74FF90631FCA}"/>
          </ac:spMkLst>
        </pc:spChg>
        <pc:spChg chg="add mod">
          <ac:chgData name="Yoshihara Toru" userId="86ccaa3c9aeaa58c" providerId="LiveId" clId="{73493B93-E617-415F-9DD1-643A07938CBD}" dt="2022-09-19T00:18:55.356" v="1656" actId="1076"/>
          <ac:spMkLst>
            <pc:docMk/>
            <pc:sldMk cId="763239801" sldId="259"/>
            <ac:spMk id="101" creationId="{36840331-E20B-4AED-BF30-DB16A6AE62D9}"/>
          </ac:spMkLst>
        </pc:spChg>
        <pc:spChg chg="add mod">
          <ac:chgData name="Yoshihara Toru" userId="86ccaa3c9aeaa58c" providerId="LiveId" clId="{73493B93-E617-415F-9DD1-643A07938CBD}" dt="2022-09-18T23:54:01.527" v="1591" actId="14100"/>
          <ac:spMkLst>
            <pc:docMk/>
            <pc:sldMk cId="763239801" sldId="259"/>
            <ac:spMk id="109" creationId="{35687C8A-60FE-D7E9-D13B-B92674EB51A6}"/>
          </ac:spMkLst>
        </pc:spChg>
        <pc:spChg chg="add mod">
          <ac:chgData name="Yoshihara Toru" userId="86ccaa3c9aeaa58c" providerId="LiveId" clId="{73493B93-E617-415F-9DD1-643A07938CBD}" dt="2022-09-18T10:25:46.327" v="1559" actId="1076"/>
          <ac:spMkLst>
            <pc:docMk/>
            <pc:sldMk cId="763239801" sldId="259"/>
            <ac:spMk id="110" creationId="{3E17B8D4-20EC-5ECD-FAC5-7605704981DC}"/>
          </ac:spMkLst>
        </pc:spChg>
        <pc:spChg chg="add del mod">
          <ac:chgData name="Yoshihara Toru" userId="86ccaa3c9aeaa58c" providerId="LiveId" clId="{73493B93-E617-415F-9DD1-643A07938CBD}" dt="2022-09-18T08:53:29.030" v="931" actId="478"/>
          <ac:spMkLst>
            <pc:docMk/>
            <pc:sldMk cId="763239801" sldId="259"/>
            <ac:spMk id="132" creationId="{997D373B-0AD2-8F35-708F-8A3985D538C0}"/>
          </ac:spMkLst>
        </pc:spChg>
        <pc:spChg chg="add del mod">
          <ac:chgData name="Yoshihara Toru" userId="86ccaa3c9aeaa58c" providerId="LiveId" clId="{73493B93-E617-415F-9DD1-643A07938CBD}" dt="2022-09-18T08:52:49.134" v="918" actId="478"/>
          <ac:spMkLst>
            <pc:docMk/>
            <pc:sldMk cId="763239801" sldId="259"/>
            <ac:spMk id="133" creationId="{1E1E6F87-8AB9-B16D-93F9-6634C0A26A2A}"/>
          </ac:spMkLst>
        </pc:spChg>
        <pc:spChg chg="add del mod">
          <ac:chgData name="Yoshihara Toru" userId="86ccaa3c9aeaa58c" providerId="LiveId" clId="{73493B93-E617-415F-9DD1-643A07938CBD}" dt="2022-09-18T08:55:18.267" v="945" actId="478"/>
          <ac:spMkLst>
            <pc:docMk/>
            <pc:sldMk cId="763239801" sldId="259"/>
            <ac:spMk id="134" creationId="{C1569636-25F5-E2B4-C752-5E1B97BDCB93}"/>
          </ac:spMkLst>
        </pc:spChg>
        <pc:spChg chg="add del mod">
          <ac:chgData name="Yoshihara Toru" userId="86ccaa3c9aeaa58c" providerId="LiveId" clId="{73493B93-E617-415F-9DD1-643A07938CBD}" dt="2022-09-18T08:55:18.267" v="945" actId="478"/>
          <ac:spMkLst>
            <pc:docMk/>
            <pc:sldMk cId="763239801" sldId="259"/>
            <ac:spMk id="135" creationId="{EFCE9493-349C-3B54-A1BA-5BF95F8900FB}"/>
          </ac:spMkLst>
        </pc:spChg>
        <pc:spChg chg="add mod ord">
          <ac:chgData name="Yoshihara Toru" userId="86ccaa3c9aeaa58c" providerId="LiveId" clId="{73493B93-E617-415F-9DD1-643A07938CBD}" dt="2022-09-19T00:24:47.476" v="1701" actId="14100"/>
          <ac:spMkLst>
            <pc:docMk/>
            <pc:sldMk cId="763239801" sldId="259"/>
            <ac:spMk id="136" creationId="{2A012027-C814-1ABC-DF60-77871371A222}"/>
          </ac:spMkLst>
        </pc:spChg>
        <pc:spChg chg="add mod">
          <ac:chgData name="Yoshihara Toru" userId="86ccaa3c9aeaa58c" providerId="LiveId" clId="{73493B93-E617-415F-9DD1-643A07938CBD}" dt="2022-09-19T00:25:48.591" v="1706" actId="14100"/>
          <ac:spMkLst>
            <pc:docMk/>
            <pc:sldMk cId="763239801" sldId="259"/>
            <ac:spMk id="137" creationId="{F51C38F5-78E0-04E7-97F2-1E1B6561BAF2}"/>
          </ac:spMkLst>
        </pc:spChg>
        <pc:spChg chg="add mod">
          <ac:chgData name="Yoshihara Toru" userId="86ccaa3c9aeaa58c" providerId="LiveId" clId="{73493B93-E617-415F-9DD1-643A07938CBD}" dt="2022-09-19T00:24:52.178" v="1702" actId="14100"/>
          <ac:spMkLst>
            <pc:docMk/>
            <pc:sldMk cId="763239801" sldId="259"/>
            <ac:spMk id="138" creationId="{20A6B817-A5BA-4BBA-AB7D-132FA112E409}"/>
          </ac:spMkLst>
        </pc:spChg>
        <pc:spChg chg="add mod">
          <ac:chgData name="Yoshihara Toru" userId="86ccaa3c9aeaa58c" providerId="LiveId" clId="{73493B93-E617-415F-9DD1-643A07938CBD}" dt="2022-09-19T00:25:27.306" v="1704" actId="14100"/>
          <ac:spMkLst>
            <pc:docMk/>
            <pc:sldMk cId="763239801" sldId="259"/>
            <ac:spMk id="139" creationId="{1330ED02-29E4-6EFE-F680-1E4DE4C5DDB8}"/>
          </ac:spMkLst>
        </pc:spChg>
        <pc:spChg chg="add mod ord">
          <ac:chgData name="Yoshihara Toru" userId="86ccaa3c9aeaa58c" providerId="LiveId" clId="{73493B93-E617-415F-9DD1-643A07938CBD}" dt="2022-09-19T04:59:48.478" v="1828" actId="14100"/>
          <ac:spMkLst>
            <pc:docMk/>
            <pc:sldMk cId="763239801" sldId="259"/>
            <ac:spMk id="143" creationId="{EF1626FB-A3E3-D915-689B-3C48C073FD3D}"/>
          </ac:spMkLst>
        </pc:spChg>
        <pc:spChg chg="add mod">
          <ac:chgData name="Yoshihara Toru" userId="86ccaa3c9aeaa58c" providerId="LiveId" clId="{73493B93-E617-415F-9DD1-643A07938CBD}" dt="2022-09-19T05:03:42.741" v="1833" actId="114"/>
          <ac:spMkLst>
            <pc:docMk/>
            <pc:sldMk cId="763239801" sldId="259"/>
            <ac:spMk id="144" creationId="{AB7D3304-0AEC-DEB2-F64F-F3AA678340E0}"/>
          </ac:spMkLst>
        </pc:spChg>
        <pc:grpChg chg="add del mod">
          <ac:chgData name="Yoshihara Toru" userId="86ccaa3c9aeaa58c" providerId="LiveId" clId="{73493B93-E617-415F-9DD1-643A07938CBD}" dt="2022-09-18T06:58:10.512" v="405" actId="165"/>
          <ac:grpSpMkLst>
            <pc:docMk/>
            <pc:sldMk cId="763239801" sldId="259"/>
            <ac:grpSpMk id="7" creationId="{9EA79D8E-2228-D487-B108-A287737565CF}"/>
          </ac:grpSpMkLst>
        </pc:grpChg>
        <pc:grpChg chg="add mod">
          <ac:chgData name="Yoshihara Toru" userId="86ccaa3c9aeaa58c" providerId="LiveId" clId="{73493B93-E617-415F-9DD1-643A07938CBD}" dt="2022-09-18T07:14:20.767" v="622" actId="164"/>
          <ac:grpSpMkLst>
            <pc:docMk/>
            <pc:sldMk cId="763239801" sldId="259"/>
            <ac:grpSpMk id="12" creationId="{D5E61BCB-BB0C-1DFC-2D72-F01DC76C3F94}"/>
          </ac:grpSpMkLst>
        </pc:grpChg>
        <pc:grpChg chg="add mod topLvl">
          <ac:chgData name="Yoshihara Toru" userId="86ccaa3c9aeaa58c" providerId="LiveId" clId="{73493B93-E617-415F-9DD1-643A07938CBD}" dt="2022-09-18T07:08:58.927" v="545" actId="164"/>
          <ac:grpSpMkLst>
            <pc:docMk/>
            <pc:sldMk cId="763239801" sldId="259"/>
            <ac:grpSpMk id="26" creationId="{595559ED-8FC9-9CAE-17B1-9E5CA6E4A2F0}"/>
          </ac:grpSpMkLst>
        </pc:grpChg>
        <pc:grpChg chg="add mod topLvl">
          <ac:chgData name="Yoshihara Toru" userId="86ccaa3c9aeaa58c" providerId="LiveId" clId="{73493B93-E617-415F-9DD1-643A07938CBD}" dt="2022-09-18T07:08:58.927" v="545" actId="164"/>
          <ac:grpSpMkLst>
            <pc:docMk/>
            <pc:sldMk cId="763239801" sldId="259"/>
            <ac:grpSpMk id="27" creationId="{F0AFC5FF-97EC-F8F5-E1F8-A403FEE7835F}"/>
          </ac:grpSpMkLst>
        </pc:grpChg>
        <pc:grpChg chg="add mod topLvl">
          <ac:chgData name="Yoshihara Toru" userId="86ccaa3c9aeaa58c" providerId="LiveId" clId="{73493B93-E617-415F-9DD1-643A07938CBD}" dt="2022-09-18T07:08:58.927" v="545" actId="164"/>
          <ac:grpSpMkLst>
            <pc:docMk/>
            <pc:sldMk cId="763239801" sldId="259"/>
            <ac:grpSpMk id="38" creationId="{F66625DD-7183-0836-1CEC-EF42D3539711}"/>
          </ac:grpSpMkLst>
        </pc:grpChg>
        <pc:grpChg chg="add mod topLvl">
          <ac:chgData name="Yoshihara Toru" userId="86ccaa3c9aeaa58c" providerId="LiveId" clId="{73493B93-E617-415F-9DD1-643A07938CBD}" dt="2022-09-18T07:08:58.927" v="545" actId="164"/>
          <ac:grpSpMkLst>
            <pc:docMk/>
            <pc:sldMk cId="763239801" sldId="259"/>
            <ac:grpSpMk id="49" creationId="{0038281C-2C19-ADA1-CFA5-D85010004FA9}"/>
          </ac:grpSpMkLst>
        </pc:grpChg>
        <pc:grpChg chg="add del mod topLvl">
          <ac:chgData name="Yoshihara Toru" userId="86ccaa3c9aeaa58c" providerId="LiveId" clId="{73493B93-E617-415F-9DD1-643A07938CBD}" dt="2022-09-18T07:08:46.049" v="541" actId="165"/>
          <ac:grpSpMkLst>
            <pc:docMk/>
            <pc:sldMk cId="763239801" sldId="259"/>
            <ac:grpSpMk id="60" creationId="{4F5DD929-C172-65C5-7AE7-792C8E4D008C}"/>
          </ac:grpSpMkLst>
        </pc:grpChg>
        <pc:grpChg chg="add del mod">
          <ac:chgData name="Yoshihara Toru" userId="86ccaa3c9aeaa58c" providerId="LiveId" clId="{73493B93-E617-415F-9DD1-643A07938CBD}" dt="2022-09-18T07:08:38.938" v="540" actId="165"/>
          <ac:grpSpMkLst>
            <pc:docMk/>
            <pc:sldMk cId="763239801" sldId="259"/>
            <ac:grpSpMk id="71" creationId="{23345CBD-6313-F30F-A43E-C10D4033ED76}"/>
          </ac:grpSpMkLst>
        </pc:grpChg>
        <pc:grpChg chg="add mod">
          <ac:chgData name="Yoshihara Toru" userId="86ccaa3c9aeaa58c" providerId="LiveId" clId="{73493B93-E617-415F-9DD1-643A07938CBD}" dt="2022-09-18T07:14:20.767" v="622" actId="164"/>
          <ac:grpSpMkLst>
            <pc:docMk/>
            <pc:sldMk cId="763239801" sldId="259"/>
            <ac:grpSpMk id="73" creationId="{055225E8-E694-C2C5-2983-A31B21B377A1}"/>
          </ac:grpSpMkLst>
        </pc:grpChg>
        <pc:grpChg chg="add del mod">
          <ac:chgData name="Yoshihara Toru" userId="86ccaa3c9aeaa58c" providerId="LiveId" clId="{73493B93-E617-415F-9DD1-643A07938CBD}" dt="2022-09-19T04:53:20.539" v="1816" actId="165"/>
          <ac:grpSpMkLst>
            <pc:docMk/>
            <pc:sldMk cId="763239801" sldId="259"/>
            <ac:grpSpMk id="74" creationId="{5762D956-C9BA-8F9C-76DD-D664D44FBB9B}"/>
          </ac:grpSpMkLst>
        </pc:grpChg>
        <pc:grpChg chg="add del mod">
          <ac:chgData name="Yoshihara Toru" userId="86ccaa3c9aeaa58c" providerId="LiveId" clId="{73493B93-E617-415F-9DD1-643A07938CBD}" dt="2022-09-18T08:56:57.625" v="961" actId="165"/>
          <ac:grpSpMkLst>
            <pc:docMk/>
            <pc:sldMk cId="763239801" sldId="259"/>
            <ac:grpSpMk id="89" creationId="{C91520D5-D0D8-051F-27D2-CD4128A7255D}"/>
          </ac:grpSpMkLst>
        </pc:grpChg>
        <pc:grpChg chg="add del mod">
          <ac:chgData name="Yoshihara Toru" userId="86ccaa3c9aeaa58c" providerId="LiveId" clId="{73493B93-E617-415F-9DD1-643A07938CBD}" dt="2022-09-18T07:13:48.539" v="615" actId="165"/>
          <ac:grpSpMkLst>
            <pc:docMk/>
            <pc:sldMk cId="763239801" sldId="259"/>
            <ac:grpSpMk id="91" creationId="{2D8E9CB0-3D11-B2A5-D07E-B8C518D375E6}"/>
          </ac:grpSpMkLst>
        </pc:grpChg>
        <pc:grpChg chg="mod topLvl">
          <ac:chgData name="Yoshihara Toru" userId="86ccaa3c9aeaa58c" providerId="LiveId" clId="{73493B93-E617-415F-9DD1-643A07938CBD}" dt="2022-09-18T10:25:46.327" v="1559" actId="1076"/>
          <ac:grpSpMkLst>
            <pc:docMk/>
            <pc:sldMk cId="763239801" sldId="259"/>
            <ac:grpSpMk id="92" creationId="{883B6770-2EC7-62B1-31FF-120E5339DFC3}"/>
          </ac:grpSpMkLst>
        </pc:grpChg>
        <pc:grpChg chg="add mod">
          <ac:chgData name="Yoshihara Toru" userId="86ccaa3c9aeaa58c" providerId="LiveId" clId="{73493B93-E617-415F-9DD1-643A07938CBD}" dt="2022-09-18T10:25:46.327" v="1559" actId="1076"/>
          <ac:grpSpMkLst>
            <pc:docMk/>
            <pc:sldMk cId="763239801" sldId="259"/>
            <ac:grpSpMk id="97" creationId="{75389692-1E65-C7EA-8DD0-A2AFC4633606}"/>
          </ac:grpSpMkLst>
        </pc:grpChg>
        <pc:grpChg chg="add mod">
          <ac:chgData name="Yoshihara Toru" userId="86ccaa3c9aeaa58c" providerId="LiveId" clId="{73493B93-E617-415F-9DD1-643A07938CBD}" dt="2022-09-19T00:18:50.010" v="1651" actId="1076"/>
          <ac:grpSpMkLst>
            <pc:docMk/>
            <pc:sldMk cId="763239801" sldId="259"/>
            <ac:grpSpMk id="108" creationId="{2F515B99-2D03-D773-8F63-2ECC78BFDB95}"/>
          </ac:grpSpMkLst>
        </pc:grpChg>
        <pc:picChg chg="del mod topLvl">
          <ac:chgData name="Yoshihara Toru" userId="86ccaa3c9aeaa58c" providerId="LiveId" clId="{73493B93-E617-415F-9DD1-643A07938CBD}" dt="2022-09-18T07:13:50.132" v="616" actId="478"/>
          <ac:picMkLst>
            <pc:docMk/>
            <pc:sldMk cId="763239801" sldId="259"/>
            <ac:picMk id="93" creationId="{B59EAB54-0E1D-7919-A8E3-3943608020CB}"/>
          </ac:picMkLst>
        </pc:picChg>
        <pc:picChg chg="add mod">
          <ac:chgData name="Yoshihara Toru" userId="86ccaa3c9aeaa58c" providerId="LiveId" clId="{73493B93-E617-415F-9DD1-643A07938CBD}" dt="2022-09-19T00:18:47.308" v="1650" actId="1076"/>
          <ac:picMkLst>
            <pc:docMk/>
            <pc:sldMk cId="763239801" sldId="259"/>
            <ac:picMk id="99" creationId="{8FFD5A3B-EA78-9E0F-3203-D9F45DAC9B0E}"/>
          </ac:picMkLst>
        </pc:pic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14" creationId="{A49A28AF-DCE0-A768-3A47-1AFE3A4A9528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15" creationId="{EC606D88-7C43-CD2E-FF96-2E8F49EE9B2B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17" creationId="{647C6BB7-0FB4-0E48-F7C7-348899F8BB03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18" creationId="{24ED0435-F5EA-8F53-3B5F-25F785A497DB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19" creationId="{F74544C5-D9AE-EAC8-7BEF-F20EEE322D10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0" creationId="{31D12E30-6E7C-7F86-8D31-DEB4D4B67290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2" creationId="{3E64BCC7-C5A2-5916-D50F-68625CB80C45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3" creationId="{E30548AC-A520-9F9E-C85A-9341D79B7019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4" creationId="{A60DC1D1-1DCE-F53F-9A57-563007D1F96D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5" creationId="{CE79D9F7-3484-DE6F-5AC8-A737FA54EE0B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8" creationId="{E0DE0C78-E24B-7EB4-8F4F-CC247DB28017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9" creationId="{0EB217F7-8C09-4F87-8F3B-7C623DAFBC6B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0" creationId="{9EB60B84-39A7-21AE-20D1-F6FEACA0AE06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1" creationId="{8E00D5B9-D176-5EFA-65C2-61BE81D6AC4E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2" creationId="{C9235C2D-7130-D350-DAEE-4A337B2A789E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3" creationId="{85F82810-7D21-2613-9F9C-B35D45C0E851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4" creationId="{8ADB8ED9-FB58-88AA-1BC7-28D576C5B4AF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5" creationId="{A35E9C49-87ED-EC3C-5948-9EFA3F8E3B15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6" creationId="{EF417290-894F-87E4-B1F5-E3C952FAEE77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7" creationId="{58CA379B-D732-5F60-3E0C-9FF7574CEC74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9" creationId="{980DB021-80C5-B67F-7194-274FC8690DDD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0" creationId="{DCFF0A34-93FA-CB45-927A-33364EBA5EF2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1" creationId="{1D8E6378-0B59-200B-ECB7-8B98C7DAB6A8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2" creationId="{78D9804C-6D7E-5273-67D8-4BABF017CFC1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3" creationId="{1419D978-962B-2695-5CC9-23968AB52ED0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4" creationId="{0FE1D554-E8C6-60DC-C38E-2D3D8054A61B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5" creationId="{88D48F72-E358-B604-DA38-B897957FA7ED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6" creationId="{892523C9-44AC-C715-65F4-40E11D1A9D7A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7" creationId="{B5D3E66C-439C-2CC3-A234-AC3534460C9C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8" creationId="{F2D2B248-9A7D-F5ED-51CA-10558DE96CBE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0" creationId="{716465AF-D9B4-2D84-735B-6FA4DA7B0AF0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1" creationId="{CC9973C5-153F-D5CB-CC5F-BED2C9DE995D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2" creationId="{40F2F1D8-7BDC-7614-1E83-C7DAEB1ADA87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3" creationId="{D1204E0B-D8EC-25A1-3C71-D05D946E3CBF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4" creationId="{328AC2F8-ADC8-1B3F-027E-ADD89EA16B6A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5" creationId="{611161A9-4C2B-BA9D-6CEB-216340029494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6" creationId="{4B43B519-16A2-B39A-437A-6753DEC0FD66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7" creationId="{85B4DC19-0BC7-C352-21EE-4CC34884282B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8" creationId="{451A64E5-EB3B-478E-884F-F28CFF701C11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9" creationId="{43687253-3FB1-07C1-FD89-182FA91770D5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1" creationId="{A2D76089-4AD4-0B23-E9B8-6D937ACEA4F5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2" creationId="{9D765DE9-C7F5-A300-FBE1-4F6CBFD7D614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3" creationId="{665C0B1E-59D9-53FC-A3D9-E0B58CA021F2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4" creationId="{024FB86B-0AAA-0890-437F-416973FFD124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5" creationId="{A3E2A5F2-34D5-6F03-10D2-00B94BBFAE70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6" creationId="{41ACEAB8-1B69-D15D-BF2D-B0B7DC369A24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7" creationId="{67B8A18E-3D0E-DCA2-71D1-79EDDD2331F1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8" creationId="{3992146B-5893-90BC-9BA8-3AA16E5BDCEA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9" creationId="{3E737615-4825-DBD2-391C-ACA7CB1368B7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70" creationId="{2014AE8C-7CF5-CFA5-AE6C-B492D26EC584}"/>
          </ac:cxnSpMkLst>
        </pc:cxnChg>
        <pc:cxnChg chg="add mod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72" creationId="{4A00C665-A79B-7FDE-E25A-1D2680CF43A1}"/>
          </ac:cxnSpMkLst>
        </pc:cxnChg>
        <pc:cxnChg chg="add mod topLvl">
          <ac:chgData name="Yoshihara Toru" userId="86ccaa3c9aeaa58c" providerId="LiveId" clId="{73493B93-E617-415F-9DD1-643A07938CBD}" dt="2022-09-18T23:51:57.113" v="1569" actId="1076"/>
          <ac:cxnSpMkLst>
            <pc:docMk/>
            <pc:sldMk cId="763239801" sldId="259"/>
            <ac:cxnSpMk id="77" creationId="{DE9A28A1-B384-05F7-E451-6000552AA72C}"/>
          </ac:cxnSpMkLst>
        </pc:cxnChg>
        <pc:cxnChg chg="add del mod topLvl">
          <ac:chgData name="Yoshihara Toru" userId="86ccaa3c9aeaa58c" providerId="LiveId" clId="{73493B93-E617-415F-9DD1-643A07938CBD}" dt="2022-09-18T08:57:11.444" v="968" actId="478"/>
          <ac:cxnSpMkLst>
            <pc:docMk/>
            <pc:sldMk cId="763239801" sldId="259"/>
            <ac:cxnSpMk id="79" creationId="{C56D6592-65BD-7E26-3A77-BD7029D28AFD}"/>
          </ac:cxnSpMkLst>
        </pc:cxnChg>
        <pc:cxnChg chg="add del mod topLvl">
          <ac:chgData name="Yoshihara Toru" userId="86ccaa3c9aeaa58c" providerId="LiveId" clId="{73493B93-E617-415F-9DD1-643A07938CBD}" dt="2022-09-18T08:57:09.388" v="967" actId="478"/>
          <ac:cxnSpMkLst>
            <pc:docMk/>
            <pc:sldMk cId="763239801" sldId="259"/>
            <ac:cxnSpMk id="81" creationId="{386DA7D6-7053-CF95-938E-20DF4125FC4B}"/>
          </ac:cxnSpMkLst>
        </pc:cxnChg>
        <pc:cxnChg chg="add mod topLvl">
          <ac:chgData name="Yoshihara Toru" userId="86ccaa3c9aeaa58c" providerId="LiveId" clId="{73493B93-E617-415F-9DD1-643A07938CBD}" dt="2022-09-18T23:51:57.113" v="1569" actId="1076"/>
          <ac:cxnSpMkLst>
            <pc:docMk/>
            <pc:sldMk cId="763239801" sldId="259"/>
            <ac:cxnSpMk id="83" creationId="{2324D3D9-DFD5-02A1-19D8-D244FA9942CB}"/>
          </ac:cxnSpMkLst>
        </pc:cxnChg>
        <pc:cxnChg chg="add mod topLvl">
          <ac:chgData name="Yoshihara Toru" userId="86ccaa3c9aeaa58c" providerId="LiveId" clId="{73493B93-E617-415F-9DD1-643A07938CBD}" dt="2022-09-18T23:51:57.113" v="1569" actId="1076"/>
          <ac:cxnSpMkLst>
            <pc:docMk/>
            <pc:sldMk cId="763239801" sldId="259"/>
            <ac:cxnSpMk id="84" creationId="{31AD1F98-DAE3-DD65-83C0-94013DA3AF5E}"/>
          </ac:cxnSpMkLst>
        </pc:cxnChg>
        <pc:cxnChg chg="add mod">
          <ac:chgData name="Yoshihara Toru" userId="86ccaa3c9aeaa58c" providerId="LiveId" clId="{73493B93-E617-415F-9DD1-643A07938CBD}" dt="2022-09-18T07:20:12.110" v="689" actId="164"/>
          <ac:cxnSpMkLst>
            <pc:docMk/>
            <pc:sldMk cId="763239801" sldId="259"/>
            <ac:cxnSpMk id="103" creationId="{B6C7393F-5CDB-4932-11C8-F65AA559BEFA}"/>
          </ac:cxnSpMkLst>
        </pc:cxnChg>
        <pc:cxnChg chg="add mod">
          <ac:chgData name="Yoshihara Toru" userId="86ccaa3c9aeaa58c" providerId="LiveId" clId="{73493B93-E617-415F-9DD1-643A07938CBD}" dt="2022-09-18T07:20:12.110" v="689" actId="164"/>
          <ac:cxnSpMkLst>
            <pc:docMk/>
            <pc:sldMk cId="763239801" sldId="259"/>
            <ac:cxnSpMk id="104" creationId="{F3805080-8D40-BEEE-318E-E2E81AF8B987}"/>
          </ac:cxnSpMkLst>
        </pc:cxnChg>
        <pc:cxnChg chg="add mod">
          <ac:chgData name="Yoshihara Toru" userId="86ccaa3c9aeaa58c" providerId="LiveId" clId="{73493B93-E617-415F-9DD1-643A07938CBD}" dt="2022-09-18T07:20:12.110" v="689" actId="164"/>
          <ac:cxnSpMkLst>
            <pc:docMk/>
            <pc:sldMk cId="763239801" sldId="259"/>
            <ac:cxnSpMk id="105" creationId="{87271C54-EF91-2A9E-4E3F-FD6BB3C026E2}"/>
          </ac:cxnSpMkLst>
        </pc:cxnChg>
        <pc:cxnChg chg="add mod">
          <ac:chgData name="Yoshihara Toru" userId="86ccaa3c9aeaa58c" providerId="LiveId" clId="{73493B93-E617-415F-9DD1-643A07938CBD}" dt="2022-09-18T07:20:12.110" v="689" actId="164"/>
          <ac:cxnSpMkLst>
            <pc:docMk/>
            <pc:sldMk cId="763239801" sldId="259"/>
            <ac:cxnSpMk id="106" creationId="{2BFDEDD7-4A4E-7E6E-6527-BD365C98F1BF}"/>
          </ac:cxnSpMkLst>
        </pc:cxnChg>
        <pc:cxnChg chg="add mod">
          <ac:chgData name="Yoshihara Toru" userId="86ccaa3c9aeaa58c" providerId="LiveId" clId="{73493B93-E617-415F-9DD1-643A07938CBD}" dt="2022-09-18T07:20:12.110" v="689" actId="164"/>
          <ac:cxnSpMkLst>
            <pc:docMk/>
            <pc:sldMk cId="763239801" sldId="259"/>
            <ac:cxnSpMk id="107" creationId="{B21B4A3B-0953-C49B-AE07-3DDEE3E322B3}"/>
          </ac:cxnSpMkLst>
        </pc:cxnChg>
        <pc:cxnChg chg="add mod">
          <ac:chgData name="Yoshihara Toru" userId="86ccaa3c9aeaa58c" providerId="LiveId" clId="{73493B93-E617-415F-9DD1-643A07938CBD}" dt="2022-09-18T23:55:20.909" v="1608" actId="14100"/>
          <ac:cxnSpMkLst>
            <pc:docMk/>
            <pc:sldMk cId="763239801" sldId="259"/>
            <ac:cxnSpMk id="112" creationId="{13DE633F-09FF-AAAB-9395-01AF0906C077}"/>
          </ac:cxnSpMkLst>
        </pc:cxnChg>
        <pc:cxnChg chg="add mod">
          <ac:chgData name="Yoshihara Toru" userId="86ccaa3c9aeaa58c" providerId="LiveId" clId="{73493B93-E617-415F-9DD1-643A07938CBD}" dt="2022-09-18T23:52:43.656" v="1577" actId="14100"/>
          <ac:cxnSpMkLst>
            <pc:docMk/>
            <pc:sldMk cId="763239801" sldId="259"/>
            <ac:cxnSpMk id="114" creationId="{3432F9A8-730B-66E0-104D-A354291B6514}"/>
          </ac:cxnSpMkLst>
        </pc:cxnChg>
        <pc:cxnChg chg="add mod">
          <ac:chgData name="Yoshihara Toru" userId="86ccaa3c9aeaa58c" providerId="LiveId" clId="{73493B93-E617-415F-9DD1-643A07938CBD}" dt="2022-09-18T23:55:13.225" v="1607" actId="14100"/>
          <ac:cxnSpMkLst>
            <pc:docMk/>
            <pc:sldMk cId="763239801" sldId="259"/>
            <ac:cxnSpMk id="117" creationId="{831A53CA-F686-335D-CEB5-889E4EEE60FD}"/>
          </ac:cxnSpMkLst>
        </pc:cxnChg>
        <pc:cxnChg chg="add mod">
          <ac:chgData name="Yoshihara Toru" userId="86ccaa3c9aeaa58c" providerId="LiveId" clId="{73493B93-E617-415F-9DD1-643A07938CBD}" dt="2022-09-18T23:55:22.933" v="1609" actId="14100"/>
          <ac:cxnSpMkLst>
            <pc:docMk/>
            <pc:sldMk cId="763239801" sldId="259"/>
            <ac:cxnSpMk id="123" creationId="{8BA7B16C-56BD-C184-E528-1A25BCF26D7B}"/>
          </ac:cxnSpMkLst>
        </pc:cxnChg>
        <pc:cxnChg chg="add mod">
          <ac:chgData name="Yoshihara Toru" userId="86ccaa3c9aeaa58c" providerId="LiveId" clId="{73493B93-E617-415F-9DD1-643A07938CBD}" dt="2022-09-18T23:51:57.113" v="1569" actId="1076"/>
          <ac:cxnSpMkLst>
            <pc:docMk/>
            <pc:sldMk cId="763239801" sldId="259"/>
            <ac:cxnSpMk id="141" creationId="{0D86B48F-EE58-1728-B0F6-1689CBD881A1}"/>
          </ac:cxnSpMkLst>
        </pc:cxnChg>
        <pc:cxnChg chg="add mod">
          <ac:chgData name="Yoshihara Toru" userId="86ccaa3c9aeaa58c" providerId="LiveId" clId="{73493B93-E617-415F-9DD1-643A07938CBD}" dt="2022-09-18T23:51:57.113" v="1569" actId="1076"/>
          <ac:cxnSpMkLst>
            <pc:docMk/>
            <pc:sldMk cId="763239801" sldId="259"/>
            <ac:cxnSpMk id="142" creationId="{369DCB97-F3D4-4455-598A-18CAC50295CB}"/>
          </ac:cxnSpMkLst>
        </pc:cxnChg>
      </pc:sldChg>
      <pc:sldChg chg="addSp delSp modSp add mod ord">
        <pc:chgData name="Yoshihara Toru" userId="86ccaa3c9aeaa58c" providerId="LiveId" clId="{73493B93-E617-415F-9DD1-643A07938CBD}" dt="2022-09-19T04:59:32.540" v="1827" actId="14100"/>
        <pc:sldMkLst>
          <pc:docMk/>
          <pc:sldMk cId="852407075" sldId="260"/>
        </pc:sldMkLst>
        <pc:spChg chg="del">
          <ac:chgData name="Yoshihara Toru" userId="86ccaa3c9aeaa58c" providerId="LiveId" clId="{73493B93-E617-415F-9DD1-643A07938CBD}" dt="2022-09-18T09:08:41.366" v="1068" actId="478"/>
          <ac:spMkLst>
            <pc:docMk/>
            <pc:sldMk cId="852407075" sldId="260"/>
            <ac:spMk id="6" creationId="{26E63DC4-BF6D-DA7B-0615-5E2F5E803BE9}"/>
          </ac:spMkLst>
        </pc:spChg>
        <pc:spChg chg="mod">
          <ac:chgData name="Yoshihara Toru" userId="86ccaa3c9aeaa58c" providerId="LiveId" clId="{73493B93-E617-415F-9DD1-643A07938CBD}" dt="2022-09-18T09:09:54.529" v="1084" actId="165"/>
          <ac:spMkLst>
            <pc:docMk/>
            <pc:sldMk cId="852407075" sldId="260"/>
            <ac:spMk id="8" creationId="{0CA9D749-E670-3518-AAB1-A6C878AA22F0}"/>
          </ac:spMkLst>
        </pc:spChg>
        <pc:spChg chg="mod">
          <ac:chgData name="Yoshihara Toru" userId="86ccaa3c9aeaa58c" providerId="LiveId" clId="{73493B93-E617-415F-9DD1-643A07938CBD}" dt="2022-09-18T09:09:54.529" v="1084" actId="165"/>
          <ac:spMkLst>
            <pc:docMk/>
            <pc:sldMk cId="852407075" sldId="260"/>
            <ac:spMk id="9" creationId="{AE966B9C-B398-2155-F246-7514237EE105}"/>
          </ac:spMkLst>
        </pc:spChg>
        <pc:spChg chg="mod">
          <ac:chgData name="Yoshihara Toru" userId="86ccaa3c9aeaa58c" providerId="LiveId" clId="{73493B93-E617-415F-9DD1-643A07938CBD}" dt="2022-09-18T09:09:54.529" v="1084" actId="165"/>
          <ac:spMkLst>
            <pc:docMk/>
            <pc:sldMk cId="852407075" sldId="260"/>
            <ac:spMk id="10" creationId="{D3623947-AAD9-2A6D-2AE1-B173C99C8B32}"/>
          </ac:spMkLst>
        </pc:spChg>
        <pc:spChg chg="mod ord topLvl">
          <ac:chgData name="Yoshihara Toru" userId="86ccaa3c9aeaa58c" providerId="LiveId" clId="{73493B93-E617-415F-9DD1-643A07938CBD}" dt="2022-09-18T09:17:52.245" v="1225" actId="164"/>
          <ac:spMkLst>
            <pc:docMk/>
            <pc:sldMk cId="852407075" sldId="260"/>
            <ac:spMk id="11" creationId="{9C0B430E-37FB-DED8-4EDC-D87935BCB459}"/>
          </ac:spMkLst>
        </pc:spChg>
        <pc:spChg chg="mod">
          <ac:chgData name="Yoshihara Toru" userId="86ccaa3c9aeaa58c" providerId="LiveId" clId="{73493B93-E617-415F-9DD1-643A07938CBD}" dt="2022-09-18T09:34:56.462" v="1329" actId="113"/>
          <ac:spMkLst>
            <pc:docMk/>
            <pc:sldMk cId="852407075" sldId="260"/>
            <ac:spMk id="75" creationId="{CBAF8509-9274-2F5A-790B-22287C239EB6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78" creationId="{5C8A21D2-EF9C-B73D-CB0E-BC32F7B27E53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79" creationId="{5BDC62A7-8E3C-2CC7-3D22-8E0B57DEC582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80" creationId="{DBC00A79-D3AE-3C42-2225-FDAEDF623D57}"/>
          </ac:spMkLst>
        </pc:spChg>
        <pc:spChg chg="add 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82" creationId="{D53927D9-C096-B136-CFC0-7B091B4CE196}"/>
          </ac:spMkLst>
        </pc:spChg>
        <pc:spChg chg="add 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89" creationId="{6B781ECC-595A-2886-1F6D-258F199D05C2}"/>
          </ac:spMkLst>
        </pc:spChg>
        <pc:spChg chg="del">
          <ac:chgData name="Yoshihara Toru" userId="86ccaa3c9aeaa58c" providerId="LiveId" clId="{73493B93-E617-415F-9DD1-643A07938CBD}" dt="2022-09-18T09:17:25.262" v="1219" actId="478"/>
          <ac:spMkLst>
            <pc:docMk/>
            <pc:sldMk cId="852407075" sldId="260"/>
            <ac:spMk id="90" creationId="{3D04C0FD-7A6F-3546-05EA-3906B532F9C6}"/>
          </ac:spMkLst>
        </pc:spChg>
        <pc:spChg chg="add 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91" creationId="{89E90A39-94DA-A316-CBF6-80F0062BCE2F}"/>
          </ac:spMkLst>
        </pc:spChg>
        <pc:spChg chg="add 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93" creationId="{53589CD7-D4ED-A416-60C8-E241C77DC111}"/>
          </ac:spMkLst>
        </pc:spChg>
        <pc:spChg chg="add 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98" creationId="{8BCFCF2C-A68D-1696-837F-9A7F2F7C4551}"/>
          </ac:spMkLst>
        </pc:spChg>
        <pc:spChg chg="mod">
          <ac:chgData name="Yoshihara Toru" userId="86ccaa3c9aeaa58c" providerId="LiveId" clId="{73493B93-E617-415F-9DD1-643A07938CBD}" dt="2022-09-18T09:30:43.743" v="1252" actId="1076"/>
          <ac:spMkLst>
            <pc:docMk/>
            <pc:sldMk cId="852407075" sldId="260"/>
            <ac:spMk id="101" creationId="{36840331-E20B-4AED-BF30-DB16A6AE62D9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102" creationId="{5ED54E98-D9F7-31AD-30BA-A68F7FD137B1}"/>
          </ac:spMkLst>
        </pc:spChg>
        <pc:spChg chg="mod">
          <ac:chgData name="Yoshihara Toru" userId="86ccaa3c9aeaa58c" providerId="LiveId" clId="{73493B93-E617-415F-9DD1-643A07938CBD}" dt="2022-09-18T09:30:43.743" v="1252" actId="1076"/>
          <ac:spMkLst>
            <pc:docMk/>
            <pc:sldMk cId="852407075" sldId="260"/>
            <ac:spMk id="109" creationId="{35687C8A-60FE-D7E9-D13B-B92674EB51A6}"/>
          </ac:spMkLst>
        </pc:spChg>
        <pc:spChg chg="mod">
          <ac:chgData name="Yoshihara Toru" userId="86ccaa3c9aeaa58c" providerId="LiveId" clId="{73493B93-E617-415F-9DD1-643A07938CBD}" dt="2022-09-18T09:33:30.731" v="1310" actId="207"/>
          <ac:spMkLst>
            <pc:docMk/>
            <pc:sldMk cId="852407075" sldId="260"/>
            <ac:spMk id="110" creationId="{3E17B8D4-20EC-5ECD-FAC5-7605704981DC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122" creationId="{F3C642B7-4680-AB74-5625-A4A9C860A8F6}"/>
          </ac:spMkLst>
        </pc:spChg>
        <pc:spChg chg="del">
          <ac:chgData name="Yoshihara Toru" userId="86ccaa3c9aeaa58c" providerId="LiveId" clId="{73493B93-E617-415F-9DD1-643A07938CBD}" dt="2022-09-18T09:08:43.822" v="1070" actId="478"/>
          <ac:spMkLst>
            <pc:docMk/>
            <pc:sldMk cId="852407075" sldId="260"/>
            <ac:spMk id="136" creationId="{2A012027-C814-1ABC-DF60-77871371A222}"/>
          </ac:spMkLst>
        </pc:spChg>
        <pc:spChg chg="del">
          <ac:chgData name="Yoshihara Toru" userId="86ccaa3c9aeaa58c" providerId="LiveId" clId="{73493B93-E617-415F-9DD1-643A07938CBD}" dt="2022-09-18T09:09:04.998" v="1073" actId="478"/>
          <ac:spMkLst>
            <pc:docMk/>
            <pc:sldMk cId="852407075" sldId="260"/>
            <ac:spMk id="137" creationId="{F51C38F5-78E0-04E7-97F2-1E1B6561BAF2}"/>
          </ac:spMkLst>
        </pc:spChg>
        <pc:spChg chg="mod">
          <ac:chgData name="Yoshihara Toru" userId="86ccaa3c9aeaa58c" providerId="LiveId" clId="{73493B93-E617-415F-9DD1-643A07938CBD}" dt="2022-09-19T00:44:15.203" v="1734" actId="14100"/>
          <ac:spMkLst>
            <pc:docMk/>
            <pc:sldMk cId="852407075" sldId="260"/>
            <ac:spMk id="138" creationId="{20A6B817-A5BA-4BBA-AB7D-132FA112E409}"/>
          </ac:spMkLst>
        </pc:spChg>
        <pc:spChg chg="mod">
          <ac:chgData name="Yoshihara Toru" userId="86ccaa3c9aeaa58c" providerId="LiveId" clId="{73493B93-E617-415F-9DD1-643A07938CBD}" dt="2022-09-19T00:44:05.445" v="1733" actId="14100"/>
          <ac:spMkLst>
            <pc:docMk/>
            <pc:sldMk cId="852407075" sldId="260"/>
            <ac:spMk id="139" creationId="{1330ED02-29E4-6EFE-F680-1E4DE4C5DDB8}"/>
          </ac:spMkLst>
        </pc:spChg>
        <pc:spChg chg="del">
          <ac:chgData name="Yoshihara Toru" userId="86ccaa3c9aeaa58c" providerId="LiveId" clId="{73493B93-E617-415F-9DD1-643A07938CBD}" dt="2022-09-18T09:09:11.790" v="1074" actId="478"/>
          <ac:spMkLst>
            <pc:docMk/>
            <pc:sldMk cId="852407075" sldId="260"/>
            <ac:spMk id="143" creationId="{EF1626FB-A3E3-D915-689B-3C48C073FD3D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188" creationId="{907BF04F-41BF-871D-B0A8-5CEA72428AF5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189" creationId="{2C53B928-7D32-D9C2-DBCD-00B75A14D308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190" creationId="{BBD9F383-172F-6B58-935A-4F07AD5FB5A2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193" creationId="{D900332F-17A1-634B-DAC9-957910E0E74D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194" creationId="{815ABC05-9B5B-E733-1CE0-93C5F7954F2C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195" creationId="{311AC882-C7E3-C52A-0BF6-1C40E16C7620}"/>
          </ac:spMkLst>
        </pc:spChg>
        <pc:spChg chg="add 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197" creationId="{6204EEF2-F12F-5B4E-B267-ACC67F6C1587}"/>
          </ac:spMkLst>
        </pc:spChg>
        <pc:spChg chg="add 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02" creationId="{90E27DEB-4341-37A1-DFA0-7DB93C0D7CC8}"/>
          </ac:spMkLst>
        </pc:spChg>
        <pc:spChg chg="add 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03" creationId="{6CA3F7B8-9F17-FC43-24F7-10F27E26915D}"/>
          </ac:spMkLst>
        </pc:spChg>
        <pc:spChg chg="add 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04" creationId="{B6B8695F-58D5-9A46-DB47-DBBBE342E1CD}"/>
          </ac:spMkLst>
        </pc:spChg>
        <pc:spChg chg="add 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05" creationId="{EB6DA1A9-7787-5DE8-36F7-51F4FF5ED32D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07" creationId="{84C0501D-32DF-F119-9E7A-DC13C55EB9BB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16" creationId="{45F6424F-1A24-9615-D8E8-21D7D262A2DB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74" creationId="{72B01BA7-A6D7-5C0C-7395-073083B8E4D9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75" creationId="{7F21434B-DD36-97A1-1E0F-645F89EE2A2F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76" creationId="{C929D2BF-100A-91E6-68AF-CDAD2717D401}"/>
          </ac:spMkLst>
        </pc:spChg>
        <pc:spChg chg="add mod">
          <ac:chgData name="Yoshihara Toru" userId="86ccaa3c9aeaa58c" providerId="LiveId" clId="{73493B93-E617-415F-9DD1-643A07938CBD}" dt="2022-09-18T09:34:22.451" v="1320" actId="14100"/>
          <ac:spMkLst>
            <pc:docMk/>
            <pc:sldMk cId="852407075" sldId="260"/>
            <ac:spMk id="278" creationId="{49E51E7F-8576-626A-5B04-25EBAEB80681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280" creationId="{F9C7B54C-EDA1-655F-1684-14909920282C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281" creationId="{A02CBA25-5E95-E54F-7154-A963431F9357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282" creationId="{F2B5D145-5737-0235-35CD-F0FB394B10DD}"/>
          </ac:spMkLst>
        </pc:spChg>
        <pc:spChg chg="add 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284" creationId="{3B9F9602-A70F-FC96-D9D8-0EF62D6BC8DD}"/>
          </ac:spMkLst>
        </pc:spChg>
        <pc:spChg chg="add 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289" creationId="{731938FD-FF63-B952-A670-FC0BB08C6D81}"/>
          </ac:spMkLst>
        </pc:spChg>
        <pc:spChg chg="add mod">
          <ac:chgData name="Yoshihara Toru" userId="86ccaa3c9aeaa58c" providerId="LiveId" clId="{73493B93-E617-415F-9DD1-643A07938CBD}" dt="2022-09-18T09:33:35.707" v="1311" actId="207"/>
          <ac:spMkLst>
            <pc:docMk/>
            <pc:sldMk cId="852407075" sldId="260"/>
            <ac:spMk id="290" creationId="{1579812A-A1D9-BF5D-4B33-9936270B0DA3}"/>
          </ac:spMkLst>
        </pc:spChg>
        <pc:spChg chg="add mod">
          <ac:chgData name="Yoshihara Toru" userId="86ccaa3c9aeaa58c" providerId="LiveId" clId="{73493B93-E617-415F-9DD1-643A07938CBD}" dt="2022-09-19T00:44:30.617" v="1737" actId="14100"/>
          <ac:spMkLst>
            <pc:docMk/>
            <pc:sldMk cId="852407075" sldId="260"/>
            <ac:spMk id="291" creationId="{C71D70EA-59DA-FE36-E40D-FFA53DBC8065}"/>
          </ac:spMkLst>
        </pc:spChg>
        <pc:spChg chg="add mod">
          <ac:chgData name="Yoshihara Toru" userId="86ccaa3c9aeaa58c" providerId="LiveId" clId="{73493B93-E617-415F-9DD1-643A07938CBD}" dt="2022-09-19T00:44:43.817" v="1739" actId="14100"/>
          <ac:spMkLst>
            <pc:docMk/>
            <pc:sldMk cId="852407075" sldId="260"/>
            <ac:spMk id="292" creationId="{23E7DF81-2033-1472-7FEE-082CF9A58B18}"/>
          </ac:spMkLst>
        </pc:spChg>
        <pc:spChg chg="mod">
          <ac:chgData name="Yoshihara Toru" userId="86ccaa3c9aeaa58c" providerId="LiveId" clId="{73493B93-E617-415F-9DD1-643A07938CBD}" dt="2022-09-18T09:35:06.726" v="1333" actId="113"/>
          <ac:spMkLst>
            <pc:docMk/>
            <pc:sldMk cId="852407075" sldId="260"/>
            <ac:spMk id="294" creationId="{4BD500D8-EF6C-1632-7553-624860E249EF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303" creationId="{A843636B-EC2D-9083-8B8D-84920FC76299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361" creationId="{FD1A03B7-A42C-176B-947B-02193D4AC33F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362" creationId="{DE80BD21-C5CC-171A-FFB0-D9DAC82FF7F2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363" creationId="{3DB4EFF4-9AF3-3BF5-33EC-34B7E4EEF34F}"/>
          </ac:spMkLst>
        </pc:spChg>
        <pc:spChg chg="add mod">
          <ac:chgData name="Yoshihara Toru" userId="86ccaa3c9aeaa58c" providerId="LiveId" clId="{73493B93-E617-415F-9DD1-643A07938CBD}" dt="2022-09-18T09:34:18.396" v="1319" actId="14100"/>
          <ac:spMkLst>
            <pc:docMk/>
            <pc:sldMk cId="852407075" sldId="260"/>
            <ac:spMk id="365" creationId="{70BE9F2F-AD5F-DFDB-9D5F-33FA6D1F84D4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67" creationId="{0EB8DF49-CC8E-4816-CCF5-4E2B0BBCE764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68" creationId="{1D232213-3E1C-713C-734F-23F1A30FF92D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69" creationId="{C1983CC8-35DC-7B47-37B6-12FF6CE6E902}"/>
          </ac:spMkLst>
        </pc:spChg>
        <pc:spChg chg="add 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71" creationId="{A17EC08D-9688-5979-ADF8-E2F140CBBF79}"/>
          </ac:spMkLst>
        </pc:spChg>
        <pc:spChg chg="add 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76" creationId="{5AA59833-6877-E42C-E0BA-DEAFA8032A5C}"/>
          </ac:spMkLst>
        </pc:spChg>
        <pc:spChg chg="add mod">
          <ac:chgData name="Yoshihara Toru" userId="86ccaa3c9aeaa58c" providerId="LiveId" clId="{73493B93-E617-415F-9DD1-643A07938CBD}" dt="2022-09-19T04:43:34.532" v="1792" actId="113"/>
          <ac:spMkLst>
            <pc:docMk/>
            <pc:sldMk cId="852407075" sldId="260"/>
            <ac:spMk id="377" creationId="{5E60A666-0765-7FE1-D5F4-DE1B81C89B47}"/>
          </ac:spMkLst>
        </pc:spChg>
        <pc:spChg chg="add mod">
          <ac:chgData name="Yoshihara Toru" userId="86ccaa3c9aeaa58c" providerId="LiveId" clId="{73493B93-E617-415F-9DD1-643A07938CBD}" dt="2022-09-19T04:52:33.243" v="1814" actId="20577"/>
          <ac:spMkLst>
            <pc:docMk/>
            <pc:sldMk cId="852407075" sldId="260"/>
            <ac:spMk id="378" creationId="{0A0D694C-1ECD-C43F-90B2-F9B7BAFAB85A}"/>
          </ac:spMkLst>
        </pc:spChg>
        <pc:spChg chg="add mod">
          <ac:chgData name="Yoshihara Toru" userId="86ccaa3c9aeaa58c" providerId="LiveId" clId="{73493B93-E617-415F-9DD1-643A07938CBD}" dt="2022-09-19T04:52:22.771" v="1805" actId="20577"/>
          <ac:spMkLst>
            <pc:docMk/>
            <pc:sldMk cId="852407075" sldId="260"/>
            <ac:spMk id="379" creationId="{CD2A43FD-059A-11EA-BD34-2699D4CFF55A}"/>
          </ac:spMkLst>
        </pc:spChg>
        <pc:spChg chg="add del mod">
          <ac:chgData name="Yoshihara Toru" userId="86ccaa3c9aeaa58c" providerId="LiveId" clId="{73493B93-E617-415F-9DD1-643A07938CBD}" dt="2022-09-18T09:35:25.460" v="1364" actId="20577"/>
          <ac:spMkLst>
            <pc:docMk/>
            <pc:sldMk cId="852407075" sldId="260"/>
            <ac:spMk id="381" creationId="{B99B108E-D62F-005B-B883-38A4B72DE198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90" creationId="{506A0E98-D84E-A409-0044-F0DBECD74D8B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448" creationId="{F8DFAD7E-08C6-E4B5-58E6-FE229D4AE64E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449" creationId="{DF1120AB-6221-A447-B3E3-E971BF2E7CB1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450" creationId="{F2AF62DF-6003-D2D0-806A-79905587FDF3}"/>
          </ac:spMkLst>
        </pc:spChg>
        <pc:spChg chg="add mod">
          <ac:chgData name="Yoshihara Toru" userId="86ccaa3c9aeaa58c" providerId="LiveId" clId="{73493B93-E617-415F-9DD1-643A07938CBD}" dt="2022-09-18T09:34:27" v="1321" actId="14100"/>
          <ac:spMkLst>
            <pc:docMk/>
            <pc:sldMk cId="852407075" sldId="260"/>
            <ac:spMk id="452" creationId="{1BBDAA35-BA09-7323-B081-C78CA3C3FD31}"/>
          </ac:spMkLst>
        </pc:spChg>
        <pc:spChg chg="add mod">
          <ac:chgData name="Yoshihara Toru" userId="86ccaa3c9aeaa58c" providerId="LiveId" clId="{73493B93-E617-415F-9DD1-643A07938CBD}" dt="2022-09-18T10:01:51.716" v="1486" actId="1076"/>
          <ac:spMkLst>
            <pc:docMk/>
            <pc:sldMk cId="852407075" sldId="260"/>
            <ac:spMk id="453" creationId="{48C281B7-1F15-BBC6-8191-E0D3892FB0B4}"/>
          </ac:spMkLst>
        </pc:spChg>
        <pc:spChg chg="add del mod">
          <ac:chgData name="Yoshihara Toru" userId="86ccaa3c9aeaa58c" providerId="LiveId" clId="{73493B93-E617-415F-9DD1-643A07938CBD}" dt="2022-09-18T09:35:36.582" v="1367"/>
          <ac:spMkLst>
            <pc:docMk/>
            <pc:sldMk cId="852407075" sldId="260"/>
            <ac:spMk id="454" creationId="{FA0CACD6-BE4E-62FA-83EB-A5A021705299}"/>
          </ac:spMkLst>
        </pc:spChg>
        <pc:spChg chg="add mod">
          <ac:chgData name="Yoshihara Toru" userId="86ccaa3c9aeaa58c" providerId="LiveId" clId="{73493B93-E617-415F-9DD1-643A07938CBD}" dt="2022-09-19T04:43:42.893" v="1795" actId="114"/>
          <ac:spMkLst>
            <pc:docMk/>
            <pc:sldMk cId="852407075" sldId="260"/>
            <ac:spMk id="455" creationId="{5E747204-0EF0-AB79-11D3-531E3634983A}"/>
          </ac:spMkLst>
        </pc:spChg>
        <pc:spChg chg="mod">
          <ac:chgData name="Yoshihara Toru" userId="86ccaa3c9aeaa58c" providerId="LiveId" clId="{73493B93-E617-415F-9DD1-643A07938CBD}" dt="2022-09-18T09:37:43.756" v="1392" actId="20577"/>
          <ac:spMkLst>
            <pc:docMk/>
            <pc:sldMk cId="852407075" sldId="260"/>
            <ac:spMk id="457" creationId="{7A5B5F3C-BA1F-2E20-02DD-EEDB02669483}"/>
          </ac:spMkLst>
        </pc:spChg>
        <pc:spChg chg="add mod">
          <ac:chgData name="Yoshihara Toru" userId="86ccaa3c9aeaa58c" providerId="LiveId" clId="{73493B93-E617-415F-9DD1-643A07938CBD}" dt="2022-09-19T04:59:10.640" v="1826" actId="14100"/>
          <ac:spMkLst>
            <pc:docMk/>
            <pc:sldMk cId="852407075" sldId="260"/>
            <ac:spMk id="463" creationId="{ACB086DF-B835-8E0A-C96C-C62AF48C81C6}"/>
          </ac:spMkLst>
        </pc:spChg>
        <pc:spChg chg="add mod">
          <ac:chgData name="Yoshihara Toru" userId="86ccaa3c9aeaa58c" providerId="LiveId" clId="{73493B93-E617-415F-9DD1-643A07938CBD}" dt="2022-09-19T00:46:57.002" v="1758" actId="208"/>
          <ac:spMkLst>
            <pc:docMk/>
            <pc:sldMk cId="852407075" sldId="260"/>
            <ac:spMk id="472" creationId="{4FCC74E9-1991-BA46-712C-7DE33828E04D}"/>
          </ac:spMkLst>
        </pc:spChg>
        <pc:spChg chg="add mod">
          <ac:chgData name="Yoshihara Toru" userId="86ccaa3c9aeaa58c" providerId="LiveId" clId="{73493B93-E617-415F-9DD1-643A07938CBD}" dt="2022-09-19T00:46:31.059" v="1755" actId="14100"/>
          <ac:spMkLst>
            <pc:docMk/>
            <pc:sldMk cId="852407075" sldId="260"/>
            <ac:spMk id="473" creationId="{E0E1DCAF-2ADD-FC44-96B5-B762E7DE7386}"/>
          </ac:spMkLst>
        </pc:spChg>
        <pc:spChg chg="add mod">
          <ac:chgData name="Yoshihara Toru" userId="86ccaa3c9aeaa58c" providerId="LiveId" clId="{73493B93-E617-415F-9DD1-643A07938CBD}" dt="2022-09-19T00:46:17.350" v="1753" actId="14100"/>
          <ac:spMkLst>
            <pc:docMk/>
            <pc:sldMk cId="852407075" sldId="260"/>
            <ac:spMk id="474" creationId="{555340F6-7CD5-B2D0-59BA-C7FD0ED88125}"/>
          </ac:spMkLst>
        </pc:spChg>
        <pc:spChg chg="add del mod">
          <ac:chgData name="Yoshihara Toru" userId="86ccaa3c9aeaa58c" providerId="LiveId" clId="{73493B93-E617-415F-9DD1-643A07938CBD}" dt="2022-09-18T10:01:59.434" v="1491" actId="1076"/>
          <ac:spMkLst>
            <pc:docMk/>
            <pc:sldMk cId="852407075" sldId="260"/>
            <ac:spMk id="475" creationId="{7526D64E-86EE-ACF0-6169-03AA145BE31B}"/>
          </ac:spMkLst>
        </pc:spChg>
        <pc:spChg chg="add mod">
          <ac:chgData name="Yoshihara Toru" userId="86ccaa3c9aeaa58c" providerId="LiveId" clId="{73493B93-E617-415F-9DD1-643A07938CBD}" dt="2022-09-18T10:01:31.300" v="1483" actId="571"/>
          <ac:spMkLst>
            <pc:docMk/>
            <pc:sldMk cId="852407075" sldId="260"/>
            <ac:spMk id="476" creationId="{3207190F-98FE-23EE-1D8C-3DC0EE0F0E73}"/>
          </ac:spMkLst>
        </pc:spChg>
        <pc:spChg chg="add mod ord">
          <ac:chgData name="Yoshihara Toru" userId="86ccaa3c9aeaa58c" providerId="LiveId" clId="{73493B93-E617-415F-9DD1-643A07938CBD}" dt="2022-09-19T04:59:32.540" v="1827" actId="14100"/>
          <ac:spMkLst>
            <pc:docMk/>
            <pc:sldMk cId="852407075" sldId="260"/>
            <ac:spMk id="478" creationId="{5E826B05-8614-E429-154E-68143D1A0182}"/>
          </ac:spMkLst>
        </pc:spChg>
        <pc:grpChg chg="add mod">
          <ac:chgData name="Yoshihara Toru" userId="86ccaa3c9aeaa58c" providerId="LiveId" clId="{73493B93-E617-415F-9DD1-643A07938CBD}" dt="2022-09-18T09:34:46.055" v="1325" actId="1076"/>
          <ac:grpSpMkLst>
            <pc:docMk/>
            <pc:sldMk cId="852407075" sldId="260"/>
            <ac:grpSpMk id="2" creationId="{43590B0C-884B-CF17-DA95-9B52B4525F92}"/>
          </ac:grpSpMkLst>
        </pc:grpChg>
        <pc:grpChg chg="add mod">
          <ac:chgData name="Yoshihara Toru" userId="86ccaa3c9aeaa58c" providerId="LiveId" clId="{73493B93-E617-415F-9DD1-643A07938CBD}" dt="2022-09-18T09:17:52.245" v="1225" actId="164"/>
          <ac:grpSpMkLst>
            <pc:docMk/>
            <pc:sldMk cId="852407075" sldId="260"/>
            <ac:grpSpMk id="3" creationId="{84D33716-C5DB-0D27-DE42-E5EC65979BBF}"/>
          </ac:grpSpMkLst>
        </pc:grpChg>
        <pc:grpChg chg="mod topLvl">
          <ac:chgData name="Yoshihara Toru" userId="86ccaa3c9aeaa58c" providerId="LiveId" clId="{73493B93-E617-415F-9DD1-643A07938CBD}" dt="2022-09-18T09:10:03.414" v="1086" actId="164"/>
          <ac:grpSpMkLst>
            <pc:docMk/>
            <pc:sldMk cId="852407075" sldId="260"/>
            <ac:grpSpMk id="12" creationId="{D5E61BCB-BB0C-1DFC-2D72-F01DC76C3F94}"/>
          </ac:grpSpMkLst>
        </pc:grpChg>
        <pc:grpChg chg="mod">
          <ac:chgData name="Yoshihara Toru" userId="86ccaa3c9aeaa58c" providerId="LiveId" clId="{73493B93-E617-415F-9DD1-643A07938CBD}" dt="2022-09-18T09:09:54.529" v="1084" actId="165"/>
          <ac:grpSpMkLst>
            <pc:docMk/>
            <pc:sldMk cId="852407075" sldId="260"/>
            <ac:grpSpMk id="26" creationId="{595559ED-8FC9-9CAE-17B1-9E5CA6E4A2F0}"/>
          </ac:grpSpMkLst>
        </pc:grpChg>
        <pc:grpChg chg="mod">
          <ac:chgData name="Yoshihara Toru" userId="86ccaa3c9aeaa58c" providerId="LiveId" clId="{73493B93-E617-415F-9DD1-643A07938CBD}" dt="2022-09-18T09:09:54.529" v="1084" actId="165"/>
          <ac:grpSpMkLst>
            <pc:docMk/>
            <pc:sldMk cId="852407075" sldId="260"/>
            <ac:grpSpMk id="27" creationId="{F0AFC5FF-97EC-F8F5-E1F8-A403FEE7835F}"/>
          </ac:grpSpMkLst>
        </pc:grpChg>
        <pc:grpChg chg="mod">
          <ac:chgData name="Yoshihara Toru" userId="86ccaa3c9aeaa58c" providerId="LiveId" clId="{73493B93-E617-415F-9DD1-643A07938CBD}" dt="2022-09-18T09:09:54.529" v="1084" actId="165"/>
          <ac:grpSpMkLst>
            <pc:docMk/>
            <pc:sldMk cId="852407075" sldId="260"/>
            <ac:grpSpMk id="38" creationId="{F66625DD-7183-0836-1CEC-EF42D3539711}"/>
          </ac:grpSpMkLst>
        </pc:grpChg>
        <pc:grpChg chg="mod">
          <ac:chgData name="Yoshihara Toru" userId="86ccaa3c9aeaa58c" providerId="LiveId" clId="{73493B93-E617-415F-9DD1-643A07938CBD}" dt="2022-09-18T09:09:54.529" v="1084" actId="165"/>
          <ac:grpSpMkLst>
            <pc:docMk/>
            <pc:sldMk cId="852407075" sldId="260"/>
            <ac:grpSpMk id="49" creationId="{0038281C-2C19-ADA1-CFA5-D85010004FA9}"/>
          </ac:grpSpMkLst>
        </pc:grpChg>
        <pc:grpChg chg="add mod">
          <ac:chgData name="Yoshihara Toru" userId="86ccaa3c9aeaa58c" providerId="LiveId" clId="{73493B93-E617-415F-9DD1-643A07938CBD}" dt="2022-09-18T09:30:43.743" v="1252" actId="1076"/>
          <ac:grpSpMkLst>
            <pc:docMk/>
            <pc:sldMk cId="852407075" sldId="260"/>
            <ac:grpSpMk id="60" creationId="{F5D10414-8C6F-BC94-09B7-4F3144293D25}"/>
          </ac:grpSpMkLst>
        </pc:grpChg>
        <pc:grpChg chg="add mod">
          <ac:chgData name="Yoshihara Toru" userId="86ccaa3c9aeaa58c" providerId="LiveId" clId="{73493B93-E617-415F-9DD1-643A07938CBD}" dt="2022-09-18T09:30:43.743" v="1252" actId="1076"/>
          <ac:grpSpMkLst>
            <pc:docMk/>
            <pc:sldMk cId="852407075" sldId="260"/>
            <ac:grpSpMk id="71" creationId="{B8CF7E81-78FE-CDAF-48D9-F5E90FBF9C87}"/>
          </ac:grpSpMkLst>
        </pc:grpChg>
        <pc:grpChg chg="mod topLvl">
          <ac:chgData name="Yoshihara Toru" userId="86ccaa3c9aeaa58c" providerId="LiveId" clId="{73493B93-E617-415F-9DD1-643A07938CBD}" dt="2022-09-18T09:10:03.414" v="1086" actId="164"/>
          <ac:grpSpMkLst>
            <pc:docMk/>
            <pc:sldMk cId="852407075" sldId="260"/>
            <ac:grpSpMk id="73" creationId="{055225E8-E694-C2C5-2983-A31B21B377A1}"/>
          </ac:grpSpMkLst>
        </pc:grpChg>
        <pc:grpChg chg="del">
          <ac:chgData name="Yoshihara Toru" userId="86ccaa3c9aeaa58c" providerId="LiveId" clId="{73493B93-E617-415F-9DD1-643A07938CBD}" dt="2022-09-18T09:08:42.244" v="1069" actId="478"/>
          <ac:grpSpMkLst>
            <pc:docMk/>
            <pc:sldMk cId="852407075" sldId="260"/>
            <ac:grpSpMk id="74" creationId="{5762D956-C9BA-8F9C-76DD-D664D44FBB9B}"/>
          </ac:grpSpMkLst>
        </pc:grpChg>
        <pc:grpChg chg="add 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76" creationId="{BD94CA13-4DD1-9B07-5189-842BDC1308E1}"/>
          </ac:grpSpMkLst>
        </pc:grpChg>
        <pc:grpChg chg="add 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85" creationId="{C286F3C4-E360-1C73-CD75-D4A878215AE1}"/>
          </ac:grpSpMkLst>
        </pc:grpChg>
        <pc:grpChg chg="mod">
          <ac:chgData name="Yoshihara Toru" userId="86ccaa3c9aeaa58c" providerId="LiveId" clId="{73493B93-E617-415F-9DD1-643A07938CBD}" dt="2022-09-18T09:30:43.743" v="1252" actId="1076"/>
          <ac:grpSpMkLst>
            <pc:docMk/>
            <pc:sldMk cId="852407075" sldId="260"/>
            <ac:grpSpMk id="92" creationId="{883B6770-2EC7-62B1-31FF-120E5339DFC3}"/>
          </ac:grpSpMkLst>
        </pc:grpChg>
        <pc:grpChg chg="del mod">
          <ac:chgData name="Yoshihara Toru" userId="86ccaa3c9aeaa58c" providerId="LiveId" clId="{73493B93-E617-415F-9DD1-643A07938CBD}" dt="2022-09-18T09:09:54.529" v="1084" actId="165"/>
          <ac:grpSpMkLst>
            <pc:docMk/>
            <pc:sldMk cId="852407075" sldId="260"/>
            <ac:grpSpMk id="97" creationId="{75389692-1E65-C7EA-8DD0-A2AFC4633606}"/>
          </ac:grpSpMkLst>
        </pc:grpChg>
        <pc:grpChg chg="add 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00" creationId="{85178B91-E7FE-9F89-9ED2-FBF0E6B5AF7F}"/>
          </ac:grpSpMkLst>
        </pc:grpChg>
        <pc:grpChg chg="del">
          <ac:chgData name="Yoshihara Toru" userId="86ccaa3c9aeaa58c" providerId="LiveId" clId="{73493B93-E617-415F-9DD1-643A07938CBD}" dt="2022-09-18T09:13:43.387" v="1127" actId="165"/>
          <ac:grpSpMkLst>
            <pc:docMk/>
            <pc:sldMk cId="852407075" sldId="260"/>
            <ac:grpSpMk id="108" creationId="{2F515B99-2D03-D773-8F63-2ECC78BFDB95}"/>
          </ac:grpSpMkLst>
        </pc:grpChg>
        <pc:grpChg chg="add 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0" creationId="{E7349711-457E-987A-F5E2-3D96D976F513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1" creationId="{9C456D90-0F4E-86A7-6F32-AE015CDE5837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4" creationId="{78C75FF6-5608-C368-6EE8-97193F59EB2C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5" creationId="{338C5B5F-4433-C920-4CCE-9DF7BAE71F95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6" creationId="{A15B2AFB-E037-8E2A-CA89-65CFFFB77BD8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7" creationId="{C8D49BFC-F67A-BD6C-E6E7-097B3A4A0044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8" creationId="{44641E82-5D8A-28BE-E353-9E3616ED3089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9" creationId="{1057B4B4-4FBB-B7A6-FEEE-E74D0AA25D50}"/>
          </ac:grpSpMkLst>
        </pc:grpChg>
        <pc:grpChg chg="add 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192" creationId="{D1A2C8FC-8E19-39A3-4204-E87120D5AB4A}"/>
          </ac:grpSpMkLst>
        </pc:grpChg>
        <pc:grpChg chg="add 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198" creationId="{681C9B4C-0BAB-8316-B07E-F694BF33B60F}"/>
          </ac:grpSpMkLst>
        </pc:grpChg>
        <pc:grpChg chg="add 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06" creationId="{3A43062D-E905-CC7D-215E-5993EF11D00A}"/>
          </ac:grpSpMkLst>
        </pc:grpChg>
        <pc:grpChg chg="add 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14" creationId="{7D2FC998-52D6-AF61-B696-70A39E2AFF78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15" creationId="{24BCBDB9-70DF-D528-3AE8-C29242A769D2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17" creationId="{6DDA2B22-5BA6-E5EF-1F6C-802E5733827F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18" creationId="{9E1DB06E-0EDD-710E-0DA7-964EE2147F2E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19" creationId="{1230EAE0-6BE2-AFE8-CCF9-240F5FF95A08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20" creationId="{0369CBEB-932F-171E-361A-822A5C6A0E26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21" creationId="{97B2F437-E010-455D-42E5-951E63C0E33C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22" creationId="{45F13FA6-3CFD-A700-B9AC-10F0617300F2}"/>
          </ac:grpSpMkLst>
        </pc:grpChg>
        <pc:grpChg chg="add 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279" creationId="{94C0B3F7-3DA2-3794-D5AA-9A986A4321B1}"/>
          </ac:grpSpMkLst>
        </pc:grpChg>
        <pc:grpChg chg="add 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285" creationId="{80B504DA-28AE-86EA-7083-BEFB3916CDFA}"/>
          </ac:grpSpMkLst>
        </pc:grpChg>
        <pc:grpChg chg="add 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293" creationId="{A1034CEB-56DB-DEC8-F117-74FB3B86B02A}"/>
          </ac:grpSpMkLst>
        </pc:grpChg>
        <pc:grpChg chg="add 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1" creationId="{C5C0F9FE-5403-BFFC-6BD8-F0C85B398D1D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2" creationId="{8AEF962B-CDEF-F5E6-63CE-3A5A046BE6A8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4" creationId="{209BB06B-1833-63E6-6960-3533FE58CA58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5" creationId="{1A248E7D-600A-091A-82AD-A0065278A92C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6" creationId="{97082E46-7BA2-1FCC-C7FB-22823E3630DE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7" creationId="{ADDC4CA6-9D51-8B59-0A8F-E186E59A1EF9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8" creationId="{B5465B70-5234-A363-211B-8C2F8D4A56B8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9" creationId="{7FD890A6-9115-5258-0946-95264EB699B0}"/>
          </ac:grpSpMkLst>
        </pc:grpChg>
        <pc:grpChg chg="add 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66" creationId="{97F623B9-F603-F698-8402-CC26AB190ACA}"/>
          </ac:grpSpMkLst>
        </pc:grpChg>
        <pc:grpChg chg="add 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72" creationId="{0CF49BA1-7097-AF41-AB75-B1AFDE67257D}"/>
          </ac:grpSpMkLst>
        </pc:grpChg>
        <pc:grpChg chg="add 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80" creationId="{31AFF9B6-F3AC-A920-A77F-E6D7FC339016}"/>
          </ac:grpSpMkLst>
        </pc:grpChg>
        <pc:grpChg chg="add 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88" creationId="{0CA343AE-71EE-5552-A516-16C99DECF5E7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89" creationId="{96418915-1530-E8D3-A8DD-DF3E5DE8B596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1" creationId="{8540161C-5FA4-E82E-F2FE-CB2673D6BC21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2" creationId="{AD320AF8-20C1-1AF8-A218-BBC7918693F4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3" creationId="{A263FF45-BD2E-C501-436A-F26518A081DA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4" creationId="{996F36D7-A874-B53D-AA1A-A1C7430EAF08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5" creationId="{70ADFBD3-BEAF-05D8-FF4A-C5ABCD4F3227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6" creationId="{49948952-69AE-01AA-5BA1-BD27BB013271}"/>
          </ac:grpSpMkLst>
        </pc:grpChg>
        <pc:grpChg chg="add mod">
          <ac:chgData name="Yoshihara Toru" userId="86ccaa3c9aeaa58c" providerId="LiveId" clId="{73493B93-E617-415F-9DD1-643A07938CBD}" dt="2022-09-18T10:27:38.417" v="1560" actId="1076"/>
          <ac:grpSpMkLst>
            <pc:docMk/>
            <pc:sldMk cId="852407075" sldId="260"/>
            <ac:grpSpMk id="456" creationId="{CEDDCD89-17BF-5097-A3C1-64C52B845F9C}"/>
          </ac:grpSpMkLst>
        </pc:grpChg>
        <pc:picChg chg="add mod">
          <ac:chgData name="Yoshihara Toru" userId="86ccaa3c9aeaa58c" providerId="LiveId" clId="{73493B93-E617-415F-9DD1-643A07938CBD}" dt="2022-09-18T09:30:40.282" v="1250" actId="571"/>
          <ac:picMkLst>
            <pc:docMk/>
            <pc:sldMk cId="852407075" sldId="260"/>
            <ac:picMk id="81" creationId="{6AB04ECE-3FAA-216E-9D35-68C212CBA796}"/>
          </ac:picMkLst>
        </pc:picChg>
        <pc:picChg chg="mod">
          <ac:chgData name="Yoshihara Toru" userId="86ccaa3c9aeaa58c" providerId="LiveId" clId="{73493B93-E617-415F-9DD1-643A07938CBD}" dt="2022-09-18T09:30:43.743" v="1252" actId="1076"/>
          <ac:picMkLst>
            <pc:docMk/>
            <pc:sldMk cId="852407075" sldId="260"/>
            <ac:picMk id="99" creationId="{8FFD5A3B-EA78-9E0F-3203-D9F45DAC9B0E}"/>
          </ac:picMkLst>
        </pc:picChg>
        <pc:picChg chg="add mod">
          <ac:chgData name="Yoshihara Toru" userId="86ccaa3c9aeaa58c" providerId="LiveId" clId="{73493B93-E617-415F-9DD1-643A07938CBD}" dt="2022-09-18T09:30:40.127" v="1249" actId="571"/>
          <ac:picMkLst>
            <pc:docMk/>
            <pc:sldMk cId="852407075" sldId="260"/>
            <ac:picMk id="196" creationId="{F9B7DA76-ACBF-9848-8078-ED9680654F1D}"/>
          </ac:picMkLst>
        </pc:picChg>
        <pc:picChg chg="add mod">
          <ac:chgData name="Yoshihara Toru" userId="86ccaa3c9aeaa58c" providerId="LiveId" clId="{73493B93-E617-415F-9DD1-643A07938CBD}" dt="2022-09-18T09:31:54.405" v="1272" actId="571"/>
          <ac:picMkLst>
            <pc:docMk/>
            <pc:sldMk cId="852407075" sldId="260"/>
            <ac:picMk id="283" creationId="{AE88C251-406C-B962-C928-5AEED4EAE158}"/>
          </ac:picMkLst>
        </pc:picChg>
        <pc:picChg chg="add mod">
          <ac:chgData name="Yoshihara Toru" userId="86ccaa3c9aeaa58c" providerId="LiveId" clId="{73493B93-E617-415F-9DD1-643A07938CBD}" dt="2022-09-18T09:31:59.191" v="1273" actId="571"/>
          <ac:picMkLst>
            <pc:docMk/>
            <pc:sldMk cId="852407075" sldId="260"/>
            <ac:picMk id="370" creationId="{B32448B7-5691-4446-ED32-685ECE3561D1}"/>
          </ac:picMkLst>
        </pc:picChg>
        <pc:cxnChg chg="add mod ord">
          <ac:chgData name="Yoshihara Toru" userId="86ccaa3c9aeaa58c" providerId="LiveId" clId="{73493B93-E617-415F-9DD1-643A07938CBD}" dt="2022-09-18T09:34:46.055" v="1325" actId="1076"/>
          <ac:cxnSpMkLst>
            <pc:docMk/>
            <pc:sldMk cId="852407075" sldId="260"/>
            <ac:cxnSpMk id="13" creationId="{5A7166C9-56E5-9A44-D281-1EA2166B66EF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14" creationId="{A49A28AF-DCE0-A768-3A47-1AFE3A4A9528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15" creationId="{EC606D88-7C43-CD2E-FF96-2E8F49EE9B2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17" creationId="{647C6BB7-0FB4-0E48-F7C7-348899F8BB03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18" creationId="{24ED0435-F5EA-8F53-3B5F-25F785A497D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19" creationId="{F74544C5-D9AE-EAC8-7BEF-F20EEE322D10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0" creationId="{31D12E30-6E7C-7F86-8D31-DEB4D4B67290}"/>
          </ac:cxnSpMkLst>
        </pc:cxnChg>
        <pc:cxnChg chg="add mod">
          <ac:chgData name="Yoshihara Toru" userId="86ccaa3c9aeaa58c" providerId="LiveId" clId="{73493B93-E617-415F-9DD1-643A07938CBD}" dt="2022-09-18T09:34:46.055" v="1325" actId="1076"/>
          <ac:cxnSpMkLst>
            <pc:docMk/>
            <pc:sldMk cId="852407075" sldId="260"/>
            <ac:cxnSpMk id="21" creationId="{28402849-E71E-7975-CA4D-8A4D4BD36789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2" creationId="{3E64BCC7-C5A2-5916-D50F-68625CB80C45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3" creationId="{E30548AC-A520-9F9E-C85A-9341D79B7019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4" creationId="{A60DC1D1-1DCE-F53F-9A57-563007D1F96D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5" creationId="{CE79D9F7-3484-DE6F-5AC8-A737FA54EE0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8" creationId="{E0DE0C78-E24B-7EB4-8F4F-CC247DB28017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9" creationId="{0EB217F7-8C09-4F87-8F3B-7C623DAFBC6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0" creationId="{9EB60B84-39A7-21AE-20D1-F6FEACA0AE06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1" creationId="{8E00D5B9-D176-5EFA-65C2-61BE81D6AC4E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2" creationId="{C9235C2D-7130-D350-DAEE-4A337B2A789E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3" creationId="{85F82810-7D21-2613-9F9C-B35D45C0E851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4" creationId="{8ADB8ED9-FB58-88AA-1BC7-28D576C5B4AF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5" creationId="{A35E9C49-87ED-EC3C-5948-9EFA3F8E3B15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6" creationId="{EF417290-894F-87E4-B1F5-E3C952FAEE77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7" creationId="{58CA379B-D732-5F60-3E0C-9FF7574CEC7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9" creationId="{980DB021-80C5-B67F-7194-274FC8690DDD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0" creationId="{DCFF0A34-93FA-CB45-927A-33364EBA5EF2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1" creationId="{1D8E6378-0B59-200B-ECB7-8B98C7DAB6A8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2" creationId="{78D9804C-6D7E-5273-67D8-4BABF017CFC1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3" creationId="{1419D978-962B-2695-5CC9-23968AB52ED0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4" creationId="{0FE1D554-E8C6-60DC-C38E-2D3D8054A61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5" creationId="{88D48F72-E358-B604-DA38-B897957FA7ED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6" creationId="{892523C9-44AC-C715-65F4-40E11D1A9D7A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7" creationId="{B5D3E66C-439C-2CC3-A234-AC3534460C9C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8" creationId="{F2D2B248-9A7D-F5ED-51CA-10558DE96CBE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0" creationId="{716465AF-D9B4-2D84-735B-6FA4DA7B0AF0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1" creationId="{CC9973C5-153F-D5CB-CC5F-BED2C9DE995D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2" creationId="{40F2F1D8-7BDC-7614-1E83-C7DAEB1ADA87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3" creationId="{D1204E0B-D8EC-25A1-3C71-D05D946E3CBF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4" creationId="{328AC2F8-ADC8-1B3F-027E-ADD89EA16B6A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5" creationId="{611161A9-4C2B-BA9D-6CEB-21634002949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6" creationId="{4B43B519-16A2-B39A-437A-6753DEC0FD66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7" creationId="{85B4DC19-0BC7-C352-21EE-4CC34884282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8" creationId="{451A64E5-EB3B-478E-884F-F28CFF701C11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9" creationId="{43687253-3FB1-07C1-FD89-182FA91770D5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1" creationId="{A2D76089-4AD4-0B23-E9B8-6D937ACEA4F5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2" creationId="{9D765DE9-C7F5-A300-FBE1-4F6CBFD7D61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3" creationId="{665C0B1E-59D9-53FC-A3D9-E0B58CA021F2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4" creationId="{024FB86B-0AAA-0890-437F-416973FFD12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5" creationId="{A3E2A5F2-34D5-6F03-10D2-00B94BBFAE70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6" creationId="{41ACEAB8-1B69-D15D-BF2D-B0B7DC369A2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7" creationId="{67B8A18E-3D0E-DCA2-71D1-79EDDD2331F1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8" creationId="{3992146B-5893-90BC-9BA8-3AA16E5BDCEA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9" creationId="{3E737615-4825-DBD2-391C-ACA7CB1368B7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70" creationId="{2014AE8C-7CF5-CFA5-AE6C-B492D26EC58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72" creationId="{4A00C665-A79B-7FDE-E25A-1D2680CF43A1}"/>
          </ac:cxnSpMkLst>
        </pc:cxnChg>
        <pc:cxnChg chg="mod">
          <ac:chgData name="Yoshihara Toru" userId="86ccaa3c9aeaa58c" providerId="LiveId" clId="{73493B93-E617-415F-9DD1-643A07938CBD}" dt="2022-09-18T09:09:18.046" v="1075" actId="164"/>
          <ac:cxnSpMkLst>
            <pc:docMk/>
            <pc:sldMk cId="852407075" sldId="260"/>
            <ac:cxnSpMk id="77" creationId="{DE9A28A1-B384-05F7-E451-6000552AA72C}"/>
          </ac:cxnSpMkLst>
        </pc:cxnChg>
        <pc:cxnChg chg="mod">
          <ac:chgData name="Yoshihara Toru" userId="86ccaa3c9aeaa58c" providerId="LiveId" clId="{73493B93-E617-415F-9DD1-643A07938CBD}" dt="2022-09-18T09:09:18.046" v="1075" actId="164"/>
          <ac:cxnSpMkLst>
            <pc:docMk/>
            <pc:sldMk cId="852407075" sldId="260"/>
            <ac:cxnSpMk id="83" creationId="{2324D3D9-DFD5-02A1-19D8-D244FA9942CB}"/>
          </ac:cxnSpMkLst>
        </pc:cxnChg>
        <pc:cxnChg chg="mod">
          <ac:chgData name="Yoshihara Toru" userId="86ccaa3c9aeaa58c" providerId="LiveId" clId="{73493B93-E617-415F-9DD1-643A07938CBD}" dt="2022-09-18T09:09:18.046" v="1075" actId="164"/>
          <ac:cxnSpMkLst>
            <pc:docMk/>
            <pc:sldMk cId="852407075" sldId="260"/>
            <ac:cxnSpMk id="84" creationId="{31AD1F98-DAE3-DD65-83C0-94013DA3AF5E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86" creationId="{31954F5A-34BC-C4CE-955C-4BA76176792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87" creationId="{5715D65A-3F50-A625-2FDF-07BD64D62F0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88" creationId="{AEF5DC37-8523-4969-86D4-6BCA7A5892DB}"/>
          </ac:cxnSpMkLst>
        </pc:cxnChg>
        <pc:cxnChg chg="del mod topLvl">
          <ac:chgData name="Yoshihara Toru" userId="86ccaa3c9aeaa58c" providerId="LiveId" clId="{73493B93-E617-415F-9DD1-643A07938CBD}" dt="2022-09-18T09:13:46.923" v="1129" actId="478"/>
          <ac:cxnSpMkLst>
            <pc:docMk/>
            <pc:sldMk cId="852407075" sldId="260"/>
            <ac:cxnSpMk id="103" creationId="{B6C7393F-5CDB-4932-11C8-F65AA559BEFA}"/>
          </ac:cxnSpMkLst>
        </pc:cxnChg>
        <pc:cxnChg chg="mod topLvl">
          <ac:chgData name="Yoshihara Toru" userId="86ccaa3c9aeaa58c" providerId="LiveId" clId="{73493B93-E617-415F-9DD1-643A07938CBD}" dt="2022-09-18T09:13:54.590" v="1130" actId="164"/>
          <ac:cxnSpMkLst>
            <pc:docMk/>
            <pc:sldMk cId="852407075" sldId="260"/>
            <ac:cxnSpMk id="104" creationId="{F3805080-8D40-BEEE-318E-E2E81AF8B987}"/>
          </ac:cxnSpMkLst>
        </pc:cxnChg>
        <pc:cxnChg chg="mod topLvl">
          <ac:chgData name="Yoshihara Toru" userId="86ccaa3c9aeaa58c" providerId="LiveId" clId="{73493B93-E617-415F-9DD1-643A07938CBD}" dt="2022-09-18T09:13:54.590" v="1130" actId="164"/>
          <ac:cxnSpMkLst>
            <pc:docMk/>
            <pc:sldMk cId="852407075" sldId="260"/>
            <ac:cxnSpMk id="105" creationId="{87271C54-EF91-2A9E-4E3F-FD6BB3C026E2}"/>
          </ac:cxnSpMkLst>
        </pc:cxnChg>
        <pc:cxnChg chg="mod topLvl">
          <ac:chgData name="Yoshihara Toru" userId="86ccaa3c9aeaa58c" providerId="LiveId" clId="{73493B93-E617-415F-9DD1-643A07938CBD}" dt="2022-09-18T09:13:54.590" v="1130" actId="164"/>
          <ac:cxnSpMkLst>
            <pc:docMk/>
            <pc:sldMk cId="852407075" sldId="260"/>
            <ac:cxnSpMk id="106" creationId="{2BFDEDD7-4A4E-7E6E-6527-BD365C98F1BF}"/>
          </ac:cxnSpMkLst>
        </pc:cxnChg>
        <pc:cxnChg chg="del mod topLvl">
          <ac:chgData name="Yoshihara Toru" userId="86ccaa3c9aeaa58c" providerId="LiveId" clId="{73493B93-E617-415F-9DD1-643A07938CBD}" dt="2022-09-18T09:13:45.803" v="1128" actId="478"/>
          <ac:cxnSpMkLst>
            <pc:docMk/>
            <pc:sldMk cId="852407075" sldId="260"/>
            <ac:cxnSpMk id="107" creationId="{B21B4A3B-0953-C49B-AE07-3DDEE3E322B3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1" creationId="{A82ED43A-85BA-C42A-D840-7FE9FA49736A}"/>
          </ac:cxnSpMkLst>
        </pc:cxnChg>
        <pc:cxnChg chg="del">
          <ac:chgData name="Yoshihara Toru" userId="86ccaa3c9aeaa58c" providerId="LiveId" clId="{73493B93-E617-415F-9DD1-643A07938CBD}" dt="2022-09-18T09:08:45.371" v="1072" actId="478"/>
          <ac:cxnSpMkLst>
            <pc:docMk/>
            <pc:sldMk cId="852407075" sldId="260"/>
            <ac:cxnSpMk id="112" creationId="{13DE633F-09FF-AAAB-9395-01AF0906C077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3" creationId="{9D59E3EC-54DF-48E2-65AB-A66DCC163BDC}"/>
          </ac:cxnSpMkLst>
        </pc:cxnChg>
        <pc:cxnChg chg="del mod">
          <ac:chgData name="Yoshihara Toru" userId="86ccaa3c9aeaa58c" providerId="LiveId" clId="{73493B93-E617-415F-9DD1-643A07938CBD}" dt="2022-09-18T09:08:44.692" v="1071" actId="478"/>
          <ac:cxnSpMkLst>
            <pc:docMk/>
            <pc:sldMk cId="852407075" sldId="260"/>
            <ac:cxnSpMk id="114" creationId="{3432F9A8-730B-66E0-104D-A354291B6514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5" creationId="{8D385455-D925-E8F0-AF05-F3D7AA14B7E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6" creationId="{16CB8056-39B3-027B-10FD-1B561D81DB86}"/>
          </ac:cxnSpMkLst>
        </pc:cxnChg>
        <pc:cxnChg chg="del mod">
          <ac:chgData name="Yoshihara Toru" userId="86ccaa3c9aeaa58c" providerId="LiveId" clId="{73493B93-E617-415F-9DD1-643A07938CBD}" dt="2022-09-18T09:09:29.035" v="1078" actId="478"/>
          <ac:cxnSpMkLst>
            <pc:docMk/>
            <pc:sldMk cId="852407075" sldId="260"/>
            <ac:cxnSpMk id="117" creationId="{831A53CA-F686-335D-CEB5-889E4EEE60F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8" creationId="{4F983099-7A74-1969-A40D-5EFE42746137}"/>
          </ac:cxnSpMkLst>
        </pc:cxnChg>
        <pc:cxnChg chg="add 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9" creationId="{18265BFB-E845-2D42-CC62-BCF46778A2EC}"/>
          </ac:cxnSpMkLst>
        </pc:cxnChg>
        <pc:cxnChg chg="del mod">
          <ac:chgData name="Yoshihara Toru" userId="86ccaa3c9aeaa58c" providerId="LiveId" clId="{73493B93-E617-415F-9DD1-643A07938CBD}" dt="2022-09-18T09:09:29.820" v="1079" actId="478"/>
          <ac:cxnSpMkLst>
            <pc:docMk/>
            <pc:sldMk cId="852407075" sldId="260"/>
            <ac:cxnSpMk id="123" creationId="{8BA7B16C-56BD-C184-E528-1A25BCF26D7B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0" creationId="{F4DF612C-A869-1E5E-9CC7-D21349B7B971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1" creationId="{30F63B94-7BF4-840A-E82A-F5334EE8B79A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2" creationId="{34CF0021-D0B4-EF96-F724-89FE2B11DA94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3" creationId="{736DFECA-82E9-DB12-ABAB-07D76AB72EBF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4" creationId="{916F6F66-B7AF-7ABB-AD3E-E75FA818A507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5" creationId="{D29F7228-0268-08A6-3982-8C28FFAB2FA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0" creationId="{F4CC2072-F758-9A2F-7B5F-FA4A603BE5D3}"/>
          </ac:cxnSpMkLst>
        </pc:cxnChg>
        <pc:cxnChg chg="mod">
          <ac:chgData name="Yoshihara Toru" userId="86ccaa3c9aeaa58c" providerId="LiveId" clId="{73493B93-E617-415F-9DD1-643A07938CBD}" dt="2022-09-18T09:09:18.046" v="1075" actId="164"/>
          <ac:cxnSpMkLst>
            <pc:docMk/>
            <pc:sldMk cId="852407075" sldId="260"/>
            <ac:cxnSpMk id="141" creationId="{0D86B48F-EE58-1728-B0F6-1689CBD881A1}"/>
          </ac:cxnSpMkLst>
        </pc:cxnChg>
        <pc:cxnChg chg="mod">
          <ac:chgData name="Yoshihara Toru" userId="86ccaa3c9aeaa58c" providerId="LiveId" clId="{73493B93-E617-415F-9DD1-643A07938CBD}" dt="2022-09-18T09:09:18.046" v="1075" actId="164"/>
          <ac:cxnSpMkLst>
            <pc:docMk/>
            <pc:sldMk cId="852407075" sldId="260"/>
            <ac:cxnSpMk id="142" creationId="{369DCB97-F3D4-4455-598A-18CAC50295CB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4" creationId="{4146813B-782C-F595-92D0-115B385AB72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5" creationId="{685D41A3-7FFC-291B-C568-9E75D27CD58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6" creationId="{33DA21F5-722E-BEC5-F906-2855D0D880E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7" creationId="{95A3F8D6-1348-B425-6D67-92C7E85843CA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8" creationId="{88414BFC-6A24-0B94-BC2F-F360E4452A1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9" creationId="{ABE82F74-ACC7-61B9-4C52-ADD3488654F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0" creationId="{3822AC5E-1BC0-01F8-D510-FBA39CA1C9FE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1" creationId="{760BC398-3920-BB70-8F25-5A7B50D973C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2" creationId="{44FE7E9F-4C5E-2B19-9CE8-A8506F46E793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3" creationId="{AC6818D2-776C-4B66-80A4-3762C2322D38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4" creationId="{ECF83F1C-D3F7-E1CE-2089-5CE257B5D619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5" creationId="{94D38432-DBB4-59AF-8693-6FB374B9AEBC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6" creationId="{BC217A0F-B3A6-DE2E-F4D6-0F1C98DB5C0E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7" creationId="{430E00B0-37FC-A58D-E4F7-00AEE5D62874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8" creationId="{F16D184F-200D-E476-991E-4AE827DF4AE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9" creationId="{14188027-0CF6-3A35-6629-EF741D61F287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0" creationId="{F048FDF8-BB85-C7B7-CF06-C271FE8C9AE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1" creationId="{240DF5ED-6396-121B-1BCC-B805BA55490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2" creationId="{DF6F7782-2B61-27CF-54B1-AE6C41E17DA9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3" creationId="{BFBAE0B7-A490-7580-F95E-BDD35FA8F736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4" creationId="{BA50A961-AD6E-7999-C9BE-B0C3477D035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5" creationId="{33BDF282-5184-3CDD-4821-8FF5BEDC2F81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6" creationId="{3B05D3BF-226C-3F16-3DDB-A35D8331D6D0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7" creationId="{3B78529E-B8D5-F8BF-01B3-ADB31BC34C3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8" creationId="{286894F6-6BB7-E2CA-6BA4-FDB443866D3F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9" creationId="{DCD99CB0-04CC-8533-5DBB-A87D7FB86A89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0" creationId="{71185C62-0297-142D-22EA-3DAA580A72F9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1" creationId="{2D7C9DEB-ECF7-21FE-0566-6BD503DAEA31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2" creationId="{A187933D-539D-4B72-B488-FA86710B420C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3" creationId="{C7665C37-34EE-3AA0-FAAC-61EB922B93F7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4" creationId="{183CF0ED-7933-B551-AB9A-DF98ED864E6C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5" creationId="{CB5D2F8A-8E85-8468-5442-896875C1422E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6" creationId="{74756A2D-40E8-D3AF-06FE-0C92A2B14A8B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7" creationId="{D1E3C693-E408-B49C-CAEB-49814342967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8" creationId="{85BBB5D4-04FD-6E33-CA51-04588AF7E57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9" creationId="{7AF075A9-16A5-B06C-A247-8BECB390B3B8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0" creationId="{C56BD905-4676-46DA-D08F-146CF6E49C49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1" creationId="{74CB873F-4799-54E0-5D67-4B0304558197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2" creationId="{F039AFD6-7FF9-C109-1E86-9C313CB4E043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3" creationId="{2BA27487-C90A-FBDB-F64F-76D9AC35123C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4" creationId="{584BDF02-506C-210D-7EE9-CBDD3AB78186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5" creationId="{4DA7033A-EB54-77A0-5D39-7F6698CBA514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6" creationId="{A95EC292-6F6C-6255-A53C-58ECEDC6F77F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7" creationId="{6DF6B0BD-6E19-4895-9AAD-AF18AB400CC9}"/>
          </ac:cxnSpMkLst>
        </pc:cxnChg>
        <pc:cxnChg chg="add 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91" creationId="{2B8BDB4C-EA38-8CF7-03C3-9DD9EF0B931A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199" creationId="{AEC37483-A1FF-41FB-F0E5-B4A68ED0162F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00" creationId="{00943C87-69F0-0E8C-5D16-964F87856D7E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01" creationId="{03CB7C9A-6055-DEAB-350B-855D2277258C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08" creationId="{A7B62018-F9EC-3B17-B761-1D454CC8535E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09" creationId="{CD28D12E-8100-DE38-F312-E2FA5A5FD48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10" creationId="{275DD3E1-F1BF-8DAA-0F2F-6758FF846292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11" creationId="{9FC33B60-7500-2E16-7B37-53C68C81F24E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12" creationId="{9EE84B6D-72A6-6C1B-F122-F9EA9647CCEA}"/>
          </ac:cxnSpMkLst>
        </pc:cxnChg>
        <pc:cxnChg chg="add 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13" creationId="{3B7DD043-3285-FE4B-5998-85F269AE1D32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3" creationId="{E677AA89-2E96-CA48-6B92-01ED80F7976A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4" creationId="{7AB6D207-8057-8D83-757F-EFA52F82BD97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5" creationId="{45AA51A7-2A4D-F4F4-1CFF-C9387D2A438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6" creationId="{6A1A9EC8-1E63-59AF-3A66-B32F2C020986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7" creationId="{1198CBF6-40C1-7593-D349-977BEBEC1A7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8" creationId="{A0250951-8DDA-09EC-D25C-BD2912B23047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9" creationId="{4B0A2FE6-CE93-B1CB-E113-8D3AFCE88C4A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0" creationId="{B3D3A291-31FC-535F-D7E1-0854165D89E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1" creationId="{464E17B1-CB1A-AA5F-54D9-0E328D0DC043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2" creationId="{17610331-8394-E5EA-33DE-A1A64B9421F9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3" creationId="{72F277A1-279A-F6FE-4C12-16DA61101DF1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4" creationId="{B6B5EA00-C921-6791-1DBB-FB98419678B4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5" creationId="{9834571A-9680-DFBB-CC5B-B040297C35B7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6" creationId="{73F7290D-19E3-DD7B-B8DA-63AC1D4F99A6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7" creationId="{4711EB4B-0308-71C3-3114-478574FF02D9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8" creationId="{50657747-0F2C-71D3-2697-BA362D28DA7C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9" creationId="{3A081DA7-1648-C29F-8090-B0FDEF9F7A0E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0" creationId="{7436B6E4-C1CC-C7C3-B396-DB8F1A256F0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1" creationId="{499BF947-2606-4604-E471-2E869F31905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2" creationId="{938D9BF1-22A2-5ED1-5FCB-8CED115D8E4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3" creationId="{68BA5122-7415-F98C-DB87-2C2DFE72E5D2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4" creationId="{1727F4AE-258A-FEDC-A1F8-121ACE925A39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5" creationId="{D0244904-F38B-74FF-BB20-C90845C9F2F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6" creationId="{D27430E3-51D6-7FDF-56EA-69F9442AA86A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7" creationId="{076C0B0F-222F-2E60-041D-DA111B34C08F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8" creationId="{837E812E-A455-8D32-0DD5-8495C87DFE07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9" creationId="{EF59BAA0-5806-F2F5-7AE1-18C51E4B97ED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0" creationId="{212E3753-96FD-49DD-78E7-F4DC8F186FF9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1" creationId="{51E30E5A-3AA9-3D5F-D329-952772B55BC1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2" creationId="{34BDE07B-9850-E1B4-8809-017712D7B42B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3" creationId="{9991C545-9E1F-7F1C-1B76-C5C75E3FB07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4" creationId="{D8054123-40EF-E94E-632B-5909C9734D21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5" creationId="{72A16F38-B174-F29E-39CC-D68E9F82515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6" creationId="{769682F5-B3BE-6732-E3DB-10A94D4B463A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7" creationId="{8C61F76D-7EB6-178F-E7E1-865FD4468B04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8" creationId="{022F7DAD-4FCE-45AB-348C-5CDCC91BE04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9" creationId="{F0E5937E-561F-D6C1-23BF-D0837168241E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0" creationId="{E69AE313-D4D2-F826-022F-F66243AE582D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1" creationId="{6901EFC4-9C0B-4D3C-2796-2A4BBC04E4E1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2" creationId="{7CFE3DD6-51C8-0B0D-0283-4352ACB7FBAD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3" creationId="{51CC224F-91E9-12B8-3B08-DD381EC007C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4" creationId="{C3E834CC-760F-82FC-4B93-60DBF4BEE24D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5" creationId="{0A25E541-E720-ADF9-B3AE-954315DDCB3B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6" creationId="{C85A8558-96CF-DF72-8B1A-1F64224EC6E6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7" creationId="{45815696-C055-AE65-62C6-B6C42F50C6B6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8" creationId="{F2A7FB6C-4129-7807-738E-C17ADC382E7C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9" creationId="{6B346491-35F8-6BC6-2D78-3A8152C7BAFF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70" creationId="{DB7ACB15-6678-B4D6-DB9C-411C1E1273DC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71" creationId="{38BBF554-1DAB-9B84-D983-ECF0206A6165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72" creationId="{9E0ED6EC-84C3-B070-5DE8-BF3756DA4895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73" creationId="{7935B521-D305-BC94-7643-812B658F7136}"/>
          </ac:cxnSpMkLst>
        </pc:cxnChg>
        <pc:cxnChg chg="add 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77" creationId="{0F15E036-8EAA-6642-4FAD-EB122503D149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86" creationId="{EDED7F41-43B1-AFFA-A1D2-4185013158A3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87" creationId="{F719F38B-E382-9401-4507-EE91BD3E702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88" creationId="{8D3101BD-2530-9846-22E7-676EEB8DD0B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95" creationId="{D7127096-3784-B84D-3271-7AD4CC35E75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96" creationId="{BBC52E6E-D317-0E7E-D956-F0A2D291AAB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97" creationId="{BA2464F7-5662-1C80-DCDE-471B28B20BA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98" creationId="{012F6690-1DDD-34AF-492B-45A1CCE37D0A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99" creationId="{3E2D9228-AF25-FE44-A9B9-9858F5415A85}"/>
          </ac:cxnSpMkLst>
        </pc:cxnChg>
        <pc:cxnChg chg="add 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00" creationId="{EF281614-94DB-DB8A-22E8-A90B40329D39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0" creationId="{563B1B71-62A9-1825-2E53-F968756F0550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1" creationId="{D7B9EA36-03F3-F9CB-9A19-0544CFB35C3B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2" creationId="{E7E26850-D6B8-481A-BB1A-80A3CF08003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3" creationId="{53C64BCA-66D2-574A-A759-04466A20AD6F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4" creationId="{1C66568B-B6A5-7EC8-A76D-CD8FAC2C237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5" creationId="{36F99BBA-F049-EEAF-5D72-E899D4609AF7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6" creationId="{A3008485-FEAE-6849-8D7C-69B7AFB46EE0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7" creationId="{2364A43A-6742-EE2D-1345-F402B364427A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8" creationId="{E3314AC6-4FF3-AB9D-807E-928875BA50E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9" creationId="{67A24E64-9D32-CBB2-A64E-E3D09133632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0" creationId="{7C469F8F-2AFC-E55F-1434-7C6018BE763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1" creationId="{ADCE7DF3-622A-88E7-5621-29A33FBB910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2" creationId="{AC33DF3F-AE4E-E7F5-13DC-A3D945A40BA9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3" creationId="{1E853AE9-9855-72DE-E849-AE96DF49AEB7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4" creationId="{FA388719-2B2F-2448-0E63-C07E13E55593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5" creationId="{784D91E4-310B-65DE-6BA8-0ABE3B8F4C6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6" creationId="{B4E08D37-117F-5D1D-F28A-2281B8EDA0C7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7" creationId="{B33D64D9-9DA4-0899-7AFB-5E3D41D39AF8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8" creationId="{E3B264E7-F373-EE86-D2D6-264D4CE3521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9" creationId="{14977AD6-5BC4-EEFB-239C-C64497078D3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0" creationId="{4ECFA5B6-11E3-5F7D-1A12-11CF8C5B7CF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1" creationId="{EB615445-2330-0B1D-79EC-026BDF85F42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2" creationId="{70F703D2-5D72-927C-6397-5F2C26CE29D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3" creationId="{18AD2ADF-2E33-B156-4B48-AFA17E2305D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4" creationId="{33CD1942-1E22-4754-4E5D-7F668B68E43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5" creationId="{E0DBA6A5-9EF5-323E-FCF2-26C5BC1AD8C9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6" creationId="{DC9EBB5F-8DD4-B9BC-CB66-3DAB3F0550C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7" creationId="{86F91305-8276-9DA1-43AE-AA5C4F4CC17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8" creationId="{30FE6150-08F7-F21A-2626-D2583C9AF7CA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9" creationId="{9304AD17-2C2A-D24C-D351-F5D007CEFA7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0" creationId="{2D55BAFE-397F-EAB0-6DED-1DFB18A6B29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1" creationId="{E0840AF3-24D5-1D70-D96B-D1E436BFBF0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2" creationId="{6B60042B-EBB3-F551-BA8B-91CFD5184BF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3" creationId="{891E7802-033C-039C-F8A6-E41ADAE2EF2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4" creationId="{10E51519-E74E-4D65-319A-E4A288B48A82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5" creationId="{6CD936C2-CE2E-3514-6B78-2E642B8C7ED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6" creationId="{D4C662B1-2C45-9EC9-DE50-6739FF44663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7" creationId="{B941DEC5-A5BF-A972-3118-5E9C77A8ACF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8" creationId="{677F341C-E1A0-3CB0-0E40-810EFB753C76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9" creationId="{184AAD95-1FC3-9FCC-75F5-255B5A97AD2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0" creationId="{D1C6274E-04E9-33DB-D07E-432F8DF7BF0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1" creationId="{DB491761-593A-15B3-DAAC-614637DF9FC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2" creationId="{05C04664-5260-7834-319F-9DE63D32D78B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3" creationId="{D6509563-BA6F-11DF-22AE-BBBAEF49DB88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4" creationId="{C40ADAD2-969F-1A79-A2F4-9D63A895B2B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5" creationId="{BE35C8B0-9746-CF67-D6ED-59DC0BB37AA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6" creationId="{D21181E9-20CC-DFF8-B301-879A16830CD3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7" creationId="{59A732EC-623D-08BD-9C4E-FC33AA982E59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8" creationId="{B84D3677-0993-2C52-E9C9-5732FE75B84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9" creationId="{5D0B1346-B26D-4D75-4793-34AB543D3A66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60" creationId="{19415A64-796B-CD99-408C-A605407220CD}"/>
          </ac:cxnSpMkLst>
        </pc:cxnChg>
        <pc:cxnChg chg="add 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64" creationId="{5D425E06-6F8E-86D8-F392-2036D3B99FD9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73" creationId="{92B58431-9010-6A00-DC03-B54FE73CB98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74" creationId="{0083154E-263F-CA9E-CF9F-28A9CE60184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75" creationId="{7D0A8068-EB9F-4F45-E3BA-C2530B2B4E61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82" creationId="{3DA2B7DF-8260-0A6E-B784-ACE825D15D46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83" creationId="{640B9EA3-62D4-851D-F127-B3DB93EE04C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84" creationId="{34F4EB91-D460-ABEC-7C29-C59159BAF86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85" creationId="{52C92871-BDB7-2020-F6AE-7616B9EA5AD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86" creationId="{C995BF59-A25F-D4DA-04DB-65DBA8511F7A}"/>
          </ac:cxnSpMkLst>
        </pc:cxnChg>
        <pc:cxnChg chg="add mod">
          <ac:chgData name="Yoshihara Toru" userId="86ccaa3c9aeaa58c" providerId="LiveId" clId="{73493B93-E617-415F-9DD1-643A07938CBD}" dt="2022-09-18T09:35:23.686" v="1362" actId="478"/>
          <ac:cxnSpMkLst>
            <pc:docMk/>
            <pc:sldMk cId="852407075" sldId="260"/>
            <ac:cxnSpMk id="387" creationId="{39044ED6-5F3C-A460-5B1F-A6C0718784C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97" creationId="{CF752BD7-361A-2400-DF51-3A23D00F6A7D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98" creationId="{CABF3BDF-B06C-0F10-3443-8085D7DF2CBD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99" creationId="{5F264DE0-2982-CF95-99E7-C3BFC0B9FFC6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0" creationId="{3A8B4CE7-329E-828E-1AC1-BA6B224913A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1" creationId="{4399DFA1-FF07-2E31-3189-23E5EB58E87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2" creationId="{B899E2C7-BAE5-75D5-618E-8E947632CB8F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3" creationId="{C58AA8A5-A99E-692C-DB66-7849BC5B21A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4" creationId="{2C9CD3FC-D71E-6875-0A45-ED98916D98C5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5" creationId="{886CF21F-F400-74C8-F67A-B8982E5E259D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6" creationId="{88923371-0691-61FF-2226-51E75C6C0F2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7" creationId="{BDAA01CC-08AE-4292-18E9-12F794FA3E0A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8" creationId="{D230AEEC-2AAC-413C-90C4-EFEBFFCBA9BD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9" creationId="{88891A73-53B3-2F53-60B7-7B8AAB5E70D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0" creationId="{1521F675-417F-1822-9DE2-B3CA7B42F15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1" creationId="{BEB9F8E2-BB4F-0901-A950-CDAFF563E52E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2" creationId="{4BDD2534-88B3-A61F-7D8B-73536AC43CF1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3" creationId="{9296676D-A3CD-D6DC-DE86-FF1C85CFAAE9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4" creationId="{69480EC6-38C9-34C6-B30F-3433E9628A4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5" creationId="{C422A883-BF19-0822-34BC-56925C1214E1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6" creationId="{44E95B95-7BD4-47DF-14FE-CD5E99B00FA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7" creationId="{AF4E0C47-6725-6550-8768-261BFCE2AF3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8" creationId="{8EF5F9DB-5E89-31E3-2B6F-FE17BFF18554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9" creationId="{1481D66C-7905-21B6-74B6-62F126ED9D2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0" creationId="{D9154D8F-F860-ECDF-0ED3-CDB6BDBF2736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1" creationId="{DC8363A8-6373-2F95-A0F1-2425CAB3948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2" creationId="{23CEB20C-D207-DE84-8436-FEF0F9D47C39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3" creationId="{5E7B94E5-3042-1065-AC2D-2BEDEED495ED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4" creationId="{332D4CE9-B8B0-D358-BBA7-4581FA10172B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5" creationId="{843BBBBE-A870-DF66-6C96-65CD82C10C36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6" creationId="{DEC30AF9-4C83-3BBD-0FD0-4BC93D8E23B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7" creationId="{10BF4318-7DE5-DCA6-202F-3C7AB1B23D20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8" creationId="{AED19F90-64C4-402D-2990-9EF528AA248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9" creationId="{FCA4F647-D895-BB05-98D6-ACC1F2DA4384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0" creationId="{69205AB3-2FAC-3939-494E-FF623D3F5FB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1" creationId="{45CE86F7-D3EB-A7E8-8BBC-751AB94CA80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2" creationId="{BF3FB08E-3000-EEC9-B618-DF042327C5C9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3" creationId="{15EA4680-A55D-CCC1-8635-506659B911E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4" creationId="{024C49E9-30D5-5EFB-90C7-8318E6B9B4D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5" creationId="{171F3294-1911-EDCE-82E5-2B0F6517E671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6" creationId="{CCC3B6FB-AC1F-A123-71B4-9CB9A25A2C61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7" creationId="{B06A273D-4F3F-C2FB-2A02-0D9D3FDCB487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8" creationId="{4564AC51-8EC4-0F8B-D65A-BC17831ABC0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9" creationId="{AAA5FBAF-4151-0AF6-0C01-E62D364F103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0" creationId="{CD51C69D-9222-3E65-3DC7-289ECF1062E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1" creationId="{3A5F41F9-3822-387E-B5ED-4698C126E93F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2" creationId="{4476501E-AAC8-95ED-E3A1-D0F837B0C50F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3" creationId="{E908494B-9656-3AA1-5B58-C4AA14AB0A1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4" creationId="{B9C9B7C7-5432-7F6B-6441-7E14FA083F8A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5" creationId="{0A553DE9-8432-DC77-5ECE-08737F0B449A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6" creationId="{CC8CEF82-B332-37D1-D65B-BA36B7C938BE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7" creationId="{8D715853-5E21-7545-99B0-DF83CB305071}"/>
          </ac:cxnSpMkLst>
        </pc:cxnChg>
        <pc:cxnChg chg="add mod">
          <ac:chgData name="Yoshihara Toru" userId="86ccaa3c9aeaa58c" providerId="LiveId" clId="{73493B93-E617-415F-9DD1-643A07938CBD}" dt="2022-09-18T09:35:23.686" v="1362" actId="478"/>
          <ac:cxnSpMkLst>
            <pc:docMk/>
            <pc:sldMk cId="852407075" sldId="260"/>
            <ac:cxnSpMk id="451" creationId="{0EA0BA29-54BB-D395-74BA-F737BA623051}"/>
          </ac:cxnSpMkLst>
        </pc:cxnChg>
        <pc:cxnChg chg="mod">
          <ac:chgData name="Yoshihara Toru" userId="86ccaa3c9aeaa58c" providerId="LiveId" clId="{73493B93-E617-415F-9DD1-643A07938CBD}" dt="2022-09-18T09:36:31.510" v="1386" actId="571"/>
          <ac:cxnSpMkLst>
            <pc:docMk/>
            <pc:sldMk cId="852407075" sldId="260"/>
            <ac:cxnSpMk id="458" creationId="{0FB7402D-B933-A7BA-6D0A-48BF857D61D7}"/>
          </ac:cxnSpMkLst>
        </pc:cxnChg>
        <pc:cxnChg chg="mod">
          <ac:chgData name="Yoshihara Toru" userId="86ccaa3c9aeaa58c" providerId="LiveId" clId="{73493B93-E617-415F-9DD1-643A07938CBD}" dt="2022-09-18T09:36:31.510" v="1386" actId="571"/>
          <ac:cxnSpMkLst>
            <pc:docMk/>
            <pc:sldMk cId="852407075" sldId="260"/>
            <ac:cxnSpMk id="459" creationId="{254D9D21-BDCC-8A0A-9A3E-E7B7910EC249}"/>
          </ac:cxnSpMkLst>
        </pc:cxnChg>
        <pc:cxnChg chg="mod">
          <ac:chgData name="Yoshihara Toru" userId="86ccaa3c9aeaa58c" providerId="LiveId" clId="{73493B93-E617-415F-9DD1-643A07938CBD}" dt="2022-09-18T09:36:31.510" v="1386" actId="571"/>
          <ac:cxnSpMkLst>
            <pc:docMk/>
            <pc:sldMk cId="852407075" sldId="260"/>
            <ac:cxnSpMk id="460" creationId="{D1FBB796-EF52-A815-FD16-3F131A5B8ADE}"/>
          </ac:cxnSpMkLst>
        </pc:cxnChg>
        <pc:cxnChg chg="mod">
          <ac:chgData name="Yoshihara Toru" userId="86ccaa3c9aeaa58c" providerId="LiveId" clId="{73493B93-E617-415F-9DD1-643A07938CBD}" dt="2022-09-18T09:36:31.510" v="1386" actId="571"/>
          <ac:cxnSpMkLst>
            <pc:docMk/>
            <pc:sldMk cId="852407075" sldId="260"/>
            <ac:cxnSpMk id="461" creationId="{24D28A5F-8E52-2689-D057-9D09A2552A71}"/>
          </ac:cxnSpMkLst>
        </pc:cxnChg>
        <pc:cxnChg chg="mod">
          <ac:chgData name="Yoshihara Toru" userId="86ccaa3c9aeaa58c" providerId="LiveId" clId="{73493B93-E617-415F-9DD1-643A07938CBD}" dt="2022-09-18T09:36:31.510" v="1386" actId="571"/>
          <ac:cxnSpMkLst>
            <pc:docMk/>
            <pc:sldMk cId="852407075" sldId="260"/>
            <ac:cxnSpMk id="462" creationId="{897FA2E8-695E-6242-1906-775A1BECDB18}"/>
          </ac:cxnSpMkLst>
        </pc:cxnChg>
        <pc:cxnChg chg="add mod">
          <ac:chgData name="Yoshihara Toru" userId="86ccaa3c9aeaa58c" providerId="LiveId" clId="{73493B93-E617-415F-9DD1-643A07938CBD}" dt="2022-09-19T00:17:05.521" v="1642" actId="14100"/>
          <ac:cxnSpMkLst>
            <pc:docMk/>
            <pc:sldMk cId="852407075" sldId="260"/>
            <ac:cxnSpMk id="465" creationId="{525FEA0D-0C26-7F24-36FB-5B41E17B19C9}"/>
          </ac:cxnSpMkLst>
        </pc:cxnChg>
        <pc:cxnChg chg="add mod">
          <ac:chgData name="Yoshihara Toru" userId="86ccaa3c9aeaa58c" providerId="LiveId" clId="{73493B93-E617-415F-9DD1-643A07938CBD}" dt="2022-09-19T00:17:11.233" v="1643" actId="14100"/>
          <ac:cxnSpMkLst>
            <pc:docMk/>
            <pc:sldMk cId="852407075" sldId="260"/>
            <ac:cxnSpMk id="466" creationId="{52F26969-6B64-BB5E-E293-42A9560B7F92}"/>
          </ac:cxnSpMkLst>
        </pc:cxnChg>
        <pc:cxnChg chg="add mod">
          <ac:chgData name="Yoshihara Toru" userId="86ccaa3c9aeaa58c" providerId="LiveId" clId="{73493B93-E617-415F-9DD1-643A07938CBD}" dt="2022-09-19T00:17:33.053" v="1645" actId="14100"/>
          <ac:cxnSpMkLst>
            <pc:docMk/>
            <pc:sldMk cId="852407075" sldId="260"/>
            <ac:cxnSpMk id="469" creationId="{AF787C03-5F90-AB3E-CD54-54956C76112C}"/>
          </ac:cxnSpMkLst>
        </pc:cxnChg>
      </pc:sldChg>
      <pc:sldChg chg="addSp modSp add del mod">
        <pc:chgData name="Yoshihara Toru" userId="86ccaa3c9aeaa58c" providerId="LiveId" clId="{73493B93-E617-415F-9DD1-643A07938CBD}" dt="2022-09-19T09:28:13.484" v="1836" actId="47"/>
        <pc:sldMkLst>
          <pc:docMk/>
          <pc:sldMk cId="2018598220" sldId="261"/>
        </pc:sldMkLst>
        <pc:spChg chg="add mod">
          <ac:chgData name="Yoshihara Toru" userId="86ccaa3c9aeaa58c" providerId="LiveId" clId="{73493B93-E617-415F-9DD1-643A07938CBD}" dt="2022-09-18T09:08:26.405" v="1065" actId="207"/>
          <ac:spMkLst>
            <pc:docMk/>
            <pc:sldMk cId="2018598220" sldId="261"/>
            <ac:spMk id="2" creationId="{E7AB9CB3-51E1-FC02-C67C-9716C972DD3A}"/>
          </ac:spMkLst>
        </pc:spChg>
        <pc:spChg chg="add mod">
          <ac:chgData name="Yoshihara Toru" userId="86ccaa3c9aeaa58c" providerId="LiveId" clId="{73493B93-E617-415F-9DD1-643A07938CBD}" dt="2022-09-18T10:24:59.039" v="1557" actId="1076"/>
          <ac:spMkLst>
            <pc:docMk/>
            <pc:sldMk cId="2018598220" sldId="261"/>
            <ac:spMk id="3" creationId="{A4E2DEE5-8B76-B5E2-47C2-7E039581308E}"/>
          </ac:spMkLst>
        </pc:spChg>
      </pc:sldChg>
      <pc:sldChg chg="addSp modSp add">
        <pc:chgData name="Yoshihara Toru" userId="86ccaa3c9aeaa58c" providerId="LiveId" clId="{73493B93-E617-415F-9DD1-643A07938CBD}" dt="2022-09-19T09:28:11.792" v="1835"/>
        <pc:sldMkLst>
          <pc:docMk/>
          <pc:sldMk cId="4086330578" sldId="262"/>
        </pc:sldMkLst>
        <pc:spChg chg="add mod">
          <ac:chgData name="Yoshihara Toru" userId="86ccaa3c9aeaa58c" providerId="LiveId" clId="{73493B93-E617-415F-9DD1-643A07938CBD}" dt="2022-09-19T09:28:11.792" v="1835"/>
          <ac:spMkLst>
            <pc:docMk/>
            <pc:sldMk cId="4086330578" sldId="262"/>
            <ac:spMk id="2" creationId="{58CF323D-5FCD-E9C8-CA3D-2E147502544A}"/>
          </ac:spMkLst>
        </pc:spChg>
      </pc:sldChg>
      <pc:sldChg chg="new">
        <pc:chgData name="Yoshihara Toru" userId="86ccaa3c9aeaa58c" providerId="LiveId" clId="{73493B93-E617-415F-9DD1-643A07938CBD}" dt="2022-09-19T09:28:17.021" v="1837" actId="680"/>
        <pc:sldMkLst>
          <pc:docMk/>
          <pc:sldMk cId="20095331" sldId="263"/>
        </pc:sldMkLst>
      </pc:sldChg>
      <pc:sldChg chg="new">
        <pc:chgData name="Yoshihara Toru" userId="86ccaa3c9aeaa58c" providerId="LiveId" clId="{73493B93-E617-415F-9DD1-643A07938CBD}" dt="2022-09-19T09:28:17.124" v="1838" actId="680"/>
        <pc:sldMkLst>
          <pc:docMk/>
          <pc:sldMk cId="3256026104" sldId="264"/>
        </pc:sldMkLst>
      </pc:sldChg>
      <pc:sldChg chg="new">
        <pc:chgData name="Yoshihara Toru" userId="86ccaa3c9aeaa58c" providerId="LiveId" clId="{73493B93-E617-415F-9DD1-643A07938CBD}" dt="2022-09-19T09:28:17.237" v="1839" actId="680"/>
        <pc:sldMkLst>
          <pc:docMk/>
          <pc:sldMk cId="887501084" sldId="265"/>
        </pc:sldMkLst>
      </pc:sldChg>
      <pc:sldChg chg="addSp delSp modSp add mod">
        <pc:chgData name="Yoshihara Toru" userId="86ccaa3c9aeaa58c" providerId="LiveId" clId="{73493B93-E617-415F-9DD1-643A07938CBD}" dt="2022-09-22T12:37:16.863" v="2784" actId="20577"/>
        <pc:sldMkLst>
          <pc:docMk/>
          <pc:sldMk cId="2738588739" sldId="266"/>
        </pc:sldMkLst>
        <pc:spChg chg="add mod">
          <ac:chgData name="Yoshihara Toru" userId="86ccaa3c9aeaa58c" providerId="LiveId" clId="{73493B93-E617-415F-9DD1-643A07938CBD}" dt="2022-09-22T12:36:22.944" v="2778" actId="20577"/>
          <ac:spMkLst>
            <pc:docMk/>
            <pc:sldMk cId="2738588739" sldId="266"/>
            <ac:spMk id="2" creationId="{214A3B35-DCC4-8676-88E7-818E6ED5E178}"/>
          </ac:spMkLst>
        </pc:spChg>
        <pc:spChg chg="mod">
          <ac:chgData name="Yoshihara Toru" userId="86ccaa3c9aeaa58c" providerId="LiveId" clId="{73493B93-E617-415F-9DD1-643A07938CBD}" dt="2022-09-19T09:43:27.210" v="1935" actId="20577"/>
          <ac:spMkLst>
            <pc:docMk/>
            <pc:sldMk cId="2738588739" sldId="266"/>
            <ac:spMk id="90" creationId="{3D04C0FD-7A6F-3546-05EA-3906B532F9C6}"/>
          </ac:spMkLst>
        </pc:spChg>
        <pc:spChg chg="mod">
          <ac:chgData name="Yoshihara Toru" userId="86ccaa3c9aeaa58c" providerId="LiveId" clId="{73493B93-E617-415F-9DD1-643A07938CBD}" dt="2022-09-22T12:36:58.679" v="2780" actId="20577"/>
          <ac:spMkLst>
            <pc:docMk/>
            <pc:sldMk cId="2738588739" sldId="266"/>
            <ac:spMk id="109" creationId="{35687C8A-60FE-D7E9-D13B-B92674EB51A6}"/>
          </ac:spMkLst>
        </pc:spChg>
        <pc:spChg chg="mod">
          <ac:chgData name="Yoshihara Toru" userId="86ccaa3c9aeaa58c" providerId="LiveId" clId="{73493B93-E617-415F-9DD1-643A07938CBD}" dt="2022-09-22T12:37:16.863" v="2784" actId="20577"/>
          <ac:spMkLst>
            <pc:docMk/>
            <pc:sldMk cId="2738588739" sldId="266"/>
            <ac:spMk id="110" creationId="{3E17B8D4-20EC-5ECD-FAC5-7605704981DC}"/>
          </ac:spMkLst>
        </pc:spChg>
        <pc:spChg chg="mod">
          <ac:chgData name="Yoshihara Toru" userId="86ccaa3c9aeaa58c" providerId="LiveId" clId="{73493B93-E617-415F-9DD1-643A07938CBD}" dt="2022-09-20T12:29:55.297" v="2282" actId="14100"/>
          <ac:spMkLst>
            <pc:docMk/>
            <pc:sldMk cId="2738588739" sldId="266"/>
            <ac:spMk id="136" creationId="{2A012027-C814-1ABC-DF60-77871371A222}"/>
          </ac:spMkLst>
        </pc:spChg>
        <pc:spChg chg="mod">
          <ac:chgData name="Yoshihara Toru" userId="86ccaa3c9aeaa58c" providerId="LiveId" clId="{73493B93-E617-415F-9DD1-643A07938CBD}" dt="2022-09-20T12:30:01.485" v="2283" actId="14100"/>
          <ac:spMkLst>
            <pc:docMk/>
            <pc:sldMk cId="2738588739" sldId="266"/>
            <ac:spMk id="137" creationId="{F51C38F5-78E0-04E7-97F2-1E1B6561BAF2}"/>
          </ac:spMkLst>
        </pc:spChg>
        <pc:spChg chg="mod">
          <ac:chgData name="Yoshihara Toru" userId="86ccaa3c9aeaa58c" providerId="LiveId" clId="{73493B93-E617-415F-9DD1-643A07938CBD}" dt="2022-09-20T13:18:11.366" v="2463" actId="14100"/>
          <ac:spMkLst>
            <pc:docMk/>
            <pc:sldMk cId="2738588739" sldId="266"/>
            <ac:spMk id="138" creationId="{20A6B817-A5BA-4BBA-AB7D-132FA112E409}"/>
          </ac:spMkLst>
        </pc:spChg>
        <pc:spChg chg="mod">
          <ac:chgData name="Yoshihara Toru" userId="86ccaa3c9aeaa58c" providerId="LiveId" clId="{73493B93-E617-415F-9DD1-643A07938CBD}" dt="2022-09-20T13:17:36.654" v="2458" actId="58"/>
          <ac:spMkLst>
            <pc:docMk/>
            <pc:sldMk cId="2738588739" sldId="266"/>
            <ac:spMk id="139" creationId="{1330ED02-29E4-6EFE-F680-1E4DE4C5DDB8}"/>
          </ac:spMkLst>
        </pc:spChg>
        <pc:spChg chg="mod">
          <ac:chgData name="Yoshihara Toru" userId="86ccaa3c9aeaa58c" providerId="LiveId" clId="{73493B93-E617-415F-9DD1-643A07938CBD}" dt="2022-09-19T09:33:44.490" v="1888" actId="1076"/>
          <ac:spMkLst>
            <pc:docMk/>
            <pc:sldMk cId="2738588739" sldId="266"/>
            <ac:spMk id="143" creationId="{EF1626FB-A3E3-D915-689B-3C48C073FD3D}"/>
          </ac:spMkLst>
        </pc:spChg>
        <pc:spChg chg="mod">
          <ac:chgData name="Yoshihara Toru" userId="86ccaa3c9aeaa58c" providerId="LiveId" clId="{73493B93-E617-415F-9DD1-643A07938CBD}" dt="2022-09-22T12:35:04.855" v="2726" actId="1076"/>
          <ac:spMkLst>
            <pc:docMk/>
            <pc:sldMk cId="2738588739" sldId="266"/>
            <ac:spMk id="144" creationId="{AB7D3304-0AEC-DEB2-F64F-F3AA678340E0}"/>
          </ac:spMkLst>
        </pc:spChg>
        <pc:picChg chg="add del mod">
          <ac:chgData name="Yoshihara Toru" userId="86ccaa3c9aeaa58c" providerId="LiveId" clId="{73493B93-E617-415F-9DD1-643A07938CBD}" dt="2022-09-19T09:32:19.753" v="1864" actId="478"/>
          <ac:picMkLst>
            <pc:docMk/>
            <pc:sldMk cId="2738588739" sldId="266"/>
            <ac:picMk id="3" creationId="{7D7B9F9C-B736-8E89-0C9D-5ED4090892AD}"/>
          </ac:picMkLst>
        </pc:picChg>
        <pc:picChg chg="add del mod">
          <ac:chgData name="Yoshihara Toru" userId="86ccaa3c9aeaa58c" providerId="LiveId" clId="{73493B93-E617-415F-9DD1-643A07938CBD}" dt="2022-09-19T09:33:47.057" v="1890" actId="478"/>
          <ac:picMkLst>
            <pc:docMk/>
            <pc:sldMk cId="2738588739" sldId="266"/>
            <ac:picMk id="13" creationId="{1F5EA6F8-EF4A-2D5A-23B1-B1806A7E013B}"/>
          </ac:picMkLst>
        </pc:picChg>
        <pc:picChg chg="add mod">
          <ac:chgData name="Yoshihara Toru" userId="86ccaa3c9aeaa58c" providerId="LiveId" clId="{73493B93-E617-415F-9DD1-643A07938CBD}" dt="2022-09-19T09:34:02.261" v="1895" actId="1038"/>
          <ac:picMkLst>
            <pc:docMk/>
            <pc:sldMk cId="2738588739" sldId="266"/>
            <ac:picMk id="21" creationId="{29972315-C653-D94A-4886-330E15557CAD}"/>
          </ac:picMkLst>
        </pc:picChg>
        <pc:picChg chg="add mod">
          <ac:chgData name="Yoshihara Toru" userId="86ccaa3c9aeaa58c" providerId="LiveId" clId="{73493B93-E617-415F-9DD1-643A07938CBD}" dt="2022-09-19T09:34:30.541" v="1902" actId="1037"/>
          <ac:picMkLst>
            <pc:docMk/>
            <pc:sldMk cId="2738588739" sldId="266"/>
            <ac:picMk id="71" creationId="{CAFB9DC3-59C9-9588-BE3C-881E5318937D}"/>
          </ac:picMkLst>
        </pc:picChg>
        <pc:cxnChg chg="mod ord">
          <ac:chgData name="Yoshihara Toru" userId="86ccaa3c9aeaa58c" providerId="LiveId" clId="{73493B93-E617-415F-9DD1-643A07938CBD}" dt="2022-09-19T09:34:50.295" v="1905" actId="14100"/>
          <ac:cxnSpMkLst>
            <pc:docMk/>
            <pc:sldMk cId="2738588739" sldId="266"/>
            <ac:cxnSpMk id="112" creationId="{13DE633F-09FF-AAAB-9395-01AF0906C077}"/>
          </ac:cxnSpMkLst>
        </pc:cxnChg>
        <pc:cxnChg chg="mod ord">
          <ac:chgData name="Yoshihara Toru" userId="86ccaa3c9aeaa58c" providerId="LiveId" clId="{73493B93-E617-415F-9DD1-643A07938CBD}" dt="2022-09-19T09:34:55.459" v="1907" actId="14100"/>
          <ac:cxnSpMkLst>
            <pc:docMk/>
            <pc:sldMk cId="2738588739" sldId="266"/>
            <ac:cxnSpMk id="114" creationId="{3432F9A8-730B-66E0-104D-A354291B6514}"/>
          </ac:cxnSpMkLst>
        </pc:cxnChg>
        <pc:cxnChg chg="mod ord">
          <ac:chgData name="Yoshihara Toru" userId="86ccaa3c9aeaa58c" providerId="LiveId" clId="{73493B93-E617-415F-9DD1-643A07938CBD}" dt="2022-09-19T09:34:57.788" v="1908" actId="14100"/>
          <ac:cxnSpMkLst>
            <pc:docMk/>
            <pc:sldMk cId="2738588739" sldId="266"/>
            <ac:cxnSpMk id="117" creationId="{831A53CA-F686-335D-CEB5-889E4EEE60FD}"/>
          </ac:cxnSpMkLst>
        </pc:cxnChg>
        <pc:cxnChg chg="mod ord">
          <ac:chgData name="Yoshihara Toru" userId="86ccaa3c9aeaa58c" providerId="LiveId" clId="{73493B93-E617-415F-9DD1-643A07938CBD}" dt="2022-09-19T09:34:52.560" v="1906" actId="14100"/>
          <ac:cxnSpMkLst>
            <pc:docMk/>
            <pc:sldMk cId="2738588739" sldId="266"/>
            <ac:cxnSpMk id="123" creationId="{8BA7B16C-56BD-C184-E528-1A25BCF26D7B}"/>
          </ac:cxnSpMkLst>
        </pc:cxnChg>
      </pc:sldChg>
      <pc:sldChg chg="new del">
        <pc:chgData name="Yoshihara Toru" userId="86ccaa3c9aeaa58c" providerId="LiveId" clId="{73493B93-E617-415F-9DD1-643A07938CBD}" dt="2022-09-20T12:45:17.237" v="2289" actId="47"/>
        <pc:sldMkLst>
          <pc:docMk/>
          <pc:sldMk cId="2592645377" sldId="267"/>
        </pc:sldMkLst>
      </pc:sldChg>
      <pc:sldChg chg="addSp delSp modSp add mod">
        <pc:chgData name="Yoshihara Toru" userId="86ccaa3c9aeaa58c" providerId="LiveId" clId="{73493B93-E617-415F-9DD1-643A07938CBD}" dt="2022-09-22T12:40:49.021" v="2808" actId="571"/>
        <pc:sldMkLst>
          <pc:docMk/>
          <pc:sldMk cId="3442396844" sldId="268"/>
        </pc:sldMkLst>
        <pc:spChg chg="add mod">
          <ac:chgData name="Yoshihara Toru" userId="86ccaa3c9aeaa58c" providerId="LiveId" clId="{73493B93-E617-415F-9DD1-643A07938CBD}" dt="2022-09-22T12:40:45.243" v="2807" actId="571"/>
          <ac:spMkLst>
            <pc:docMk/>
            <pc:sldMk cId="3442396844" sldId="268"/>
            <ac:spMk id="4" creationId="{FC4B35DB-5561-A0B7-E4B7-283B01BC2CEB}"/>
          </ac:spMkLst>
        </pc:spChg>
        <pc:spChg chg="add mod">
          <ac:chgData name="Yoshihara Toru" userId="86ccaa3c9aeaa58c" providerId="LiveId" clId="{73493B93-E617-415F-9DD1-643A07938CBD}" dt="2022-09-22T12:40:49.021" v="2808" actId="571"/>
          <ac:spMkLst>
            <pc:docMk/>
            <pc:sldMk cId="3442396844" sldId="268"/>
            <ac:spMk id="5" creationId="{97BE774C-95BF-A945-588B-E5256971E061}"/>
          </ac:spMkLst>
        </pc:spChg>
        <pc:spChg chg="mod">
          <ac:chgData name="Yoshihara Toru" userId="86ccaa3c9aeaa58c" providerId="LiveId" clId="{73493B93-E617-415F-9DD1-643A07938CBD}" dt="2022-09-22T12:40:36.885" v="2804" actId="14100"/>
          <ac:spMkLst>
            <pc:docMk/>
            <pc:sldMk cId="3442396844" sldId="268"/>
            <ac:spMk id="109" creationId="{35687C8A-60FE-D7E9-D13B-B92674EB51A6}"/>
          </ac:spMkLst>
        </pc:spChg>
        <pc:spChg chg="mod">
          <ac:chgData name="Yoshihara Toru" userId="86ccaa3c9aeaa58c" providerId="LiveId" clId="{73493B93-E617-415F-9DD1-643A07938CBD}" dt="2022-09-22T12:33:36.423" v="2721" actId="20577"/>
          <ac:spMkLst>
            <pc:docMk/>
            <pc:sldMk cId="3442396844" sldId="268"/>
            <ac:spMk id="110" creationId="{3E17B8D4-20EC-5ECD-FAC5-7605704981DC}"/>
          </ac:spMkLst>
        </pc:spChg>
        <pc:spChg chg="mod">
          <ac:chgData name="Yoshihara Toru" userId="86ccaa3c9aeaa58c" providerId="LiveId" clId="{73493B93-E617-415F-9DD1-643A07938CBD}" dt="2022-09-20T13:10:20.194" v="2366"/>
          <ac:spMkLst>
            <pc:docMk/>
            <pc:sldMk cId="3442396844" sldId="268"/>
            <ac:spMk id="138" creationId="{20A6B817-A5BA-4BBA-AB7D-132FA112E409}"/>
          </ac:spMkLst>
        </pc:spChg>
        <pc:spChg chg="mod">
          <ac:chgData name="Yoshihara Toru" userId="86ccaa3c9aeaa58c" providerId="LiveId" clId="{73493B93-E617-415F-9DD1-643A07938CBD}" dt="2022-09-20T13:08:45.222" v="2339" actId="20577"/>
          <ac:spMkLst>
            <pc:docMk/>
            <pc:sldMk cId="3442396844" sldId="268"/>
            <ac:spMk id="139" creationId="{1330ED02-29E4-6EFE-F680-1E4DE4C5DDB8}"/>
          </ac:spMkLst>
        </pc:spChg>
        <pc:spChg chg="mod">
          <ac:chgData name="Yoshihara Toru" userId="86ccaa3c9aeaa58c" providerId="LiveId" clId="{73493B93-E617-415F-9DD1-643A07938CBD}" dt="2022-09-20T13:25:28.663" v="2542" actId="14100"/>
          <ac:spMkLst>
            <pc:docMk/>
            <pc:sldMk cId="3442396844" sldId="268"/>
            <ac:spMk id="278" creationId="{49E51E7F-8576-626A-5B04-25EBAEB80681}"/>
          </ac:spMkLst>
        </pc:spChg>
        <pc:spChg chg="mod">
          <ac:chgData name="Yoshihara Toru" userId="86ccaa3c9aeaa58c" providerId="LiveId" clId="{73493B93-E617-415F-9DD1-643A07938CBD}" dt="2022-09-20T13:24:17.895" v="2529" actId="1076"/>
          <ac:spMkLst>
            <pc:docMk/>
            <pc:sldMk cId="3442396844" sldId="268"/>
            <ac:spMk id="284" creationId="{3B9F9602-A70F-FC96-D9D8-0EF62D6BC8DD}"/>
          </ac:spMkLst>
        </pc:spChg>
        <pc:spChg chg="del mod">
          <ac:chgData name="Yoshihara Toru" userId="86ccaa3c9aeaa58c" providerId="LiveId" clId="{73493B93-E617-415F-9DD1-643A07938CBD}" dt="2022-09-20T13:27:40.039" v="2568" actId="478"/>
          <ac:spMkLst>
            <pc:docMk/>
            <pc:sldMk cId="3442396844" sldId="268"/>
            <ac:spMk id="289" creationId="{731938FD-FF63-B952-A670-FC0BB08C6D81}"/>
          </ac:spMkLst>
        </pc:spChg>
        <pc:spChg chg="mod">
          <ac:chgData name="Yoshihara Toru" userId="86ccaa3c9aeaa58c" providerId="LiveId" clId="{73493B93-E617-415F-9DD1-643A07938CBD}" dt="2022-09-22T12:33:32.167" v="2714" actId="20577"/>
          <ac:spMkLst>
            <pc:docMk/>
            <pc:sldMk cId="3442396844" sldId="268"/>
            <ac:spMk id="290" creationId="{1579812A-A1D9-BF5D-4B33-9936270B0DA3}"/>
          </ac:spMkLst>
        </pc:spChg>
        <pc:spChg chg="mod">
          <ac:chgData name="Yoshihara Toru" userId="86ccaa3c9aeaa58c" providerId="LiveId" clId="{73493B93-E617-415F-9DD1-643A07938CBD}" dt="2022-09-20T13:24:17.895" v="2529" actId="1076"/>
          <ac:spMkLst>
            <pc:docMk/>
            <pc:sldMk cId="3442396844" sldId="268"/>
            <ac:spMk id="291" creationId="{C71D70EA-59DA-FE36-E40D-FFA53DBC8065}"/>
          </ac:spMkLst>
        </pc:spChg>
        <pc:spChg chg="mod">
          <ac:chgData name="Yoshihara Toru" userId="86ccaa3c9aeaa58c" providerId="LiveId" clId="{73493B93-E617-415F-9DD1-643A07938CBD}" dt="2022-09-20T13:24:17.895" v="2529" actId="1076"/>
          <ac:spMkLst>
            <pc:docMk/>
            <pc:sldMk cId="3442396844" sldId="268"/>
            <ac:spMk id="292" creationId="{23E7DF81-2033-1472-7FEE-082CF9A58B18}"/>
          </ac:spMkLst>
        </pc:spChg>
        <pc:spChg chg="mod">
          <ac:chgData name="Yoshihara Toru" userId="86ccaa3c9aeaa58c" providerId="LiveId" clId="{73493B93-E617-415F-9DD1-643A07938CBD}" dt="2022-09-20T13:25:35.008" v="2543" actId="14100"/>
          <ac:spMkLst>
            <pc:docMk/>
            <pc:sldMk cId="3442396844" sldId="268"/>
            <ac:spMk id="365" creationId="{70BE9F2F-AD5F-DFDB-9D5F-33FA6D1F84D4}"/>
          </ac:spMkLst>
        </pc:spChg>
        <pc:spChg chg="del">
          <ac:chgData name="Yoshihara Toru" userId="86ccaa3c9aeaa58c" providerId="LiveId" clId="{73493B93-E617-415F-9DD1-643A07938CBD}" dt="2022-09-20T13:27:41.616" v="2569" actId="478"/>
          <ac:spMkLst>
            <pc:docMk/>
            <pc:sldMk cId="3442396844" sldId="268"/>
            <ac:spMk id="376" creationId="{5AA59833-6877-E42C-E0BA-DEAFA8032A5C}"/>
          </ac:spMkLst>
        </pc:spChg>
        <pc:spChg chg="mod">
          <ac:chgData name="Yoshihara Toru" userId="86ccaa3c9aeaa58c" providerId="LiveId" clId="{73493B93-E617-415F-9DD1-643A07938CBD}" dt="2022-09-22T12:33:26.183" v="2699" actId="20577"/>
          <ac:spMkLst>
            <pc:docMk/>
            <pc:sldMk cId="3442396844" sldId="268"/>
            <ac:spMk id="377" creationId="{5E60A666-0765-7FE1-D5F4-DE1B81C89B47}"/>
          </ac:spMkLst>
        </pc:spChg>
        <pc:spChg chg="mod">
          <ac:chgData name="Yoshihara Toru" userId="86ccaa3c9aeaa58c" providerId="LiveId" clId="{73493B93-E617-415F-9DD1-643A07938CBD}" dt="2022-09-20T13:18:26.742" v="2469" actId="6549"/>
          <ac:spMkLst>
            <pc:docMk/>
            <pc:sldMk cId="3442396844" sldId="268"/>
            <ac:spMk id="378" creationId="{0A0D694C-1ECD-C43F-90B2-F9B7BAFAB85A}"/>
          </ac:spMkLst>
        </pc:spChg>
        <pc:spChg chg="mod">
          <ac:chgData name="Yoshihara Toru" userId="86ccaa3c9aeaa58c" providerId="LiveId" clId="{73493B93-E617-415F-9DD1-643A07938CBD}" dt="2022-09-20T13:15:06.429" v="2432" actId="6549"/>
          <ac:spMkLst>
            <pc:docMk/>
            <pc:sldMk cId="3442396844" sldId="268"/>
            <ac:spMk id="379" creationId="{CD2A43FD-059A-11EA-BD34-2699D4CFF55A}"/>
          </ac:spMkLst>
        </pc:spChg>
        <pc:spChg chg="mod">
          <ac:chgData name="Yoshihara Toru" userId="86ccaa3c9aeaa58c" providerId="LiveId" clId="{73493B93-E617-415F-9DD1-643A07938CBD}" dt="2022-09-20T13:25:39.863" v="2547" actId="14100"/>
          <ac:spMkLst>
            <pc:docMk/>
            <pc:sldMk cId="3442396844" sldId="268"/>
            <ac:spMk id="452" creationId="{1BBDAA35-BA09-7323-B081-C78CA3C3FD31}"/>
          </ac:spMkLst>
        </pc:spChg>
        <pc:spChg chg="del mod">
          <ac:chgData name="Yoshihara Toru" userId="86ccaa3c9aeaa58c" providerId="LiveId" clId="{73493B93-E617-415F-9DD1-643A07938CBD}" dt="2022-09-20T13:11:07.968" v="2375" actId="478"/>
          <ac:spMkLst>
            <pc:docMk/>
            <pc:sldMk cId="3442396844" sldId="268"/>
            <ac:spMk id="455" creationId="{5E747204-0EF0-AB79-11D3-531E3634983A}"/>
          </ac:spMkLst>
        </pc:spChg>
        <pc:spChg chg="mod">
          <ac:chgData name="Yoshihara Toru" userId="86ccaa3c9aeaa58c" providerId="LiveId" clId="{73493B93-E617-415F-9DD1-643A07938CBD}" dt="2022-09-20T13:09:32.565" v="2351" actId="20577"/>
          <ac:spMkLst>
            <pc:docMk/>
            <pc:sldMk cId="3442396844" sldId="268"/>
            <ac:spMk id="472" creationId="{4FCC74E9-1991-BA46-712C-7DE33828E04D}"/>
          </ac:spMkLst>
        </pc:spChg>
        <pc:spChg chg="mod">
          <ac:chgData name="Yoshihara Toru" userId="86ccaa3c9aeaa58c" providerId="LiveId" clId="{73493B93-E617-415F-9DD1-643A07938CBD}" dt="2022-09-20T13:26:30.152" v="2556" actId="14100"/>
          <ac:spMkLst>
            <pc:docMk/>
            <pc:sldMk cId="3442396844" sldId="268"/>
            <ac:spMk id="473" creationId="{E0E1DCAF-2ADD-FC44-96B5-B762E7DE7386}"/>
          </ac:spMkLst>
        </pc:spChg>
        <pc:spChg chg="mod">
          <ac:chgData name="Yoshihara Toru" userId="86ccaa3c9aeaa58c" providerId="LiveId" clId="{73493B93-E617-415F-9DD1-643A07938CBD}" dt="2022-09-20T13:26:42.680" v="2558" actId="14100"/>
          <ac:spMkLst>
            <pc:docMk/>
            <pc:sldMk cId="3442396844" sldId="268"/>
            <ac:spMk id="474" creationId="{555340F6-7CD5-B2D0-59BA-C7FD0ED88125}"/>
          </ac:spMkLst>
        </pc:spChg>
        <pc:spChg chg="mod">
          <ac:chgData name="Yoshihara Toru" userId="86ccaa3c9aeaa58c" providerId="LiveId" clId="{73493B93-E617-415F-9DD1-643A07938CBD}" dt="2022-09-20T13:25:55.794" v="2552" actId="1037"/>
          <ac:spMkLst>
            <pc:docMk/>
            <pc:sldMk cId="3442396844" sldId="268"/>
            <ac:spMk id="478" creationId="{5E826B05-8614-E429-154E-68143D1A0182}"/>
          </ac:spMkLst>
        </pc:spChg>
        <pc:spChg chg="add mod">
          <ac:chgData name="Yoshihara Toru" userId="86ccaa3c9aeaa58c" providerId="LiveId" clId="{73493B93-E617-415F-9DD1-643A07938CBD}" dt="2022-09-20T13:11:46.011" v="2390" actId="1076"/>
          <ac:spMkLst>
            <pc:docMk/>
            <pc:sldMk cId="3442396844" sldId="268"/>
            <ac:spMk id="480" creationId="{171E90BA-4FD2-7A6A-0404-4AB1384484AF}"/>
          </ac:spMkLst>
        </pc:spChg>
        <pc:spChg chg="add mod">
          <ac:chgData name="Yoshihara Toru" userId="86ccaa3c9aeaa58c" providerId="LiveId" clId="{73493B93-E617-415F-9DD1-643A07938CBD}" dt="2022-09-20T13:24:43.875" v="2532" actId="571"/>
          <ac:spMkLst>
            <pc:docMk/>
            <pc:sldMk cId="3442396844" sldId="268"/>
            <ac:spMk id="481" creationId="{4448489E-5512-31F2-FACF-DCC7526B3D15}"/>
          </ac:spMkLst>
        </pc:spChg>
        <pc:spChg chg="add mod">
          <ac:chgData name="Yoshihara Toru" userId="86ccaa3c9aeaa58c" providerId="LiveId" clId="{73493B93-E617-415F-9DD1-643A07938CBD}" dt="2022-09-20T13:24:43.875" v="2532" actId="571"/>
          <ac:spMkLst>
            <pc:docMk/>
            <pc:sldMk cId="3442396844" sldId="268"/>
            <ac:spMk id="482" creationId="{97C28D74-D5D3-57CA-A34A-B8A0456D22BA}"/>
          </ac:spMkLst>
        </pc:spChg>
        <pc:spChg chg="add mod">
          <ac:chgData name="Yoshihara Toru" userId="86ccaa3c9aeaa58c" providerId="LiveId" clId="{73493B93-E617-415F-9DD1-643A07938CBD}" dt="2022-09-20T13:24:43.875" v="2532" actId="571"/>
          <ac:spMkLst>
            <pc:docMk/>
            <pc:sldMk cId="3442396844" sldId="268"/>
            <ac:spMk id="483" creationId="{21F65393-653B-6D9C-147C-EBAD243A51D7}"/>
          </ac:spMkLst>
        </pc:spChg>
        <pc:spChg chg="add del mod">
          <ac:chgData name="Yoshihara Toru" userId="86ccaa3c9aeaa58c" providerId="LiveId" clId="{73493B93-E617-415F-9DD1-643A07938CBD}" dt="2022-09-22T12:40:39.320" v="2805" actId="478"/>
          <ac:spMkLst>
            <pc:docMk/>
            <pc:sldMk cId="3442396844" sldId="268"/>
            <ac:spMk id="485" creationId="{631B9B8D-6E00-096A-25C6-CC619D3254A6}"/>
          </ac:spMkLst>
        </pc:spChg>
        <pc:spChg chg="add del mod">
          <ac:chgData name="Yoshihara Toru" userId="86ccaa3c9aeaa58c" providerId="LiveId" clId="{73493B93-E617-415F-9DD1-643A07938CBD}" dt="2022-09-22T12:40:41.208" v="2806" actId="478"/>
          <ac:spMkLst>
            <pc:docMk/>
            <pc:sldMk cId="3442396844" sldId="268"/>
            <ac:spMk id="486" creationId="{1E1082A5-9562-D760-FDCB-901F69D28361}"/>
          </ac:spMkLst>
        </pc:spChg>
        <pc:grpChg chg="mod">
          <ac:chgData name="Yoshihara Toru" userId="86ccaa3c9aeaa58c" providerId="LiveId" clId="{73493B93-E617-415F-9DD1-643A07938CBD}" dt="2022-09-20T13:24:17.895" v="2529" actId="1076"/>
          <ac:grpSpMkLst>
            <pc:docMk/>
            <pc:sldMk cId="3442396844" sldId="268"/>
            <ac:grpSpMk id="279" creationId="{94C0B3F7-3DA2-3794-D5AA-9A986A4321B1}"/>
          </ac:grpSpMkLst>
        </pc:grpChg>
        <pc:grpChg chg="mod">
          <ac:chgData name="Yoshihara Toru" userId="86ccaa3c9aeaa58c" providerId="LiveId" clId="{73493B93-E617-415F-9DD1-643A07938CBD}" dt="2022-09-20T13:24:17.895" v="2529" actId="1076"/>
          <ac:grpSpMkLst>
            <pc:docMk/>
            <pc:sldMk cId="3442396844" sldId="268"/>
            <ac:grpSpMk id="285" creationId="{80B504DA-28AE-86EA-7083-BEFB3916CDFA}"/>
          </ac:grpSpMkLst>
        </pc:grpChg>
        <pc:grpChg chg="mod">
          <ac:chgData name="Yoshihara Toru" userId="86ccaa3c9aeaa58c" providerId="LiveId" clId="{73493B93-E617-415F-9DD1-643A07938CBD}" dt="2022-09-20T13:24:17.895" v="2529" actId="1076"/>
          <ac:grpSpMkLst>
            <pc:docMk/>
            <pc:sldMk cId="3442396844" sldId="268"/>
            <ac:grpSpMk id="293" creationId="{A1034CEB-56DB-DEC8-F117-74FB3B86B02A}"/>
          </ac:grpSpMkLst>
        </pc:grpChg>
        <pc:grpChg chg="mod">
          <ac:chgData name="Yoshihara Toru" userId="86ccaa3c9aeaa58c" providerId="LiveId" clId="{73493B93-E617-415F-9DD1-643A07938CBD}" dt="2022-09-20T13:24:17.895" v="2529" actId="1076"/>
          <ac:grpSpMkLst>
            <pc:docMk/>
            <pc:sldMk cId="3442396844" sldId="268"/>
            <ac:grpSpMk id="301" creationId="{C5C0F9FE-5403-BFFC-6BD8-F0C85B398D1D}"/>
          </ac:grpSpMkLst>
        </pc:grpChg>
        <pc:picChg chg="add del mod">
          <ac:chgData name="Yoshihara Toru" userId="86ccaa3c9aeaa58c" providerId="LiveId" clId="{73493B93-E617-415F-9DD1-643A07938CBD}" dt="2022-09-20T12:46:29.293" v="2300" actId="478"/>
          <ac:picMkLst>
            <pc:docMk/>
            <pc:sldMk cId="3442396844" sldId="268"/>
            <ac:picMk id="4" creationId="{84458F3B-148C-A6C6-7FF9-A8574111B198}"/>
          </ac:picMkLst>
        </pc:picChg>
        <pc:picChg chg="add del mod">
          <ac:chgData name="Yoshihara Toru" userId="86ccaa3c9aeaa58c" providerId="LiveId" clId="{73493B93-E617-415F-9DD1-643A07938CBD}" dt="2022-09-20T12:46:30.501" v="2301" actId="478"/>
          <ac:picMkLst>
            <pc:docMk/>
            <pc:sldMk cId="3442396844" sldId="268"/>
            <ac:picMk id="5" creationId="{8CAD8127-FD9F-261E-CB44-246C8A907DA6}"/>
          </ac:picMkLst>
        </pc:picChg>
        <pc:picChg chg="add del mod">
          <ac:chgData name="Yoshihara Toru" userId="86ccaa3c9aeaa58c" providerId="LiveId" clId="{73493B93-E617-415F-9DD1-643A07938CBD}" dt="2022-09-20T12:46:31.605" v="2302" actId="478"/>
          <ac:picMkLst>
            <pc:docMk/>
            <pc:sldMk cId="3442396844" sldId="268"/>
            <ac:picMk id="6" creationId="{92677708-D394-5D93-3EC2-B0196664020C}"/>
          </ac:picMkLst>
        </pc:picChg>
        <pc:picChg chg="add del mod">
          <ac:chgData name="Yoshihara Toru" userId="86ccaa3c9aeaa58c" providerId="LiveId" clId="{73493B93-E617-415F-9DD1-643A07938CBD}" dt="2022-09-20T12:46:16.974" v="2297" actId="478"/>
          <ac:picMkLst>
            <pc:docMk/>
            <pc:sldMk cId="3442396844" sldId="268"/>
            <ac:picMk id="7" creationId="{162172F1-16B7-D73A-4963-DF891F45CE10}"/>
          </ac:picMkLst>
        </pc:picChg>
        <pc:picChg chg="add del mod">
          <ac:chgData name="Yoshihara Toru" userId="86ccaa3c9aeaa58c" providerId="LiveId" clId="{73493B93-E617-415F-9DD1-643A07938CBD}" dt="2022-09-20T12:46:26.727" v="2299" actId="478"/>
          <ac:picMkLst>
            <pc:docMk/>
            <pc:sldMk cId="3442396844" sldId="268"/>
            <ac:picMk id="16" creationId="{36DD88C6-AE6E-EC8E-19F7-1A5332D51B19}"/>
          </ac:picMkLst>
        </pc:picChg>
        <pc:picChg chg="mod">
          <ac:chgData name="Yoshihara Toru" userId="86ccaa3c9aeaa58c" providerId="LiveId" clId="{73493B93-E617-415F-9DD1-643A07938CBD}" dt="2022-09-20T13:24:17.895" v="2529" actId="1076"/>
          <ac:picMkLst>
            <pc:docMk/>
            <pc:sldMk cId="3442396844" sldId="268"/>
            <ac:picMk id="283" creationId="{AE88C251-406C-B962-C928-5AEED4EAE158}"/>
          </ac:picMkLst>
        </pc:picChg>
        <pc:picChg chg="add mod">
          <ac:chgData name="Yoshihara Toru" userId="86ccaa3c9aeaa58c" providerId="LiveId" clId="{73493B93-E617-415F-9DD1-643A07938CBD}" dt="2022-09-20T12:49:14.942" v="2312" actId="14100"/>
          <ac:picMkLst>
            <pc:docMk/>
            <pc:sldMk cId="3442396844" sldId="268"/>
            <ac:picMk id="464" creationId="{6F214D1A-28D0-52AE-1E23-FC20C6FA3CCD}"/>
          </ac:picMkLst>
        </pc:picChg>
        <pc:picChg chg="add mod">
          <ac:chgData name="Yoshihara Toru" userId="86ccaa3c9aeaa58c" providerId="LiveId" clId="{73493B93-E617-415F-9DD1-643A07938CBD}" dt="2022-09-20T13:24:17.895" v="2529" actId="1076"/>
          <ac:picMkLst>
            <pc:docMk/>
            <pc:sldMk cId="3442396844" sldId="268"/>
            <ac:picMk id="467" creationId="{E7F80CCA-E092-AA69-0090-6A8EE1E309DF}"/>
          </ac:picMkLst>
        </pc:picChg>
        <pc:picChg chg="add mod">
          <ac:chgData name="Yoshihara Toru" userId="86ccaa3c9aeaa58c" providerId="LiveId" clId="{73493B93-E617-415F-9DD1-643A07938CBD}" dt="2022-09-20T12:51:02.673" v="2330" actId="1035"/>
          <ac:picMkLst>
            <pc:docMk/>
            <pc:sldMk cId="3442396844" sldId="268"/>
            <ac:picMk id="468" creationId="{21CE04E5-95E4-57F9-AB47-AEFBE1ADB9C1}"/>
          </ac:picMkLst>
        </pc:picChg>
        <pc:picChg chg="add mod">
          <ac:chgData name="Yoshihara Toru" userId="86ccaa3c9aeaa58c" providerId="LiveId" clId="{73493B93-E617-415F-9DD1-643A07938CBD}" dt="2022-09-20T12:50:13.138" v="2320" actId="1037"/>
          <ac:picMkLst>
            <pc:docMk/>
            <pc:sldMk cId="3442396844" sldId="268"/>
            <ac:picMk id="471" creationId="{79C8F61A-3DD0-D86C-12B4-7F851EAE0EC1}"/>
          </ac:picMkLst>
        </pc:picChg>
        <pc:picChg chg="add mod">
          <ac:chgData name="Yoshihara Toru" userId="86ccaa3c9aeaa58c" providerId="LiveId" clId="{73493B93-E617-415F-9DD1-643A07938CBD}" dt="2022-09-20T13:24:17.895" v="2529" actId="1076"/>
          <ac:picMkLst>
            <pc:docMk/>
            <pc:sldMk cId="3442396844" sldId="268"/>
            <ac:picMk id="477" creationId="{A3B30613-05C4-2F42-994B-D931AFC2981C}"/>
          </ac:picMkLst>
        </pc:picChg>
        <pc:picChg chg="add mod">
          <ac:chgData name="Yoshihara Toru" userId="86ccaa3c9aeaa58c" providerId="LiveId" clId="{73493B93-E617-415F-9DD1-643A07938CBD}" dt="2022-09-20T12:50:45.230" v="2329" actId="14100"/>
          <ac:picMkLst>
            <pc:docMk/>
            <pc:sldMk cId="3442396844" sldId="268"/>
            <ac:picMk id="479" creationId="{2EB0B939-D16E-09F2-626F-DEC50199DA6E}"/>
          </ac:picMkLst>
        </pc:picChg>
        <pc:cxnChg chg="ord">
          <ac:chgData name="Yoshihara Toru" userId="86ccaa3c9aeaa58c" providerId="LiveId" clId="{73493B93-E617-415F-9DD1-643A07938CBD}" dt="2022-09-20T12:51:22.041" v="2331" actId="166"/>
          <ac:cxnSpMkLst>
            <pc:docMk/>
            <pc:sldMk cId="3442396844" sldId="268"/>
            <ac:cxnSpMk id="13" creationId="{5A7166C9-56E5-9A44-D281-1EA2166B66EF}"/>
          </ac:cxnSpMkLst>
        </pc:cxnChg>
        <pc:cxnChg chg="ord">
          <ac:chgData name="Yoshihara Toru" userId="86ccaa3c9aeaa58c" providerId="LiveId" clId="{73493B93-E617-415F-9DD1-643A07938CBD}" dt="2022-09-20T12:51:22.041" v="2331" actId="166"/>
          <ac:cxnSpMkLst>
            <pc:docMk/>
            <pc:sldMk cId="3442396844" sldId="268"/>
            <ac:cxnSpMk id="21" creationId="{28402849-E71E-7975-CA4D-8A4D4BD36789}"/>
          </ac:cxnSpMkLst>
        </pc:cxnChg>
        <pc:cxnChg chg="mod ord">
          <ac:chgData name="Yoshihara Toru" userId="86ccaa3c9aeaa58c" providerId="LiveId" clId="{73493B93-E617-415F-9DD1-643A07938CBD}" dt="2022-09-20T13:24:17.895" v="2529" actId="1076"/>
          <ac:cxnSpMkLst>
            <pc:docMk/>
            <pc:sldMk cId="3442396844" sldId="268"/>
            <ac:cxnSpMk id="300" creationId="{EF281614-94DB-DB8A-22E8-A90B40329D39}"/>
          </ac:cxnSpMkLst>
        </pc:cxnChg>
        <pc:cxnChg chg="mod ord">
          <ac:chgData name="Yoshihara Toru" userId="86ccaa3c9aeaa58c" providerId="LiveId" clId="{73493B93-E617-415F-9DD1-643A07938CBD}" dt="2022-09-20T13:24:17.895" v="2529" actId="1076"/>
          <ac:cxnSpMkLst>
            <pc:docMk/>
            <pc:sldMk cId="3442396844" sldId="268"/>
            <ac:cxnSpMk id="364" creationId="{5D425E06-6F8E-86D8-F392-2036D3B99FD9}"/>
          </ac:cxnSpMkLst>
        </pc:cxnChg>
        <pc:cxnChg chg="ord">
          <ac:chgData name="Yoshihara Toru" userId="86ccaa3c9aeaa58c" providerId="LiveId" clId="{73493B93-E617-415F-9DD1-643A07938CBD}" dt="2022-09-20T12:51:22.041" v="2331" actId="166"/>
          <ac:cxnSpMkLst>
            <pc:docMk/>
            <pc:sldMk cId="3442396844" sldId="268"/>
            <ac:cxnSpMk id="387" creationId="{39044ED6-5F3C-A460-5B1F-A6C0718784CC}"/>
          </ac:cxnSpMkLst>
        </pc:cxnChg>
        <pc:cxnChg chg="ord">
          <ac:chgData name="Yoshihara Toru" userId="86ccaa3c9aeaa58c" providerId="LiveId" clId="{73493B93-E617-415F-9DD1-643A07938CBD}" dt="2022-09-20T12:51:22.041" v="2331" actId="166"/>
          <ac:cxnSpMkLst>
            <pc:docMk/>
            <pc:sldMk cId="3442396844" sldId="268"/>
            <ac:cxnSpMk id="451" creationId="{0EA0BA29-54BB-D395-74BA-F737BA623051}"/>
          </ac:cxnSpMkLst>
        </pc:cxnChg>
        <pc:cxnChg chg="ord">
          <ac:chgData name="Yoshihara Toru" userId="86ccaa3c9aeaa58c" providerId="LiveId" clId="{73493B93-E617-415F-9DD1-643A07938CBD}" dt="2022-09-20T12:51:29.675" v="2332" actId="166"/>
          <ac:cxnSpMkLst>
            <pc:docMk/>
            <pc:sldMk cId="3442396844" sldId="268"/>
            <ac:cxnSpMk id="465" creationId="{525FEA0D-0C26-7F24-36FB-5B41E17B19C9}"/>
          </ac:cxnSpMkLst>
        </pc:cxnChg>
        <pc:cxnChg chg="mod ord">
          <ac:chgData name="Yoshihara Toru" userId="86ccaa3c9aeaa58c" providerId="LiveId" clId="{73493B93-E617-415F-9DD1-643A07938CBD}" dt="2022-09-20T13:26:19.471" v="2554" actId="14100"/>
          <ac:cxnSpMkLst>
            <pc:docMk/>
            <pc:sldMk cId="3442396844" sldId="268"/>
            <ac:cxnSpMk id="466" creationId="{52F26969-6B64-BB5E-E293-42A9560B7F92}"/>
          </ac:cxnSpMkLst>
        </pc:cxnChg>
        <pc:cxnChg chg="ord">
          <ac:chgData name="Yoshihara Toru" userId="86ccaa3c9aeaa58c" providerId="LiveId" clId="{73493B93-E617-415F-9DD1-643A07938CBD}" dt="2022-09-20T12:51:29.675" v="2332" actId="166"/>
          <ac:cxnSpMkLst>
            <pc:docMk/>
            <pc:sldMk cId="3442396844" sldId="268"/>
            <ac:cxnSpMk id="469" creationId="{AF787C03-5F90-AB3E-CD54-54956C76112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D900-713A-E08B-A05B-10FDF01F9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A7C4D-D96E-4317-A3F6-3EE3025B7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448C-CFF3-46C1-EB9A-5FAA5675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BD7F-124D-9121-FD77-F4480A09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C24E8-C262-5A22-48C2-4DE33138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C8B5-C516-8723-598B-3A8B77EE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774A5-2ADC-3AB5-5E98-9448EE52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88CB7-CB2D-C9EF-26F5-9C90F70A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6BAD1-9655-5C30-5F85-176AB959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D5FF-A21D-15A7-C389-7C8D1B4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7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7CC06-E9E9-FC66-EE13-B95B21F12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A798-8BD1-BBA7-6917-20FABF15D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B73A-43FD-5C6E-7A95-7190A8CC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1043-22AE-F8C6-7B05-929083F7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425EB-9D7F-0C4E-AC3A-D6283525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69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B6C9-1779-55ED-D96F-75843CBB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1659A-5B4F-1CBB-25C1-1161D1B2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886B-49CE-29BC-ACF9-AAD1BE98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F1A9-D8B2-2C8B-8EDD-F0C9A1C3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DB941-CCDA-7B9B-12FE-0243057C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3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193A-2229-1E07-4A8E-DEB014EA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7BDA7-CF95-B5E0-D3BB-F97A0E46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E147-FEC8-64C9-5AAB-C7B3EC2C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6002-1CCC-D5C9-3E9F-15AB6A5D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0D424-2EFF-C13F-4D25-1B56708C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3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E8DA-AB34-716A-65BA-4C5E9964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B494-4ABA-54D5-4D61-7DD7E1F1A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05089-B526-08BD-33A0-90B27EC15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35798-AF95-F804-0ECC-9A06D716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D4C6-D6FA-ABF2-BC12-C4D12C6F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F4F6A-3556-974D-A781-D2049498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85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15A9-89C2-9348-8BCA-22878112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ED3CA-6851-C6A9-E5D4-48552228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6A2E7-CF64-1848-2325-481AD5F33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6FA2D-A22B-4936-69A0-0B2ABF99C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9AC74-8A32-C17F-BCE3-2DA3493F3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F8BE6-3DD3-77CD-EA4B-468B4E91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70831-13A0-A6E9-C647-AAA2B049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DC169-1DD7-3792-ABFB-A17ECE9B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2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2D94-C9BE-A2A5-4E9F-12CDA0E4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B1B5E-39D9-58F9-023C-2BF8237A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BCD58-1452-53D2-54B9-EFF0C57D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5B914-1A03-2D5C-AFC9-79BD920B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A0A52-A882-A79B-8084-F8BF20BB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164B4-A2A0-020C-A5EA-82A6BF39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CCD5F-F901-0567-A4B9-A0F71D6A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6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C7F7-9B97-F0FE-B9E7-B1298578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5D30-D945-6E3A-EE65-B6C89E04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ED546-509C-123F-2D66-8C5ECB92B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61C45-0AA2-E415-4A7A-3ED95924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95BA-008F-430A-D03F-D5A5DB8A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A56A-B6CC-4B3F-14D7-3DAE9F27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0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7FC0-282C-C653-372F-54E6FB4D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DEC1D-003E-A7E4-D071-E44396428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D87AE-4DEA-654A-D766-74F0B345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4E9B-C89A-61B7-AA75-A47C29BB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261D-5BAD-4F59-B78A-63C45944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E2504-E7CA-4DE4-05C1-5A2297EE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8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A395D-A79B-6C58-367E-26A23CAA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FA3C0-02DC-617A-BF09-F21DA2710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0F24-8F98-C609-0CE6-28EA7874A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6FF1-548E-4751-9F77-E9363A925ED6}" type="datetimeFigureOut">
              <a:rPr kumimoji="1" lang="ja-JP" altLang="en-US" smtClean="0"/>
              <a:t>2022/9/22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3536-54FB-62B4-3C1B-8B805A996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3342-5C25-C5DA-1ACA-C661B73FC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01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8A7C-28D2-466E-B08D-ABD3EC081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F48F2-D7CB-AB4C-CEF1-41B291A82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17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EF1626FB-A3E3-D915-689B-3C48C073FD3D}"/>
              </a:ext>
            </a:extLst>
          </p:cNvPr>
          <p:cNvSpPr/>
          <p:nvPr/>
        </p:nvSpPr>
        <p:spPr>
          <a:xfrm>
            <a:off x="1300726" y="924067"/>
            <a:ext cx="7991208" cy="503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6" name="Callout: Bent Line 135">
            <a:extLst>
              <a:ext uri="{FF2B5EF4-FFF2-40B4-BE49-F238E27FC236}">
                <a16:creationId xmlns:a16="http://schemas.microsoft.com/office/drawing/2014/main" id="{2A012027-C814-1ABC-DF60-77871371A222}"/>
              </a:ext>
            </a:extLst>
          </p:cNvPr>
          <p:cNvSpPr/>
          <p:nvPr/>
        </p:nvSpPr>
        <p:spPr>
          <a:xfrm>
            <a:off x="6571710" y="1199821"/>
            <a:ext cx="2465345" cy="252000"/>
          </a:xfrm>
          <a:prstGeom prst="borderCallout2">
            <a:avLst>
              <a:gd name="adj1" fmla="val 49996"/>
              <a:gd name="adj2" fmla="val -194"/>
              <a:gd name="adj3" fmla="val 51004"/>
              <a:gd name="adj4" fmla="val -8837"/>
              <a:gd name="adj5" fmla="val 620437"/>
              <a:gd name="adj6" fmla="val -1843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(0.449, 0.476)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7141A-C174-7C95-5733-330565D1B548}"/>
              </a:ext>
            </a:extLst>
          </p:cNvPr>
          <p:cNvSpPr/>
          <p:nvPr/>
        </p:nvSpPr>
        <p:spPr>
          <a:xfrm>
            <a:off x="4994383" y="1419414"/>
            <a:ext cx="777612" cy="9720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A5001-EAB5-2D2C-D19E-74C1296B59F8}"/>
              </a:ext>
            </a:extLst>
          </p:cNvPr>
          <p:cNvSpPr/>
          <p:nvPr/>
        </p:nvSpPr>
        <p:spPr>
          <a:xfrm>
            <a:off x="5221189" y="2391429"/>
            <a:ext cx="324000" cy="1944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E63DC4-BF6D-DA7B-0615-5E2F5E803BE9}"/>
              </a:ext>
            </a:extLst>
          </p:cNvPr>
          <p:cNvSpPr/>
          <p:nvPr/>
        </p:nvSpPr>
        <p:spPr>
          <a:xfrm>
            <a:off x="4730850" y="1039232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Spectroradiometer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5389692-1E65-C7EA-8DD0-A2AFC4633606}"/>
              </a:ext>
            </a:extLst>
          </p:cNvPr>
          <p:cNvGrpSpPr/>
          <p:nvPr/>
        </p:nvGrpSpPr>
        <p:grpSpPr>
          <a:xfrm rot="5400000">
            <a:off x="1883935" y="2612033"/>
            <a:ext cx="1264966" cy="1944030"/>
            <a:chOff x="1781070" y="2547528"/>
            <a:chExt cx="1264966" cy="19440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E61BCB-BB0C-1DFC-2D72-F01DC76C3F94}"/>
                </a:ext>
              </a:extLst>
            </p:cNvPr>
            <p:cNvGrpSpPr/>
            <p:nvPr/>
          </p:nvGrpSpPr>
          <p:grpSpPr>
            <a:xfrm>
              <a:off x="1781070" y="2547528"/>
              <a:ext cx="1244179" cy="1944030"/>
              <a:chOff x="1106321" y="1290565"/>
              <a:chExt cx="2073632" cy="324005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CA9D749-E670-3518-AAB1-A6C878AA22F0}"/>
                  </a:ext>
                </a:extLst>
              </p:cNvPr>
              <p:cNvSpPr/>
              <p:nvPr/>
            </p:nvSpPr>
            <p:spPr>
              <a:xfrm>
                <a:off x="1106321" y="1290565"/>
                <a:ext cx="2073632" cy="3240050"/>
              </a:xfrm>
              <a:prstGeom prst="roundRect">
                <a:avLst>
                  <a:gd name="adj" fmla="val 93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E966B9C-B398-2155-F246-7514237EE105}"/>
                  </a:ext>
                </a:extLst>
              </p:cNvPr>
              <p:cNvSpPr/>
              <p:nvPr/>
            </p:nvSpPr>
            <p:spPr>
              <a:xfrm>
                <a:off x="1268325" y="1452569"/>
                <a:ext cx="1749627" cy="2916045"/>
              </a:xfrm>
              <a:prstGeom prst="roundRect">
                <a:avLst>
                  <a:gd name="adj" fmla="val 3231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623947-AAD9-2A6D-2AE1-B173C99C8B32}"/>
                  </a:ext>
                </a:extLst>
              </p:cNvPr>
              <p:cNvSpPr/>
              <p:nvPr/>
            </p:nvSpPr>
            <p:spPr>
              <a:xfrm>
                <a:off x="1365526" y="1711772"/>
                <a:ext cx="1555224" cy="23976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B430E-37FB-DED8-4EDC-D87935BCB459}"/>
                </a:ext>
              </a:extLst>
            </p:cNvPr>
            <p:cNvSpPr txBox="1"/>
            <p:nvPr/>
          </p:nvSpPr>
          <p:spPr>
            <a:xfrm>
              <a:off x="2369943" y="2643422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55225E8-E694-C2C5-2983-A31B21B377A1}"/>
                </a:ext>
              </a:extLst>
            </p:cNvPr>
            <p:cNvGrpSpPr/>
            <p:nvPr/>
          </p:nvGrpSpPr>
          <p:grpSpPr>
            <a:xfrm>
              <a:off x="1948736" y="4271413"/>
              <a:ext cx="920991" cy="72000"/>
              <a:chOff x="3179955" y="2780989"/>
              <a:chExt cx="4025282" cy="32400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95559ED-8FC9-9CAE-17B1-9E5CA6E4A2F0}"/>
                  </a:ext>
                </a:extLst>
              </p:cNvPr>
              <p:cNvGrpSpPr/>
              <p:nvPr/>
            </p:nvGrpSpPr>
            <p:grpSpPr>
              <a:xfrm>
                <a:off x="3179955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49A28AF-DCE0-A768-3A47-1AFE3A4A9528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C606D88-7C43-CD2E-FF96-2E8F49EE9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47C6BB7-0FB4-0E48-F7C7-348899F8BB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4ED0435-F5EA-8F53-3B5F-25F785A49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74544C5-D9AE-EAC8-7BEF-F20EEE322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1D12E30-6E7C-7F86-8D31-DEB4D4B67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E64BCC7-C5A2-5916-D50F-68625CB80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30548AC-A520-9F9E-C85A-9341D79B7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60DC1D1-1DCE-F53F-9A57-563007D1F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E79D9F7-3484-DE6F-5AC8-A737FA54E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0AFC5FF-97EC-F8F5-E1F8-A403FEE7835F}"/>
                  </a:ext>
                </a:extLst>
              </p:cNvPr>
              <p:cNvGrpSpPr/>
              <p:nvPr/>
            </p:nvGrpSpPr>
            <p:grpSpPr>
              <a:xfrm>
                <a:off x="3987243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E0DE0C78-E24B-7EB4-8F4F-CC247DB28017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EB217F7-8C09-4F87-8F3B-7C623DAFB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EB60B84-39A7-21AE-20D1-F6FEACA0AE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E00D5B9-D176-5EFA-65C2-61BE81D6A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9235C2D-7130-D350-DAEE-4A337B2A7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5F82810-7D21-2613-9F9C-B35D45C0E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ADB8ED9-FB58-88AA-1BC7-28D576C5B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35E9C49-87ED-EC3C-5948-9EFA3F8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F417290-894F-87E4-B1F5-E3C952FAE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8CA379B-D732-5F60-3E0C-9FF7574CE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66625DD-7183-0836-1CEC-EF42D3539711}"/>
                  </a:ext>
                </a:extLst>
              </p:cNvPr>
              <p:cNvGrpSpPr/>
              <p:nvPr/>
            </p:nvGrpSpPr>
            <p:grpSpPr>
              <a:xfrm>
                <a:off x="4794532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80DB021-80C5-B67F-7194-274FC8690DDD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CFF0A34-93FA-CB45-927A-33364EBA5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D8E6378-0B59-200B-ECB7-8B98C7DAB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8D9804C-6D7E-5273-67D8-4BABF017C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419D978-962B-2695-5CC9-23968AB52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FE1D554-E8C6-60DC-C38E-2D3D8054A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8D48F72-E358-B604-DA38-B897957FA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92523C9-44AC-C715-65F4-40E11D1A9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5D3E66C-439C-2CC3-A234-AC3534460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2D2B248-9A7D-F5ED-51CA-10558DE96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038281C-2C19-ADA1-CFA5-D85010004FA9}"/>
                  </a:ext>
                </a:extLst>
              </p:cNvPr>
              <p:cNvGrpSpPr/>
              <p:nvPr/>
            </p:nvGrpSpPr>
            <p:grpSpPr>
              <a:xfrm>
                <a:off x="5601820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16465AF-D9B4-2D84-735B-6FA4DA7B0AF0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C9973C5-153F-D5CB-CC5F-BED2C9DE9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0F2F1D8-7BDC-7614-1E83-C7DAEB1AD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204E0B-D8EC-25A1-3C71-D05D946E3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8AC2F8-ADC8-1B3F-027E-ADD89EA16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11161A9-4C2B-BA9D-6CEB-216340029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B43B519-16A2-B39A-437A-6753DEC0F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5B4DC19-0BC7-C352-21EE-4CC348842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51A64E5-EB3B-478E-884F-F28CFF701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3687253-3FB1-07C1-FD89-182FA9177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2D76089-4AD4-0B23-E9B8-6D937ACEA4F5}"/>
                  </a:ext>
                </a:extLst>
              </p:cNvPr>
              <p:cNvCxnSpPr/>
              <p:nvPr/>
            </p:nvCxnSpPr>
            <p:spPr>
              <a:xfrm>
                <a:off x="6409110" y="2780989"/>
                <a:ext cx="0" cy="324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D765DE9-C7F5-A300-FBE1-4F6CBFD7D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839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65C0B1E-59D9-53FC-A3D9-E0B58CA02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0568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24FB86B-0AAA-0890-437F-416973FFD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296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3E2A5F2-34D5-6F03-10D2-00B94BBFA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025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1ACEAB8-1B69-D15D-BF2D-B0B7DC369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754" y="2861989"/>
                <a:ext cx="0" cy="243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7B8A18E-3D0E-DCA2-71D1-79EDDD23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3483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92146B-5893-90BC-9BA8-3AA16E5BD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4211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E737615-4825-DBD2-391C-ACA7CB136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940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014AE8C-7CF5-CFA5-AE6C-B492D26E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5669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A00C665-A79B-7FDE-E25A-1D2680CF43A1}"/>
                  </a:ext>
                </a:extLst>
              </p:cNvPr>
              <p:cNvCxnSpPr/>
              <p:nvPr/>
            </p:nvCxnSpPr>
            <p:spPr>
              <a:xfrm>
                <a:off x="7205237" y="2780989"/>
                <a:ext cx="0" cy="324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CBAF8509-9274-2F5A-790B-22287C239EB6}"/>
              </a:ext>
            </a:extLst>
          </p:cNvPr>
          <p:cNvSpPr/>
          <p:nvPr/>
        </p:nvSpPr>
        <p:spPr>
          <a:xfrm>
            <a:off x="5186860" y="4501579"/>
            <a:ext cx="384000" cy="38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9A28A1-B384-05F7-E451-6000552AA72C}"/>
              </a:ext>
            </a:extLst>
          </p:cNvPr>
          <p:cNvCxnSpPr>
            <a:cxnSpLocks/>
          </p:cNvCxnSpPr>
          <p:nvPr/>
        </p:nvCxnSpPr>
        <p:spPr>
          <a:xfrm>
            <a:off x="5369944" y="4875072"/>
            <a:ext cx="8916" cy="41749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324D3D9-DFD5-02A1-19D8-D244FA9942CB}"/>
              </a:ext>
            </a:extLst>
          </p:cNvPr>
          <p:cNvCxnSpPr/>
          <p:nvPr/>
        </p:nvCxnSpPr>
        <p:spPr>
          <a:xfrm>
            <a:off x="5378860" y="5073967"/>
            <a:ext cx="2592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1AD1F98-DAE3-DD65-83C0-94013DA3AF5E}"/>
              </a:ext>
            </a:extLst>
          </p:cNvPr>
          <p:cNvCxnSpPr/>
          <p:nvPr/>
        </p:nvCxnSpPr>
        <p:spPr>
          <a:xfrm>
            <a:off x="5122267" y="5073967"/>
            <a:ext cx="2592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D04C0FD-7A6F-3546-05EA-3906B532F9C6}"/>
                  </a:ext>
                </a:extLst>
              </p:cNvPr>
              <p:cNvSpPr/>
              <p:nvPr/>
            </p:nvSpPr>
            <p:spPr>
              <a:xfrm>
                <a:off x="4735179" y="5603395"/>
                <a:ext cx="1296020" cy="252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Observer </a:t>
                </a:r>
                <a14:m>
                  <m:oMath xmlns:m="http://schemas.openxmlformats.org/officeDocument/2006/math">
                    <m:r>
                      <a:rPr lang="en-US" altLang="ja-JP" sz="1000" b="1" i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(</m:t>
                    </m:r>
                    <m:r>
                      <a:rPr lang="en-US" altLang="ja-JP" sz="1000" b="1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𝒑</m:t>
                    </m:r>
                    <m:r>
                      <a:rPr lang="en-US" altLang="ja-JP" sz="1000" b="1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=</m:t>
                    </m:r>
                    <m:r>
                      <a:rPr lang="en-US" altLang="ja-JP" sz="1000" b="1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𝟐</m:t>
                    </m:r>
                    <m:r>
                      <a:rPr lang="en-US" altLang="ja-JP" sz="1000" b="1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)</m:t>
                    </m:r>
                  </m:oMath>
                </a14:m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 xmlns="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D04C0FD-7A6F-3546-05EA-3906B532F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79" y="5603395"/>
                <a:ext cx="1296020" cy="252000"/>
              </a:xfrm>
              <a:prstGeom prst="roundRect">
                <a:avLst/>
              </a:prstGeom>
              <a:blipFill>
                <a:blip r:embed="rId2"/>
                <a:stretch>
                  <a:fillRect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883B6770-2EC7-62B1-31FF-120E5339DFC3}"/>
              </a:ext>
            </a:extLst>
          </p:cNvPr>
          <p:cNvGrpSpPr/>
          <p:nvPr/>
        </p:nvGrpSpPr>
        <p:grpSpPr>
          <a:xfrm>
            <a:off x="7327219" y="3001707"/>
            <a:ext cx="1796386" cy="1515700"/>
            <a:chOff x="2531945" y="1290566"/>
            <a:chExt cx="2073634" cy="174962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1D5E8C-7AF9-9756-307E-A8715ABEB4E4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55FE36-60E9-2BBA-7E81-27F93FE83958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09E04D2-A3B3-C714-7F4E-3062CA5501BB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8FFD5A3B-EA78-9E0F-3203-D9F45DAC9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58" y="1978748"/>
            <a:ext cx="623972" cy="623972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6840331-E20B-4AED-BF30-DB16A6AE62D9}"/>
              </a:ext>
            </a:extLst>
          </p:cNvPr>
          <p:cNvSpPr/>
          <p:nvPr/>
        </p:nvSpPr>
        <p:spPr>
          <a:xfrm>
            <a:off x="1872534" y="1678147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515B99-2D03-D773-8F63-2ECC78BFDB95}"/>
              </a:ext>
            </a:extLst>
          </p:cNvPr>
          <p:cNvGrpSpPr/>
          <p:nvPr/>
        </p:nvGrpSpPr>
        <p:grpSpPr>
          <a:xfrm>
            <a:off x="2039458" y="2631385"/>
            <a:ext cx="974456" cy="262236"/>
            <a:chOff x="652716" y="2392184"/>
            <a:chExt cx="518408" cy="486473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C7393F-5CDB-4932-11C8-F65AA559BEFA}"/>
                </a:ext>
              </a:extLst>
            </p:cNvPr>
            <p:cNvCxnSpPr/>
            <p:nvPr/>
          </p:nvCxnSpPr>
          <p:spPr>
            <a:xfrm>
              <a:off x="652716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3805080-8D40-BEEE-318E-E2E81AF8B987}"/>
                </a:ext>
              </a:extLst>
            </p:cNvPr>
            <p:cNvCxnSpPr/>
            <p:nvPr/>
          </p:nvCxnSpPr>
          <p:spPr>
            <a:xfrm>
              <a:off x="782318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7271C54-EF91-2A9E-4E3F-FD6BB3C026E2}"/>
                </a:ext>
              </a:extLst>
            </p:cNvPr>
            <p:cNvCxnSpPr/>
            <p:nvPr/>
          </p:nvCxnSpPr>
          <p:spPr>
            <a:xfrm>
              <a:off x="911920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BFDEDD7-4A4E-7E6E-6527-BD365C98F1BF}"/>
                </a:ext>
              </a:extLst>
            </p:cNvPr>
            <p:cNvCxnSpPr/>
            <p:nvPr/>
          </p:nvCxnSpPr>
          <p:spPr>
            <a:xfrm>
              <a:off x="1041522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21B4A3B-0953-C49B-AE07-3DDEE3E322B3}"/>
                </a:ext>
              </a:extLst>
            </p:cNvPr>
            <p:cNvCxnSpPr/>
            <p:nvPr/>
          </p:nvCxnSpPr>
          <p:spPr>
            <a:xfrm>
              <a:off x="1171124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35687C8A-60FE-D7E9-D13B-B92674EB51A6}"/>
                  </a:ext>
                </a:extLst>
              </p:cNvPr>
              <p:cNvSpPr/>
              <p:nvPr/>
            </p:nvSpPr>
            <p:spPr>
              <a:xfrm>
                <a:off x="1722354" y="4278983"/>
                <a:ext cx="1500908" cy="252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dirty="0">
                    <a:solidFill>
                      <a:schemeClr val="bg1">
                        <a:lumMod val="85000"/>
                      </a:schemeClr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Yellow</a:t>
                </a:r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 patch (</a:t>
                </a:r>
                <a14:m>
                  <m:oMath xmlns:m="http://schemas.openxmlformats.org/officeDocument/2006/math"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𝒊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=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𝟏𝟔</m:t>
                    </m:r>
                  </m:oMath>
                </a14:m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)</a:t>
                </a:r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35687C8A-60FE-D7E9-D13B-B92674EB5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54" y="4278983"/>
                <a:ext cx="1500908" cy="252000"/>
              </a:xfrm>
              <a:prstGeom prst="roundRect">
                <a:avLst/>
              </a:prstGeom>
              <a:blipFill>
                <a:blip r:embed="rId4"/>
                <a:stretch>
                  <a:fillRect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3E17B8D4-20EC-5ECD-FAC5-7605704981DC}"/>
                  </a:ext>
                </a:extLst>
              </p:cNvPr>
              <p:cNvSpPr/>
              <p:nvPr/>
            </p:nvSpPr>
            <p:spPr>
              <a:xfrm>
                <a:off x="7289253" y="4602542"/>
                <a:ext cx="1872314" cy="252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DCI-P3 Display (</a:t>
                </a:r>
                <a14:m>
                  <m:oMath xmlns:m="http://schemas.openxmlformats.org/officeDocument/2006/math"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𝒏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=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𝟏</m:t>
                    </m:r>
                  </m:oMath>
                </a14:m>
                <a:r>
                  <a:rPr lang="en-US" altLang="ja-JP" sz="1000" b="1" dirty="0">
                    <a:solidFill>
                      <a:schemeClr val="bg1">
                        <a:lumMod val="85000"/>
                      </a:schemeClr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)</a:t>
                </a:r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3E17B8D4-20EC-5ECD-FAC5-760570498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253" y="4602542"/>
                <a:ext cx="1872314" cy="252000"/>
              </a:xfrm>
              <a:prstGeom prst="roundRect">
                <a:avLst/>
              </a:prstGeom>
              <a:blipFill>
                <a:blip r:embed="rId5"/>
                <a:stretch>
                  <a:fillRect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id="{F51C38F5-78E0-04E7-97F2-1E1B6561BAF2}"/>
              </a:ext>
            </a:extLst>
          </p:cNvPr>
          <p:cNvSpPr/>
          <p:nvPr/>
        </p:nvSpPr>
        <p:spPr>
          <a:xfrm>
            <a:off x="1733477" y="1203302"/>
            <a:ext cx="2465345" cy="252000"/>
          </a:xfrm>
          <a:prstGeom prst="borderCallout2">
            <a:avLst>
              <a:gd name="adj1" fmla="val 49740"/>
              <a:gd name="adj2" fmla="val 99610"/>
              <a:gd name="adj3" fmla="val 48853"/>
              <a:gd name="adj4" fmla="val 112421"/>
              <a:gd name="adj5" fmla="val 619698"/>
              <a:gd name="adj6" fmla="val 1188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(0.449, 0.476)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8" name="Callout: Bent Line 137">
            <a:extLst>
              <a:ext uri="{FF2B5EF4-FFF2-40B4-BE49-F238E27FC236}">
                <a16:creationId xmlns:a16="http://schemas.microsoft.com/office/drawing/2014/main" id="{20A6B817-A5BA-4BBA-AB7D-132FA112E409}"/>
              </a:ext>
            </a:extLst>
          </p:cNvPr>
          <p:cNvSpPr/>
          <p:nvPr/>
        </p:nvSpPr>
        <p:spPr>
          <a:xfrm>
            <a:off x="7047181" y="5348630"/>
            <a:ext cx="1989874" cy="252000"/>
          </a:xfrm>
          <a:prstGeom prst="borderCallout2">
            <a:avLst>
              <a:gd name="adj1" fmla="val 55036"/>
              <a:gd name="adj2" fmla="val 2637"/>
              <a:gd name="adj3" fmla="val 56548"/>
              <a:gd name="adj4" fmla="val -21654"/>
              <a:gd name="adj5" fmla="val -428220"/>
              <a:gd name="adj6" fmla="val -47352"/>
            </a:avLst>
          </a:prstGeom>
          <a:solidFill>
            <a:srgbClr val="C00000"/>
          </a:solidFill>
          <a:ln>
            <a:solidFill>
              <a:srgbClr val="C00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(0.454, 0.485)</a:t>
            </a:r>
          </a:p>
        </p:txBody>
      </p:sp>
      <p:sp>
        <p:nvSpPr>
          <p:cNvPr id="139" name="Callout: Bent Line 138">
            <a:extLst>
              <a:ext uri="{FF2B5EF4-FFF2-40B4-BE49-F238E27FC236}">
                <a16:creationId xmlns:a16="http://schemas.microsoft.com/office/drawing/2014/main" id="{1330ED02-29E4-6EFE-F680-1E4DE4C5DDB8}"/>
              </a:ext>
            </a:extLst>
          </p:cNvPr>
          <p:cNvSpPr/>
          <p:nvPr/>
        </p:nvSpPr>
        <p:spPr>
          <a:xfrm>
            <a:off x="1737332" y="5340592"/>
            <a:ext cx="1989874" cy="252000"/>
          </a:xfrm>
          <a:prstGeom prst="borderCallout2">
            <a:avLst>
              <a:gd name="adj1" fmla="val 38102"/>
              <a:gd name="adj2" fmla="val 99280"/>
              <a:gd name="adj3" fmla="val 36288"/>
              <a:gd name="adj4" fmla="val 119801"/>
              <a:gd name="adj5" fmla="val -404842"/>
              <a:gd name="adj6" fmla="val 149657"/>
            </a:avLst>
          </a:prstGeom>
          <a:solidFill>
            <a:srgbClr val="C00000"/>
          </a:solidFill>
          <a:ln>
            <a:solidFill>
              <a:srgbClr val="C00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(0.452, 0.478)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D86B48F-EE58-1728-B0F6-1689CBD881A1}"/>
              </a:ext>
            </a:extLst>
          </p:cNvPr>
          <p:cNvCxnSpPr/>
          <p:nvPr/>
        </p:nvCxnSpPr>
        <p:spPr>
          <a:xfrm flipH="1">
            <a:off x="5206057" y="5287542"/>
            <a:ext cx="172803" cy="2592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69DCB97-F3D4-4455-598A-18CAC50295CB}"/>
              </a:ext>
            </a:extLst>
          </p:cNvPr>
          <p:cNvCxnSpPr/>
          <p:nvPr/>
        </p:nvCxnSpPr>
        <p:spPr>
          <a:xfrm>
            <a:off x="5378860" y="5287542"/>
            <a:ext cx="172803" cy="2592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B7D3304-0AEC-DEB2-F64F-F3AA678340E0}"/>
                  </a:ext>
                </a:extLst>
              </p:cNvPr>
              <p:cNvSpPr txBox="1"/>
              <p:nvPr/>
            </p:nvSpPr>
            <p:spPr>
              <a:xfrm>
                <a:off x="4998182" y="4505740"/>
                <a:ext cx="777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kumimoji="1" lang="ja-JP" altLang="en-US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B7D3304-0AEC-DEB2-F64F-F3AA67834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82" y="4505740"/>
                <a:ext cx="7776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29972315-C653-D94A-4886-330E15557C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21" y="3025495"/>
            <a:ext cx="1728000" cy="96098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AFB9DC3-59C9-9588-BE3C-881E53189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88" y="3107088"/>
            <a:ext cx="1466694" cy="941974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3DE633F-09FF-AAAB-9395-01AF0906C07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03281" y="2585832"/>
            <a:ext cx="2879908" cy="71810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BA7B16C-56BD-C184-E528-1A25BCF26D7B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2498952" y="3710300"/>
            <a:ext cx="2879908" cy="7912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432F9A8-730B-66E0-104D-A354291B651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83189" y="2585832"/>
            <a:ext cx="2842220" cy="6626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31A53CA-F686-335D-CEB5-889E4EEE60FD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5378860" y="3507120"/>
            <a:ext cx="2879908" cy="99445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14A3B35-DCC4-8676-88E7-818E6ED5E178}"/>
              </a:ext>
            </a:extLst>
          </p:cNvPr>
          <p:cNvSpPr/>
          <p:nvPr/>
        </p:nvSpPr>
        <p:spPr>
          <a:xfrm>
            <a:off x="4406716" y="3653651"/>
            <a:ext cx="1935372" cy="26487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Δx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= 6.52 x 10</a:t>
            </a:r>
            <a:r>
              <a:rPr lang="en-US" altLang="ja-JP" sz="1200" b="1" baseline="30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73858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ectangle 477">
            <a:extLst>
              <a:ext uri="{FF2B5EF4-FFF2-40B4-BE49-F238E27FC236}">
                <a16:creationId xmlns:a16="http://schemas.microsoft.com/office/drawing/2014/main" id="{5E826B05-8614-E429-154E-68143D1A0182}"/>
              </a:ext>
            </a:extLst>
          </p:cNvPr>
          <p:cNvSpPr/>
          <p:nvPr/>
        </p:nvSpPr>
        <p:spPr>
          <a:xfrm>
            <a:off x="106061" y="110544"/>
            <a:ext cx="10267190" cy="66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83B6770-2EC7-62B1-31FF-120E5339DFC3}"/>
              </a:ext>
            </a:extLst>
          </p:cNvPr>
          <p:cNvGrpSpPr/>
          <p:nvPr/>
        </p:nvGrpSpPr>
        <p:grpSpPr>
          <a:xfrm>
            <a:off x="5069170" y="690228"/>
            <a:ext cx="1087967" cy="917972"/>
            <a:chOff x="2531945" y="1290566"/>
            <a:chExt cx="2073634" cy="174962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1D5E8C-7AF9-9756-307E-A8715ABEB4E4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55FE36-60E9-2BBA-7E81-27F93FE83958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09E04D2-A3B3-C714-7F4E-3062CA5501BB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8FFD5A3B-EA78-9E0F-3203-D9F45DAC9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1" y="746893"/>
            <a:ext cx="623972" cy="623972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6840331-E20B-4AED-BF30-DB16A6AE62D9}"/>
              </a:ext>
            </a:extLst>
          </p:cNvPr>
          <p:cNvSpPr/>
          <p:nvPr/>
        </p:nvSpPr>
        <p:spPr>
          <a:xfrm>
            <a:off x="339543" y="326131"/>
            <a:ext cx="1177819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D10414-8C6F-BC94-09B7-4F3144293D25}"/>
              </a:ext>
            </a:extLst>
          </p:cNvPr>
          <p:cNvGrpSpPr/>
          <p:nvPr/>
        </p:nvGrpSpPr>
        <p:grpSpPr>
          <a:xfrm rot="16200000">
            <a:off x="1133061" y="927761"/>
            <a:ext cx="487228" cy="262236"/>
            <a:chOff x="2283072" y="2496558"/>
            <a:chExt cx="487228" cy="262236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3805080-8D40-BEEE-318E-E2E81AF8B987}"/>
                </a:ext>
              </a:extLst>
            </p:cNvPr>
            <p:cNvCxnSpPr/>
            <p:nvPr/>
          </p:nvCxnSpPr>
          <p:spPr>
            <a:xfrm>
              <a:off x="2283072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7271C54-EF91-2A9E-4E3F-FD6BB3C026E2}"/>
                </a:ext>
              </a:extLst>
            </p:cNvPr>
            <p:cNvCxnSpPr/>
            <p:nvPr/>
          </p:nvCxnSpPr>
          <p:spPr>
            <a:xfrm>
              <a:off x="2526686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BFDEDD7-4A4E-7E6E-6527-BD365C98F1BF}"/>
                </a:ext>
              </a:extLst>
            </p:cNvPr>
            <p:cNvCxnSpPr/>
            <p:nvPr/>
          </p:nvCxnSpPr>
          <p:spPr>
            <a:xfrm>
              <a:off x="2770300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35687C8A-60FE-D7E9-D13B-B92674EB51A6}"/>
                  </a:ext>
                </a:extLst>
              </p:cNvPr>
              <p:cNvSpPr/>
              <p:nvPr/>
            </p:nvSpPr>
            <p:spPr>
              <a:xfrm>
                <a:off x="1482165" y="1558646"/>
                <a:ext cx="1827392" cy="252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dirty="0">
                    <a:solidFill>
                      <a:schemeClr val="bg1">
                        <a:lumMod val="85000"/>
                      </a:schemeClr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Bluish green</a:t>
                </a:r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 patch </a:t>
                </a:r>
                <a14:m>
                  <m:oMath xmlns:m="http://schemas.openxmlformats.org/officeDocument/2006/math"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(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𝒊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=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𝟔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)</m:t>
                    </m:r>
                  </m:oMath>
                </a14:m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35687C8A-60FE-D7E9-D13B-B92674EB5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65" y="1558646"/>
                <a:ext cx="1827392" cy="252000"/>
              </a:xfrm>
              <a:prstGeom prst="roundRect">
                <a:avLst/>
              </a:prstGeom>
              <a:blipFill>
                <a:blip r:embed="rId3"/>
                <a:stretch>
                  <a:fillRect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3E17B8D4-20EC-5ECD-FAC5-7605704981DC}"/>
                  </a:ext>
                </a:extLst>
              </p:cNvPr>
              <p:cNvSpPr/>
              <p:nvPr/>
            </p:nvSpPr>
            <p:spPr>
              <a:xfrm>
                <a:off x="4741500" y="1649371"/>
                <a:ext cx="1743306" cy="360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BT.709 Display </a:t>
                </a:r>
                <a14:m>
                  <m:oMath xmlns:m="http://schemas.openxmlformats.org/officeDocument/2006/math"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(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𝒏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=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𝟎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)</m:t>
                    </m:r>
                  </m:oMath>
                </a14:m>
                <a:endParaRPr lang="en-US" altLang="ja-JP" sz="1000" b="1" i="0" dirty="0">
                  <a:solidFill>
                    <a:schemeClr val="bg1">
                      <a:lumMod val="85000"/>
                    </a:schemeClr>
                  </a:solidFill>
                  <a:effectLst/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  <a:p>
                <a:pPr algn="ctr"/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Adjusted by Observer </a:t>
                </a:r>
                <a:r>
                  <a:rPr lang="en-US" altLang="ja-JP" sz="1000" b="1" i="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1</a:t>
                </a:r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3E17B8D4-20EC-5ECD-FAC5-760570498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00" y="1649371"/>
                <a:ext cx="1743306" cy="360000"/>
              </a:xfrm>
              <a:prstGeom prst="roundRect">
                <a:avLst/>
              </a:prstGeom>
              <a:blipFill>
                <a:blip r:embed="rId4"/>
                <a:stretch>
                  <a:fillRect t="-5085" b="-135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Callout: Line 137">
            <a:extLst>
              <a:ext uri="{FF2B5EF4-FFF2-40B4-BE49-F238E27FC236}">
                <a16:creationId xmlns:a16="http://schemas.microsoft.com/office/drawing/2014/main" id="{20A6B817-A5BA-4BBA-AB7D-132FA112E409}"/>
              </a:ext>
            </a:extLst>
          </p:cNvPr>
          <p:cNvSpPr/>
          <p:nvPr/>
        </p:nvSpPr>
        <p:spPr>
          <a:xfrm>
            <a:off x="4197794" y="318552"/>
            <a:ext cx="1831144" cy="252000"/>
          </a:xfrm>
          <a:prstGeom prst="borderCallout1">
            <a:avLst>
              <a:gd name="adj1" fmla="val 79226"/>
              <a:gd name="adj2" fmla="val 35500"/>
              <a:gd name="adj3" fmla="val 206965"/>
              <a:gd name="adj4" fmla="val 24364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(0.263, 0.362)</a:t>
            </a:r>
          </a:p>
        </p:txBody>
      </p:sp>
      <p:sp>
        <p:nvSpPr>
          <p:cNvPr id="139" name="Callout: Line 138">
            <a:extLst>
              <a:ext uri="{FF2B5EF4-FFF2-40B4-BE49-F238E27FC236}">
                <a16:creationId xmlns:a16="http://schemas.microsoft.com/office/drawing/2014/main" id="{1330ED02-29E4-6EFE-F680-1E4DE4C5DDB8}"/>
              </a:ext>
            </a:extLst>
          </p:cNvPr>
          <p:cNvSpPr/>
          <p:nvPr/>
        </p:nvSpPr>
        <p:spPr>
          <a:xfrm>
            <a:off x="2013537" y="318552"/>
            <a:ext cx="1831145" cy="252000"/>
          </a:xfrm>
          <a:prstGeom prst="borderCallout1">
            <a:avLst>
              <a:gd name="adj1" fmla="val 80757"/>
              <a:gd name="adj2" fmla="val 66571"/>
              <a:gd name="adj3" fmla="val 211252"/>
              <a:gd name="adj4" fmla="val 78922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(0.263, 0.362)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590B0C-884B-CF17-DA95-9B52B4525F92}"/>
              </a:ext>
            </a:extLst>
          </p:cNvPr>
          <p:cNvGrpSpPr/>
          <p:nvPr/>
        </p:nvGrpSpPr>
        <p:grpSpPr>
          <a:xfrm>
            <a:off x="3840231" y="621175"/>
            <a:ext cx="394854" cy="800098"/>
            <a:chOff x="5122267" y="5113826"/>
            <a:chExt cx="515797" cy="10451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BAF8509-9274-2F5A-790B-22287C239EB6}"/>
                </a:ext>
              </a:extLst>
            </p:cNvPr>
            <p:cNvSpPr/>
            <p:nvPr/>
          </p:nvSpPr>
          <p:spPr>
            <a:xfrm>
              <a:off x="5186860" y="5113826"/>
              <a:ext cx="384000" cy="38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</a:t>
              </a:r>
              <a:endParaRPr kumimoji="1" lang="ja-JP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9A28A1-B384-05F7-E451-6000552AA72C}"/>
                </a:ext>
              </a:extLst>
            </p:cNvPr>
            <p:cNvCxnSpPr>
              <a:cxnSpLocks/>
            </p:cNvCxnSpPr>
            <p:nvPr/>
          </p:nvCxnSpPr>
          <p:spPr>
            <a:xfrm>
              <a:off x="5369944" y="5487319"/>
              <a:ext cx="8916" cy="41749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324D3D9-DFD5-02A1-19D8-D244FA9942CB}"/>
                </a:ext>
              </a:extLst>
            </p:cNvPr>
            <p:cNvCxnSpPr/>
            <p:nvPr/>
          </p:nvCxnSpPr>
          <p:spPr>
            <a:xfrm>
              <a:off x="5378860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1AD1F98-DAE3-DD65-83C0-94013DA3AF5E}"/>
                </a:ext>
              </a:extLst>
            </p:cNvPr>
            <p:cNvCxnSpPr/>
            <p:nvPr/>
          </p:nvCxnSpPr>
          <p:spPr>
            <a:xfrm>
              <a:off x="5122267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D86B48F-EE58-1728-B0F6-1689CBD881A1}"/>
                </a:ext>
              </a:extLst>
            </p:cNvPr>
            <p:cNvCxnSpPr/>
            <p:nvPr/>
          </p:nvCxnSpPr>
          <p:spPr>
            <a:xfrm flipH="1">
              <a:off x="5206057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69DCB97-F3D4-4455-598A-18CAC50295CB}"/>
                </a:ext>
              </a:extLst>
            </p:cNvPr>
            <p:cNvCxnSpPr/>
            <p:nvPr/>
          </p:nvCxnSpPr>
          <p:spPr>
            <a:xfrm>
              <a:off x="5378860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8CF7E81-78FE-CDAF-48D9-F5E90FBF9C87}"/>
              </a:ext>
            </a:extLst>
          </p:cNvPr>
          <p:cNvGrpSpPr/>
          <p:nvPr/>
        </p:nvGrpSpPr>
        <p:grpSpPr>
          <a:xfrm>
            <a:off x="1747852" y="668019"/>
            <a:ext cx="1296019" cy="903884"/>
            <a:chOff x="3629342" y="2934174"/>
            <a:chExt cx="1296019" cy="9038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D33716-C5DB-0D27-DE42-E5EC65979BBF}"/>
                </a:ext>
              </a:extLst>
            </p:cNvPr>
            <p:cNvGrpSpPr/>
            <p:nvPr/>
          </p:nvGrpSpPr>
          <p:grpSpPr>
            <a:xfrm>
              <a:off x="3629342" y="2934174"/>
              <a:ext cx="1296019" cy="829452"/>
              <a:chOff x="1554672" y="2828515"/>
              <a:chExt cx="1944030" cy="124417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5E61BCB-BB0C-1DFC-2D72-F01DC76C3F94}"/>
                  </a:ext>
                </a:extLst>
              </p:cNvPr>
              <p:cNvGrpSpPr/>
              <p:nvPr/>
            </p:nvGrpSpPr>
            <p:grpSpPr>
              <a:xfrm rot="5400000">
                <a:off x="1904597" y="2478590"/>
                <a:ext cx="1244179" cy="1944030"/>
                <a:chOff x="1106321" y="1290565"/>
                <a:chExt cx="2073632" cy="3240050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CA9D749-E670-3518-AAB1-A6C878AA22F0}"/>
                    </a:ext>
                  </a:extLst>
                </p:cNvPr>
                <p:cNvSpPr/>
                <p:nvPr/>
              </p:nvSpPr>
              <p:spPr>
                <a:xfrm>
                  <a:off x="1106321" y="1290565"/>
                  <a:ext cx="2073632" cy="3240050"/>
                </a:xfrm>
                <a:prstGeom prst="roundRect">
                  <a:avLst>
                    <a:gd name="adj" fmla="val 933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AE966B9C-B398-2155-F246-7514237EE105}"/>
                    </a:ext>
                  </a:extLst>
                </p:cNvPr>
                <p:cNvSpPr/>
                <p:nvPr/>
              </p:nvSpPr>
              <p:spPr>
                <a:xfrm>
                  <a:off x="1268325" y="1452569"/>
                  <a:ext cx="1749627" cy="2916045"/>
                </a:xfrm>
                <a:prstGeom prst="roundRect">
                  <a:avLst>
                    <a:gd name="adj" fmla="val 323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3623947-AAD9-2A6D-2AE1-B173C99C8B32}"/>
                    </a:ext>
                  </a:extLst>
                </p:cNvPr>
                <p:cNvSpPr/>
                <p:nvPr/>
              </p:nvSpPr>
              <p:spPr>
                <a:xfrm>
                  <a:off x="1365526" y="1711772"/>
                  <a:ext cx="1555224" cy="23976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55225E8-E694-C2C5-2983-A31B21B377A1}"/>
                  </a:ext>
                </a:extLst>
              </p:cNvPr>
              <p:cNvGrpSpPr/>
              <p:nvPr/>
            </p:nvGrpSpPr>
            <p:grpSpPr>
              <a:xfrm rot="5400000">
                <a:off x="1278321" y="3420677"/>
                <a:ext cx="920991" cy="72000"/>
                <a:chOff x="3179955" y="2780989"/>
                <a:chExt cx="4025282" cy="32400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95559ED-8FC9-9CAE-17B1-9E5CA6E4A2F0}"/>
                    </a:ext>
                  </a:extLst>
                </p:cNvPr>
                <p:cNvGrpSpPr/>
                <p:nvPr/>
              </p:nvGrpSpPr>
              <p:grpSpPr>
                <a:xfrm>
                  <a:off x="3179955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A49A28AF-DCE0-A768-3A47-1AFE3A4A9528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EC606D88-7C43-CD2E-FF96-2E8F49EE9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647C6BB7-0FB4-0E48-F7C7-348899F8B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4ED0435-F5EA-8F53-3B5F-25F785A497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F74544C5-D9AE-EAC8-7BEF-F20EEE322D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31D12E30-6E7C-7F86-8D31-DEB4D4B67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3E64BCC7-C5A2-5916-D50F-68625CB80C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E30548AC-A520-9F9E-C85A-9341D79B70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A60DC1D1-1DCE-F53F-9A57-563007D1F9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CE79D9F7-3484-DE6F-5AC8-A737FA54EE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F0AFC5FF-97EC-F8F5-E1F8-A403FEE7835F}"/>
                    </a:ext>
                  </a:extLst>
                </p:cNvPr>
                <p:cNvGrpSpPr/>
                <p:nvPr/>
              </p:nvGrpSpPr>
              <p:grpSpPr>
                <a:xfrm>
                  <a:off x="3987243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E0DE0C78-E24B-7EB4-8F4F-CC247DB28017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0EB217F7-8C09-4F87-8F3B-7C623DAFBC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9EB60B84-39A7-21AE-20D1-F6FEACA0AE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8E00D5B9-D176-5EFA-65C2-61BE81D6A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C9235C2D-7130-D350-DAEE-4A337B2A78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85F82810-7D21-2613-9F9C-B35D45C0E8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8ADB8ED9-FB58-88AA-1BC7-28D576C5B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A35E9C49-87ED-EC3C-5948-9EFA3F8E3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EF417290-894F-87E4-B1F5-E3C952FAEE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58CA379B-D732-5F60-3E0C-9FF7574CEC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F66625DD-7183-0836-1CEC-EF42D3539711}"/>
                    </a:ext>
                  </a:extLst>
                </p:cNvPr>
                <p:cNvGrpSpPr/>
                <p:nvPr/>
              </p:nvGrpSpPr>
              <p:grpSpPr>
                <a:xfrm>
                  <a:off x="4794532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980DB021-80C5-B67F-7194-274FC8690DDD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DCFF0A34-93FA-CB45-927A-33364EBA5E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1D8E6378-0B59-200B-ECB7-8B98C7DA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78D9804C-6D7E-5273-67D8-4BABF017CF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1419D978-962B-2695-5CC9-23968AB52E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0FE1D554-E8C6-60DC-C38E-2D3D8054A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88D48F72-E358-B604-DA38-B897957FA7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892523C9-44AC-C715-65F4-40E11D1A9D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B5D3E66C-439C-2CC3-A234-AC3534460C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F2D2B248-9A7D-F5ED-51CA-10558DE96C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0038281C-2C19-ADA1-CFA5-D85010004FA9}"/>
                    </a:ext>
                  </a:extLst>
                </p:cNvPr>
                <p:cNvGrpSpPr/>
                <p:nvPr/>
              </p:nvGrpSpPr>
              <p:grpSpPr>
                <a:xfrm>
                  <a:off x="5601820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716465AF-D9B4-2D84-735B-6FA4DA7B0AF0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C9973C5-153F-D5CB-CC5F-BED2C9DE99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40F2F1D8-7BDC-7614-1E83-C7DAEB1AD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D1204E0B-D8EC-25A1-3C71-D05D946E3C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328AC2F8-ADC8-1B3F-027E-ADD89EA16B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611161A9-4C2B-BA9D-6CEB-2163400294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4B43B519-16A2-B39A-437A-6753DEC0FD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85B4DC19-0BC7-C352-21EE-4CC3488428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451A64E5-EB3B-478E-884F-F28CFF701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3687253-3FB1-07C1-FD89-182FA91770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2D76089-4AD4-0B23-E9B8-6D937ACEA4F5}"/>
                    </a:ext>
                  </a:extLst>
                </p:cNvPr>
                <p:cNvCxnSpPr/>
                <p:nvPr/>
              </p:nvCxnSpPr>
              <p:spPr>
                <a:xfrm>
                  <a:off x="6409110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D765DE9-C7F5-A300-FBE1-4F6CBFD7D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983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65C0B1E-59D9-53FC-A3D9-E0B58CA02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0568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024FB86B-0AAA-0890-437F-416973FFD1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1296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3E2A5F2-34D5-6F03-10D2-00B94BBFA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025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41ACEAB8-1B69-D15D-BF2D-B0B7DC369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2754" y="2861989"/>
                  <a:ext cx="0" cy="243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7B8A18E-3D0E-DCA2-71D1-79EDDD2331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3483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992146B-5893-90BC-9BA8-3AA16E5BD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4211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E737615-4825-DBD2-391C-ACA7CB136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4940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2014AE8C-7CF5-CFA5-AE6C-B492D26EC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566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4A00C665-A79B-7FDE-E25A-1D2680CF43A1}"/>
                    </a:ext>
                  </a:extLst>
                </p:cNvPr>
                <p:cNvCxnSpPr/>
                <p:nvPr/>
              </p:nvCxnSpPr>
              <p:spPr>
                <a:xfrm>
                  <a:off x="7205237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B430E-37FB-DED8-4EDC-D87935BCB459}"/>
                </a:ext>
              </a:extLst>
            </p:cNvPr>
            <p:cNvSpPr txBox="1"/>
            <p:nvPr/>
          </p:nvSpPr>
          <p:spPr>
            <a:xfrm rot="5400000">
              <a:off x="4473100" y="3415373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49E51E7F-8576-626A-5B04-25EBAEB80681}"/>
              </a:ext>
            </a:extLst>
          </p:cNvPr>
          <p:cNvSpPr/>
          <p:nvPr/>
        </p:nvSpPr>
        <p:spPr>
          <a:xfrm>
            <a:off x="239060" y="229203"/>
            <a:ext cx="6336000" cy="1872000"/>
          </a:xfrm>
          <a:prstGeom prst="roundRect">
            <a:avLst>
              <a:gd name="adj" fmla="val 661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94C0B3F7-3DA2-3794-D5AA-9A986A4321B1}"/>
              </a:ext>
            </a:extLst>
          </p:cNvPr>
          <p:cNvGrpSpPr/>
          <p:nvPr/>
        </p:nvGrpSpPr>
        <p:grpSpPr>
          <a:xfrm>
            <a:off x="5069170" y="2648236"/>
            <a:ext cx="1087967" cy="917972"/>
            <a:chOff x="2531945" y="1290566"/>
            <a:chExt cx="2073634" cy="1749628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9C7B54C-EDA1-655F-1684-14909920282C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02CBA25-5E95-E54F-7154-A963431F9357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2B5D145-5737-0235-35CD-F0FB394B10DD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3" name="Picture 282">
            <a:extLst>
              <a:ext uri="{FF2B5EF4-FFF2-40B4-BE49-F238E27FC236}">
                <a16:creationId xmlns:a16="http://schemas.microsoft.com/office/drawing/2014/main" id="{AE88C251-406C-B962-C928-5AEED4EAE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1" y="2704901"/>
            <a:ext cx="623972" cy="623972"/>
          </a:xfrm>
          <a:prstGeom prst="rect">
            <a:avLst/>
          </a:prstGeom>
        </p:spPr>
      </p:pic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3B9F9602-A70F-FC96-D9D8-0EF62D6BC8DD}"/>
              </a:ext>
            </a:extLst>
          </p:cNvPr>
          <p:cNvSpPr/>
          <p:nvPr/>
        </p:nvSpPr>
        <p:spPr>
          <a:xfrm>
            <a:off x="339543" y="2284139"/>
            <a:ext cx="1177819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0B504DA-28AE-86EA-7083-BEFB3916CDFA}"/>
              </a:ext>
            </a:extLst>
          </p:cNvPr>
          <p:cNvGrpSpPr/>
          <p:nvPr/>
        </p:nvGrpSpPr>
        <p:grpSpPr>
          <a:xfrm rot="16200000">
            <a:off x="1133061" y="2885769"/>
            <a:ext cx="487228" cy="262236"/>
            <a:chOff x="2283072" y="2496558"/>
            <a:chExt cx="487228" cy="262236"/>
          </a:xfrm>
        </p:grpSpPr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EDED7F41-43B1-AFFA-A1D2-4185013158A3}"/>
                </a:ext>
              </a:extLst>
            </p:cNvPr>
            <p:cNvCxnSpPr/>
            <p:nvPr/>
          </p:nvCxnSpPr>
          <p:spPr>
            <a:xfrm>
              <a:off x="2283072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F719F38B-E382-9401-4507-EE91BD3E7021}"/>
                </a:ext>
              </a:extLst>
            </p:cNvPr>
            <p:cNvCxnSpPr/>
            <p:nvPr/>
          </p:nvCxnSpPr>
          <p:spPr>
            <a:xfrm>
              <a:off x="2526686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8D3101BD-2530-9846-22E7-676EEB8DD0BE}"/>
                </a:ext>
              </a:extLst>
            </p:cNvPr>
            <p:cNvCxnSpPr/>
            <p:nvPr/>
          </p:nvCxnSpPr>
          <p:spPr>
            <a:xfrm>
              <a:off x="2770300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1579812A-A1D9-BF5D-4B33-9936270B0DA3}"/>
                  </a:ext>
                </a:extLst>
              </p:cNvPr>
              <p:cNvSpPr/>
              <p:nvPr/>
            </p:nvSpPr>
            <p:spPr>
              <a:xfrm>
                <a:off x="4741500" y="3607379"/>
                <a:ext cx="1743306" cy="360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BT.709 Display </a:t>
                </a:r>
                <a14:m>
                  <m:oMath xmlns:m="http://schemas.openxmlformats.org/officeDocument/2006/math"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(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𝒏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=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𝟎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)</m:t>
                    </m:r>
                  </m:oMath>
                </a14:m>
                <a:endParaRPr lang="en-US" altLang="ja-JP" sz="1000" b="1" i="0" dirty="0">
                  <a:solidFill>
                    <a:schemeClr val="bg1">
                      <a:lumMod val="85000"/>
                    </a:schemeClr>
                  </a:solidFill>
                  <a:effectLst/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  <a:p>
                <a:pPr algn="ctr"/>
                <a:r>
                  <a:rPr lang="en-US" altLang="ja-JP" sz="1000" b="1" dirty="0">
                    <a:solidFill>
                      <a:schemeClr val="bg1">
                        <a:lumMod val="85000"/>
                      </a:schemeClr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A</a:t>
                </a:r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djusted by Observer </a:t>
                </a:r>
                <a:r>
                  <a:rPr lang="en-US" altLang="ja-JP" sz="1000" b="1" i="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2</a:t>
                </a:r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1579812A-A1D9-BF5D-4B33-9936270B0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00" y="3607379"/>
                <a:ext cx="1743306" cy="360000"/>
              </a:xfrm>
              <a:prstGeom prst="roundRect">
                <a:avLst/>
              </a:prstGeom>
              <a:blipFill>
                <a:blip r:embed="rId5"/>
                <a:stretch>
                  <a:fillRect t="-3390" b="-135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Callout: Line 290">
            <a:extLst>
              <a:ext uri="{FF2B5EF4-FFF2-40B4-BE49-F238E27FC236}">
                <a16:creationId xmlns:a16="http://schemas.microsoft.com/office/drawing/2014/main" id="{C71D70EA-59DA-FE36-E40D-FFA53DBC8065}"/>
              </a:ext>
            </a:extLst>
          </p:cNvPr>
          <p:cNvSpPr/>
          <p:nvPr/>
        </p:nvSpPr>
        <p:spPr>
          <a:xfrm>
            <a:off x="4197794" y="2276560"/>
            <a:ext cx="1831144" cy="252000"/>
          </a:xfrm>
          <a:prstGeom prst="borderCallout1">
            <a:avLst>
              <a:gd name="adj1" fmla="val 83054"/>
              <a:gd name="adj2" fmla="val 33386"/>
              <a:gd name="adj3" fmla="val 206660"/>
              <a:gd name="adj4" fmla="val 21084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(0.269, 0.370)</a:t>
            </a:r>
          </a:p>
        </p:txBody>
      </p:sp>
      <p:sp>
        <p:nvSpPr>
          <p:cNvPr id="292" name="Callout: Line 291">
            <a:extLst>
              <a:ext uri="{FF2B5EF4-FFF2-40B4-BE49-F238E27FC236}">
                <a16:creationId xmlns:a16="http://schemas.microsoft.com/office/drawing/2014/main" id="{23E7DF81-2033-1472-7FEE-082CF9A58B18}"/>
              </a:ext>
            </a:extLst>
          </p:cNvPr>
          <p:cNvSpPr/>
          <p:nvPr/>
        </p:nvSpPr>
        <p:spPr>
          <a:xfrm>
            <a:off x="2013537" y="2276560"/>
            <a:ext cx="1831145" cy="252000"/>
          </a:xfrm>
          <a:prstGeom prst="borderCallout1">
            <a:avLst>
              <a:gd name="adj1" fmla="val 78461"/>
              <a:gd name="adj2" fmla="val 67203"/>
              <a:gd name="adj3" fmla="val 211252"/>
              <a:gd name="adj4" fmla="val 82398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(0.269, 0.370)</a:t>
            </a: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1034CEB-56DB-DEC8-F117-74FB3B86B02A}"/>
              </a:ext>
            </a:extLst>
          </p:cNvPr>
          <p:cNvGrpSpPr/>
          <p:nvPr/>
        </p:nvGrpSpPr>
        <p:grpSpPr>
          <a:xfrm>
            <a:off x="3840231" y="2579183"/>
            <a:ext cx="394854" cy="800098"/>
            <a:chOff x="5122267" y="5113826"/>
            <a:chExt cx="515797" cy="1045167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4BD500D8-EF6C-1632-7553-624860E249EF}"/>
                </a:ext>
              </a:extLst>
            </p:cNvPr>
            <p:cNvSpPr/>
            <p:nvPr/>
          </p:nvSpPr>
          <p:spPr>
            <a:xfrm>
              <a:off x="5186860" y="5113826"/>
              <a:ext cx="384000" cy="38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2</a:t>
              </a:r>
              <a:endParaRPr kumimoji="1" lang="ja-JP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7127096-3784-B84D-3271-7AD4CC35E754}"/>
                </a:ext>
              </a:extLst>
            </p:cNvPr>
            <p:cNvCxnSpPr>
              <a:cxnSpLocks/>
            </p:cNvCxnSpPr>
            <p:nvPr/>
          </p:nvCxnSpPr>
          <p:spPr>
            <a:xfrm>
              <a:off x="5369944" y="5487319"/>
              <a:ext cx="8916" cy="41749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BBC52E6E-D317-0E7E-D956-F0A2D291AAB4}"/>
                </a:ext>
              </a:extLst>
            </p:cNvPr>
            <p:cNvCxnSpPr/>
            <p:nvPr/>
          </p:nvCxnSpPr>
          <p:spPr>
            <a:xfrm>
              <a:off x="5378860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A2464F7-5662-1C80-DCDE-471B28B20BA4}"/>
                </a:ext>
              </a:extLst>
            </p:cNvPr>
            <p:cNvCxnSpPr/>
            <p:nvPr/>
          </p:nvCxnSpPr>
          <p:spPr>
            <a:xfrm>
              <a:off x="5122267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012F6690-1DDD-34AF-492B-45A1CCE37D0A}"/>
                </a:ext>
              </a:extLst>
            </p:cNvPr>
            <p:cNvCxnSpPr/>
            <p:nvPr/>
          </p:nvCxnSpPr>
          <p:spPr>
            <a:xfrm flipH="1">
              <a:off x="5206057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3E2D9228-AF25-FE44-A9B9-9858F5415A85}"/>
                </a:ext>
              </a:extLst>
            </p:cNvPr>
            <p:cNvCxnSpPr/>
            <p:nvPr/>
          </p:nvCxnSpPr>
          <p:spPr>
            <a:xfrm>
              <a:off x="5378860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C5C0F9FE-5403-BFFC-6BD8-F0C85B398D1D}"/>
              </a:ext>
            </a:extLst>
          </p:cNvPr>
          <p:cNvGrpSpPr/>
          <p:nvPr/>
        </p:nvGrpSpPr>
        <p:grpSpPr>
          <a:xfrm>
            <a:off x="1747852" y="2626027"/>
            <a:ext cx="1296019" cy="903884"/>
            <a:chOff x="3629342" y="2934174"/>
            <a:chExt cx="1296019" cy="903884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AEF962B-CDEF-F5E6-63CE-3A5A046BE6A8}"/>
                </a:ext>
              </a:extLst>
            </p:cNvPr>
            <p:cNvGrpSpPr/>
            <p:nvPr/>
          </p:nvGrpSpPr>
          <p:grpSpPr>
            <a:xfrm>
              <a:off x="3629342" y="2934174"/>
              <a:ext cx="1296019" cy="829452"/>
              <a:chOff x="1554672" y="2828515"/>
              <a:chExt cx="1944030" cy="1244179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209BB06B-1833-63E6-6960-3533FE58CA58}"/>
                  </a:ext>
                </a:extLst>
              </p:cNvPr>
              <p:cNvGrpSpPr/>
              <p:nvPr/>
            </p:nvGrpSpPr>
            <p:grpSpPr>
              <a:xfrm rot="5400000">
                <a:off x="1904597" y="2478590"/>
                <a:ext cx="1244179" cy="1944030"/>
                <a:chOff x="1106321" y="1290565"/>
                <a:chExt cx="2073632" cy="3240050"/>
              </a:xfrm>
            </p:grpSpPr>
            <p:sp>
              <p:nvSpPr>
                <p:cNvPr id="361" name="Rectangle: Rounded Corners 360">
                  <a:extLst>
                    <a:ext uri="{FF2B5EF4-FFF2-40B4-BE49-F238E27FC236}">
                      <a16:creationId xmlns:a16="http://schemas.microsoft.com/office/drawing/2014/main" id="{FD1A03B7-A42C-176B-947B-02193D4AC33F}"/>
                    </a:ext>
                  </a:extLst>
                </p:cNvPr>
                <p:cNvSpPr/>
                <p:nvPr/>
              </p:nvSpPr>
              <p:spPr>
                <a:xfrm>
                  <a:off x="1106321" y="1290565"/>
                  <a:ext cx="2073632" cy="3240050"/>
                </a:xfrm>
                <a:prstGeom prst="roundRect">
                  <a:avLst>
                    <a:gd name="adj" fmla="val 933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2" name="Rectangle: Rounded Corners 361">
                  <a:extLst>
                    <a:ext uri="{FF2B5EF4-FFF2-40B4-BE49-F238E27FC236}">
                      <a16:creationId xmlns:a16="http://schemas.microsoft.com/office/drawing/2014/main" id="{DE80BD21-C5CC-171A-FFB0-D9DAC82FF7F2}"/>
                    </a:ext>
                  </a:extLst>
                </p:cNvPr>
                <p:cNvSpPr/>
                <p:nvPr/>
              </p:nvSpPr>
              <p:spPr>
                <a:xfrm>
                  <a:off x="1268325" y="1452569"/>
                  <a:ext cx="1749627" cy="2916045"/>
                </a:xfrm>
                <a:prstGeom prst="roundRect">
                  <a:avLst>
                    <a:gd name="adj" fmla="val 323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DB4EFF4-9AF3-3BF5-33EC-34B7E4EEF34F}"/>
                    </a:ext>
                  </a:extLst>
                </p:cNvPr>
                <p:cNvSpPr/>
                <p:nvPr/>
              </p:nvSpPr>
              <p:spPr>
                <a:xfrm>
                  <a:off x="1365526" y="1711772"/>
                  <a:ext cx="1555224" cy="23976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1A248E7D-600A-091A-82AD-A0065278A92C}"/>
                  </a:ext>
                </a:extLst>
              </p:cNvPr>
              <p:cNvGrpSpPr/>
              <p:nvPr/>
            </p:nvGrpSpPr>
            <p:grpSpPr>
              <a:xfrm rot="5400000">
                <a:off x="1278321" y="3420677"/>
                <a:ext cx="920991" cy="72000"/>
                <a:chOff x="3179955" y="2780989"/>
                <a:chExt cx="4025282" cy="324006"/>
              </a:xfrm>
            </p:grpSpPr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97082E46-7BA2-1FCC-C7FB-22823E3630DE}"/>
                    </a:ext>
                  </a:extLst>
                </p:cNvPr>
                <p:cNvGrpSpPr/>
                <p:nvPr/>
              </p:nvGrpSpPr>
              <p:grpSpPr>
                <a:xfrm>
                  <a:off x="3179955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DB491761-593A-15B3-DAAC-614637DF9FCE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05C04664-5260-7834-319F-9DE63D32D7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D6509563-BA6F-11DF-22AE-BBBAEF49DB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C40ADAD2-969F-1A79-A2F4-9D63A895B2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BE35C8B0-9746-CF67-D6ED-59DC0BB37A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D21181E9-20CC-DFF8-B301-879A16830C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59A732EC-623D-08BD-9C4E-FC33AA982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B84D3677-0993-2C52-E9C9-5732FE75B8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5D0B1346-B26D-4D75-4793-34AB543D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19415A64-796B-CD99-408C-A605407220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7" name="Group 306">
                  <a:extLst>
                    <a:ext uri="{FF2B5EF4-FFF2-40B4-BE49-F238E27FC236}">
                      <a16:creationId xmlns:a16="http://schemas.microsoft.com/office/drawing/2014/main" id="{ADDC4CA6-9D51-8B59-0A8F-E186E59A1EF9}"/>
                    </a:ext>
                  </a:extLst>
                </p:cNvPr>
                <p:cNvGrpSpPr/>
                <p:nvPr/>
              </p:nvGrpSpPr>
              <p:grpSpPr>
                <a:xfrm>
                  <a:off x="3987243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41" name="Straight Connector 340">
                    <a:extLst>
                      <a:ext uri="{FF2B5EF4-FFF2-40B4-BE49-F238E27FC236}">
                        <a16:creationId xmlns:a16="http://schemas.microsoft.com/office/drawing/2014/main" id="{E0840AF3-24D5-1D70-D96B-D1E436BFBF05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>
                    <a:extLst>
                      <a:ext uri="{FF2B5EF4-FFF2-40B4-BE49-F238E27FC236}">
                        <a16:creationId xmlns:a16="http://schemas.microsoft.com/office/drawing/2014/main" id="{6B60042B-EBB3-F551-BA8B-91CFD5184B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891E7802-033C-039C-F8A6-E41ADAE2EF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10E51519-E74E-4D65-319A-E4A288B48A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Straight Connector 344">
                    <a:extLst>
                      <a:ext uri="{FF2B5EF4-FFF2-40B4-BE49-F238E27FC236}">
                        <a16:creationId xmlns:a16="http://schemas.microsoft.com/office/drawing/2014/main" id="{6CD936C2-CE2E-3514-6B78-2E642B8C7E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Connector 345">
                    <a:extLst>
                      <a:ext uri="{FF2B5EF4-FFF2-40B4-BE49-F238E27FC236}">
                        <a16:creationId xmlns:a16="http://schemas.microsoft.com/office/drawing/2014/main" id="{D4C662B1-2C45-9EC9-DE50-6739FF4466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346">
                    <a:extLst>
                      <a:ext uri="{FF2B5EF4-FFF2-40B4-BE49-F238E27FC236}">
                        <a16:creationId xmlns:a16="http://schemas.microsoft.com/office/drawing/2014/main" id="{B941DEC5-A5BF-A972-3118-5E9C77A8A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677F341C-E1A0-3CB0-0E40-810EFB753C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184AAD95-1FC3-9FCC-75F5-255B5A97AD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D1C6274E-04E9-33DB-D07E-432F8DF7B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B5465B70-5234-A363-211B-8C2F8D4A56B8}"/>
                    </a:ext>
                  </a:extLst>
                </p:cNvPr>
                <p:cNvGrpSpPr/>
                <p:nvPr/>
              </p:nvGrpSpPr>
              <p:grpSpPr>
                <a:xfrm>
                  <a:off x="4794532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EB615445-2330-0B1D-79EC-026BDF85F424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331">
                    <a:extLst>
                      <a:ext uri="{FF2B5EF4-FFF2-40B4-BE49-F238E27FC236}">
                        <a16:creationId xmlns:a16="http://schemas.microsoft.com/office/drawing/2014/main" id="{70F703D2-5D72-927C-6397-5F2C26CE29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18AD2ADF-2E33-B156-4B48-AFA17E2305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33CD1942-1E22-4754-4E5D-7F668B68E4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Straight Connector 334">
                    <a:extLst>
                      <a:ext uri="{FF2B5EF4-FFF2-40B4-BE49-F238E27FC236}">
                        <a16:creationId xmlns:a16="http://schemas.microsoft.com/office/drawing/2014/main" id="{E0DBA6A5-9EF5-323E-FCF2-26C5BC1AD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DC9EBB5F-8DD4-B9BC-CB66-3DAB3F0550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>
                    <a:extLst>
                      <a:ext uri="{FF2B5EF4-FFF2-40B4-BE49-F238E27FC236}">
                        <a16:creationId xmlns:a16="http://schemas.microsoft.com/office/drawing/2014/main" id="{86F91305-8276-9DA1-43AE-AA5C4F4CC1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30FE6150-08F7-F21A-2626-D2583C9AF7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9304AD17-2C2A-D24C-D351-F5D007CEFA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>
                    <a:extLst>
                      <a:ext uri="{FF2B5EF4-FFF2-40B4-BE49-F238E27FC236}">
                        <a16:creationId xmlns:a16="http://schemas.microsoft.com/office/drawing/2014/main" id="{2D55BAFE-397F-EAB0-6DED-1DFB18A6B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7FD890A6-9115-5258-0946-95264EB699B0}"/>
                    </a:ext>
                  </a:extLst>
                </p:cNvPr>
                <p:cNvGrpSpPr/>
                <p:nvPr/>
              </p:nvGrpSpPr>
              <p:grpSpPr>
                <a:xfrm>
                  <a:off x="5601820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ADCE7DF3-622A-88E7-5621-29A33FBB9101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AC33DF3F-AE4E-E7F5-13DC-A3D945A40B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1E853AE9-9855-72DE-E849-AE96DF49AE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FA388719-2B2F-2448-0E63-C07E13E555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784D91E4-310B-65DE-6BA8-0ABE3B8F4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B4E08D37-117F-5D1D-F28A-2281B8EDA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B33D64D9-9DA4-0899-7AFB-5E3D41D39A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E3B264E7-F373-EE86-D2D6-264D4CE352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14977AD6-5BC4-EEFB-239C-C64497078D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4ECFA5B6-11E3-5F7D-1A12-11CF8C5B7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563B1B71-62A9-1825-2E53-F968756F0550}"/>
                    </a:ext>
                  </a:extLst>
                </p:cNvPr>
                <p:cNvCxnSpPr/>
                <p:nvPr/>
              </p:nvCxnSpPr>
              <p:spPr>
                <a:xfrm>
                  <a:off x="6409110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D7B9EA36-03F3-F9CB-9A19-0544CFB35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983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E7E26850-D6B8-481A-BB1A-80A3CF080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0568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53C64BCA-66D2-574A-A759-04466A20A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1296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1C66568B-B6A5-7EC8-A76D-CD8FAC2C2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025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36F99BBA-F049-EEAF-5D72-E899D4609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2754" y="2861989"/>
                  <a:ext cx="0" cy="243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A3008485-FEAE-6849-8D7C-69B7AFB46E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3483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364A43A-6742-EE2D-1345-F402B36442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4211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E3314AC6-4FF3-AB9D-807E-928875BA5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4940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67A24E64-9D32-CBB2-A64E-E3D091336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566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7C469F8F-2AFC-E55F-1434-7C6018BE7635}"/>
                    </a:ext>
                  </a:extLst>
                </p:cNvPr>
                <p:cNvCxnSpPr/>
                <p:nvPr/>
              </p:nvCxnSpPr>
              <p:spPr>
                <a:xfrm>
                  <a:off x="7205237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843636B-EC2D-9083-8B8D-84920FC76299}"/>
                </a:ext>
              </a:extLst>
            </p:cNvPr>
            <p:cNvSpPr txBox="1"/>
            <p:nvPr/>
          </p:nvSpPr>
          <p:spPr>
            <a:xfrm rot="5400000">
              <a:off x="4473100" y="3415373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65" name="Rectangle: Rounded Corners 364">
            <a:extLst>
              <a:ext uri="{FF2B5EF4-FFF2-40B4-BE49-F238E27FC236}">
                <a16:creationId xmlns:a16="http://schemas.microsoft.com/office/drawing/2014/main" id="{70BE9F2F-AD5F-DFDB-9D5F-33FA6D1F84D4}"/>
              </a:ext>
            </a:extLst>
          </p:cNvPr>
          <p:cNvSpPr/>
          <p:nvPr/>
        </p:nvSpPr>
        <p:spPr>
          <a:xfrm>
            <a:off x="239060" y="2187212"/>
            <a:ext cx="6336000" cy="1872000"/>
          </a:xfrm>
          <a:prstGeom prst="roundRect">
            <a:avLst>
              <a:gd name="adj" fmla="val 661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97F623B9-F603-F698-8402-CC26AB190ACA}"/>
              </a:ext>
            </a:extLst>
          </p:cNvPr>
          <p:cNvGrpSpPr/>
          <p:nvPr/>
        </p:nvGrpSpPr>
        <p:grpSpPr>
          <a:xfrm>
            <a:off x="5069170" y="5219694"/>
            <a:ext cx="1087967" cy="917972"/>
            <a:chOff x="2531945" y="1290566"/>
            <a:chExt cx="2073634" cy="1749628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EB8DF49-CC8E-4816-CCF5-4E2B0BBCE764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1D232213-3E1C-713C-734F-23F1A30FF92D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1983CC8-35DC-7B47-37B6-12FF6CE6E902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70" name="Picture 369">
            <a:extLst>
              <a:ext uri="{FF2B5EF4-FFF2-40B4-BE49-F238E27FC236}">
                <a16:creationId xmlns:a16="http://schemas.microsoft.com/office/drawing/2014/main" id="{B32448B7-5691-4446-ED32-685ECE356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1" y="5276359"/>
            <a:ext cx="623972" cy="623972"/>
          </a:xfrm>
          <a:prstGeom prst="rect">
            <a:avLst/>
          </a:prstGeom>
        </p:spPr>
      </p:pic>
      <p:sp>
        <p:nvSpPr>
          <p:cNvPr id="371" name="Rectangle: Rounded Corners 370">
            <a:extLst>
              <a:ext uri="{FF2B5EF4-FFF2-40B4-BE49-F238E27FC236}">
                <a16:creationId xmlns:a16="http://schemas.microsoft.com/office/drawing/2014/main" id="{A17EC08D-9688-5979-ADF8-E2F140CBBF79}"/>
              </a:ext>
            </a:extLst>
          </p:cNvPr>
          <p:cNvSpPr/>
          <p:nvPr/>
        </p:nvSpPr>
        <p:spPr>
          <a:xfrm>
            <a:off x="339543" y="4855597"/>
            <a:ext cx="1177819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CF49BA1-7097-AF41-AB75-B1AFDE67257D}"/>
              </a:ext>
            </a:extLst>
          </p:cNvPr>
          <p:cNvGrpSpPr/>
          <p:nvPr/>
        </p:nvGrpSpPr>
        <p:grpSpPr>
          <a:xfrm rot="16200000">
            <a:off x="1133061" y="5457227"/>
            <a:ext cx="487228" cy="262236"/>
            <a:chOff x="2283072" y="2496558"/>
            <a:chExt cx="487228" cy="262236"/>
          </a:xfrm>
        </p:grpSpPr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92B58431-9010-6A00-DC03-B54FE73CB983}"/>
                </a:ext>
              </a:extLst>
            </p:cNvPr>
            <p:cNvCxnSpPr/>
            <p:nvPr/>
          </p:nvCxnSpPr>
          <p:spPr>
            <a:xfrm>
              <a:off x="2283072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0083154E-263F-CA9E-CF9F-28A9CE601848}"/>
                </a:ext>
              </a:extLst>
            </p:cNvPr>
            <p:cNvCxnSpPr/>
            <p:nvPr/>
          </p:nvCxnSpPr>
          <p:spPr>
            <a:xfrm>
              <a:off x="2526686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7D0A8068-EB9F-4F45-E3BA-C2530B2B4E61}"/>
                </a:ext>
              </a:extLst>
            </p:cNvPr>
            <p:cNvCxnSpPr/>
            <p:nvPr/>
          </p:nvCxnSpPr>
          <p:spPr>
            <a:xfrm>
              <a:off x="2770300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5E60A666-0765-7FE1-D5F4-DE1B81C89B47}"/>
                  </a:ext>
                </a:extLst>
              </p:cNvPr>
              <p:cNvSpPr/>
              <p:nvPr/>
            </p:nvSpPr>
            <p:spPr>
              <a:xfrm>
                <a:off x="4668117" y="6178837"/>
                <a:ext cx="1816690" cy="360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BT.709 Display </a:t>
                </a:r>
                <a14:m>
                  <m:oMath xmlns:m="http://schemas.openxmlformats.org/officeDocument/2006/math"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(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𝒏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=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𝟎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)</m:t>
                    </m:r>
                  </m:oMath>
                </a14:m>
                <a:endParaRPr lang="en-US" altLang="ja-JP" sz="1000" b="1" i="0" dirty="0">
                  <a:solidFill>
                    <a:schemeClr val="bg1">
                      <a:lumMod val="85000"/>
                    </a:schemeClr>
                  </a:solidFill>
                  <a:effectLst/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  <a:p>
                <a:pPr algn="ctr"/>
                <a:r>
                  <a:rPr lang="en-US" altLang="ja-JP" sz="1000" b="1" dirty="0">
                    <a:solidFill>
                      <a:schemeClr val="bg1">
                        <a:lumMod val="85000"/>
                      </a:schemeClr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A</a:t>
                </a:r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djusted by Observer </a:t>
                </a:r>
                <a:r>
                  <a:rPr lang="en-US" altLang="ja-JP" sz="1000" b="1" i="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10</a:t>
                </a:r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5E60A666-0765-7FE1-D5F4-DE1B81C89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117" y="6178837"/>
                <a:ext cx="1816690" cy="360000"/>
              </a:xfrm>
              <a:prstGeom prst="roundRect">
                <a:avLst/>
              </a:prstGeom>
              <a:blipFill>
                <a:blip r:embed="rId6"/>
                <a:stretch>
                  <a:fillRect t="-5085" b="-135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Callout: Line 377">
            <a:extLst>
              <a:ext uri="{FF2B5EF4-FFF2-40B4-BE49-F238E27FC236}">
                <a16:creationId xmlns:a16="http://schemas.microsoft.com/office/drawing/2014/main" id="{0A0D694C-1ECD-C43F-90B2-F9B7BAFAB85A}"/>
              </a:ext>
            </a:extLst>
          </p:cNvPr>
          <p:cNvSpPr/>
          <p:nvPr/>
        </p:nvSpPr>
        <p:spPr>
          <a:xfrm>
            <a:off x="4197794" y="4848018"/>
            <a:ext cx="1895946" cy="252000"/>
          </a:xfrm>
          <a:prstGeom prst="borderCallout1">
            <a:avLst>
              <a:gd name="adj1" fmla="val 87647"/>
              <a:gd name="adj2" fmla="val 37454"/>
              <a:gd name="adj3" fmla="val 208956"/>
              <a:gd name="adj4" fmla="val 26074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(0.248, 0.349)</a:t>
            </a:r>
          </a:p>
        </p:txBody>
      </p:sp>
      <p:sp>
        <p:nvSpPr>
          <p:cNvPr id="379" name="Callout: Line 378">
            <a:extLst>
              <a:ext uri="{FF2B5EF4-FFF2-40B4-BE49-F238E27FC236}">
                <a16:creationId xmlns:a16="http://schemas.microsoft.com/office/drawing/2014/main" id="{CD2A43FD-059A-11EA-BD34-2699D4CFF55A}"/>
              </a:ext>
            </a:extLst>
          </p:cNvPr>
          <p:cNvSpPr/>
          <p:nvPr/>
        </p:nvSpPr>
        <p:spPr>
          <a:xfrm>
            <a:off x="1948737" y="4848018"/>
            <a:ext cx="1895946" cy="252000"/>
          </a:xfrm>
          <a:prstGeom prst="borderCallout1">
            <a:avLst>
              <a:gd name="adj1" fmla="val 87647"/>
              <a:gd name="adj2" fmla="val 69505"/>
              <a:gd name="adj3" fmla="val 208956"/>
              <a:gd name="adj4" fmla="val 83766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(0.248, 0.349)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31AFF9B6-F3AC-A920-A77F-E6D7FC339016}"/>
              </a:ext>
            </a:extLst>
          </p:cNvPr>
          <p:cNvGrpSpPr/>
          <p:nvPr/>
        </p:nvGrpSpPr>
        <p:grpSpPr>
          <a:xfrm>
            <a:off x="3840231" y="5150641"/>
            <a:ext cx="394854" cy="800098"/>
            <a:chOff x="5122267" y="5113826"/>
            <a:chExt cx="515797" cy="1045167"/>
          </a:xfrm>
        </p:grpSpPr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B99B108E-D62F-005B-B883-38A4B72DE198}"/>
                </a:ext>
              </a:extLst>
            </p:cNvPr>
            <p:cNvSpPr/>
            <p:nvPr/>
          </p:nvSpPr>
          <p:spPr>
            <a:xfrm>
              <a:off x="5186860" y="5113826"/>
              <a:ext cx="384000" cy="38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DA2B7DF-8260-0A6E-B784-ACE825D15D46}"/>
                </a:ext>
              </a:extLst>
            </p:cNvPr>
            <p:cNvCxnSpPr>
              <a:cxnSpLocks/>
            </p:cNvCxnSpPr>
            <p:nvPr/>
          </p:nvCxnSpPr>
          <p:spPr>
            <a:xfrm>
              <a:off x="5369944" y="5487319"/>
              <a:ext cx="8916" cy="41749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40B9EA3-62D4-851D-F127-B3DB93EE04C8}"/>
                </a:ext>
              </a:extLst>
            </p:cNvPr>
            <p:cNvCxnSpPr/>
            <p:nvPr/>
          </p:nvCxnSpPr>
          <p:spPr>
            <a:xfrm>
              <a:off x="5378860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34F4EB91-D460-ABEC-7C29-C59159BAF86C}"/>
                </a:ext>
              </a:extLst>
            </p:cNvPr>
            <p:cNvCxnSpPr/>
            <p:nvPr/>
          </p:nvCxnSpPr>
          <p:spPr>
            <a:xfrm>
              <a:off x="5122267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2C92871-BDB7-2020-F6AE-7616B9EA5AD8}"/>
                </a:ext>
              </a:extLst>
            </p:cNvPr>
            <p:cNvCxnSpPr/>
            <p:nvPr/>
          </p:nvCxnSpPr>
          <p:spPr>
            <a:xfrm flipH="1">
              <a:off x="5206057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C995BF59-A25F-D4DA-04DB-65DBA8511F7A}"/>
                </a:ext>
              </a:extLst>
            </p:cNvPr>
            <p:cNvCxnSpPr/>
            <p:nvPr/>
          </p:nvCxnSpPr>
          <p:spPr>
            <a:xfrm>
              <a:off x="5378860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CA343AE-71EE-5552-A516-16C99DECF5E7}"/>
              </a:ext>
            </a:extLst>
          </p:cNvPr>
          <p:cNvGrpSpPr/>
          <p:nvPr/>
        </p:nvGrpSpPr>
        <p:grpSpPr>
          <a:xfrm>
            <a:off x="1747852" y="5197485"/>
            <a:ext cx="1296019" cy="903884"/>
            <a:chOff x="3629342" y="2934174"/>
            <a:chExt cx="1296019" cy="903884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96418915-1530-E8D3-A8DD-DF3E5DE8B596}"/>
                </a:ext>
              </a:extLst>
            </p:cNvPr>
            <p:cNvGrpSpPr/>
            <p:nvPr/>
          </p:nvGrpSpPr>
          <p:grpSpPr>
            <a:xfrm>
              <a:off x="3629342" y="2934174"/>
              <a:ext cx="1296019" cy="829452"/>
              <a:chOff x="1554672" y="2828515"/>
              <a:chExt cx="1944030" cy="1244179"/>
            </a:xfrm>
          </p:grpSpPr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8540161C-5FA4-E82E-F2FE-CB2673D6BC21}"/>
                  </a:ext>
                </a:extLst>
              </p:cNvPr>
              <p:cNvGrpSpPr/>
              <p:nvPr/>
            </p:nvGrpSpPr>
            <p:grpSpPr>
              <a:xfrm rot="5400000">
                <a:off x="1904597" y="2478590"/>
                <a:ext cx="1244179" cy="1944030"/>
                <a:chOff x="1106321" y="1290565"/>
                <a:chExt cx="2073632" cy="3240050"/>
              </a:xfrm>
            </p:grpSpPr>
            <p:sp>
              <p:nvSpPr>
                <p:cNvPr id="448" name="Rectangle: Rounded Corners 447">
                  <a:extLst>
                    <a:ext uri="{FF2B5EF4-FFF2-40B4-BE49-F238E27FC236}">
                      <a16:creationId xmlns:a16="http://schemas.microsoft.com/office/drawing/2014/main" id="{F8DFAD7E-08C6-E4B5-58E6-FE229D4AE64E}"/>
                    </a:ext>
                  </a:extLst>
                </p:cNvPr>
                <p:cNvSpPr/>
                <p:nvPr/>
              </p:nvSpPr>
              <p:spPr>
                <a:xfrm>
                  <a:off x="1106321" y="1290565"/>
                  <a:ext cx="2073632" cy="3240050"/>
                </a:xfrm>
                <a:prstGeom prst="roundRect">
                  <a:avLst>
                    <a:gd name="adj" fmla="val 933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9" name="Rectangle: Rounded Corners 448">
                  <a:extLst>
                    <a:ext uri="{FF2B5EF4-FFF2-40B4-BE49-F238E27FC236}">
                      <a16:creationId xmlns:a16="http://schemas.microsoft.com/office/drawing/2014/main" id="{DF1120AB-6221-A447-B3E3-E971BF2E7CB1}"/>
                    </a:ext>
                  </a:extLst>
                </p:cNvPr>
                <p:cNvSpPr/>
                <p:nvPr/>
              </p:nvSpPr>
              <p:spPr>
                <a:xfrm>
                  <a:off x="1268325" y="1452569"/>
                  <a:ext cx="1749627" cy="2916045"/>
                </a:xfrm>
                <a:prstGeom prst="roundRect">
                  <a:avLst>
                    <a:gd name="adj" fmla="val 323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F2AF62DF-6003-D2D0-806A-79905587FDF3}"/>
                    </a:ext>
                  </a:extLst>
                </p:cNvPr>
                <p:cNvSpPr/>
                <p:nvPr/>
              </p:nvSpPr>
              <p:spPr>
                <a:xfrm>
                  <a:off x="1365526" y="1711772"/>
                  <a:ext cx="1555224" cy="23976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AD320AF8-20C1-1AF8-A218-BBC7918693F4}"/>
                  </a:ext>
                </a:extLst>
              </p:cNvPr>
              <p:cNvGrpSpPr/>
              <p:nvPr/>
            </p:nvGrpSpPr>
            <p:grpSpPr>
              <a:xfrm rot="5400000">
                <a:off x="1278321" y="3420677"/>
                <a:ext cx="920991" cy="72000"/>
                <a:chOff x="3179955" y="2780989"/>
                <a:chExt cx="4025282" cy="324006"/>
              </a:xfrm>
            </p:grpSpPr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A263FF45-BD2E-C501-436A-F26518A081DA}"/>
                    </a:ext>
                  </a:extLst>
                </p:cNvPr>
                <p:cNvGrpSpPr/>
                <p:nvPr/>
              </p:nvGrpSpPr>
              <p:grpSpPr>
                <a:xfrm>
                  <a:off x="3179955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4564AC51-8EC4-0F8B-D65A-BC17831ABC03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AAA5FBAF-4151-0AF6-0C01-E62D364F1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>
                    <a:extLst>
                      <a:ext uri="{FF2B5EF4-FFF2-40B4-BE49-F238E27FC236}">
                        <a16:creationId xmlns:a16="http://schemas.microsoft.com/office/drawing/2014/main" id="{CD51C69D-9222-3E65-3DC7-289ECF1062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3A5F41F9-3822-387E-B5ED-4698C126E9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4476501E-AAC8-95ED-E3A1-D0F837B0C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Straight Connector 442">
                    <a:extLst>
                      <a:ext uri="{FF2B5EF4-FFF2-40B4-BE49-F238E27FC236}">
                        <a16:creationId xmlns:a16="http://schemas.microsoft.com/office/drawing/2014/main" id="{E908494B-9656-3AA1-5B58-C4AA14AB0A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B9C9B7C7-5432-7F6B-6441-7E14FA083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0A553DE9-8432-DC77-5ECE-08737F0B44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>
                    <a:extLst>
                      <a:ext uri="{FF2B5EF4-FFF2-40B4-BE49-F238E27FC236}">
                        <a16:creationId xmlns:a16="http://schemas.microsoft.com/office/drawing/2014/main" id="{CC8CEF82-B332-37D1-D65B-BA36B7C938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8D715853-5E21-7545-99B0-DF83CB3050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4" name="Group 393">
                  <a:extLst>
                    <a:ext uri="{FF2B5EF4-FFF2-40B4-BE49-F238E27FC236}">
                      <a16:creationId xmlns:a16="http://schemas.microsoft.com/office/drawing/2014/main" id="{996F36D7-A874-B53D-AA1A-A1C7430EAF08}"/>
                    </a:ext>
                  </a:extLst>
                </p:cNvPr>
                <p:cNvGrpSpPr/>
                <p:nvPr/>
              </p:nvGrpSpPr>
              <p:grpSpPr>
                <a:xfrm>
                  <a:off x="3987243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AED19F90-64C4-402D-2990-9EF528AA2483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FCA4F647-D895-BB05-98D6-ACC1F2DA43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69205AB3-2FAC-3939-494E-FF623D3F5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45CE86F7-D3EB-A7E8-8BBC-751AB94CA8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BF3FB08E-3000-EEC9-B618-DF042327C5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>
                    <a:extLst>
                      <a:ext uri="{FF2B5EF4-FFF2-40B4-BE49-F238E27FC236}">
                        <a16:creationId xmlns:a16="http://schemas.microsoft.com/office/drawing/2014/main" id="{15EA4680-A55D-CCC1-8635-506659B911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024C49E9-30D5-5EFB-90C7-8318E6B9B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171F3294-1911-EDCE-82E5-2B0F6517E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Straight Connector 435">
                    <a:extLst>
                      <a:ext uri="{FF2B5EF4-FFF2-40B4-BE49-F238E27FC236}">
                        <a16:creationId xmlns:a16="http://schemas.microsoft.com/office/drawing/2014/main" id="{CCC3B6FB-AC1F-A123-71B4-9CB9A25A2C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>
                    <a:extLst>
                      <a:ext uri="{FF2B5EF4-FFF2-40B4-BE49-F238E27FC236}">
                        <a16:creationId xmlns:a16="http://schemas.microsoft.com/office/drawing/2014/main" id="{B06A273D-4F3F-C2FB-2A02-0D9D3FDCB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70ADFBD3-BEAF-05D8-FF4A-C5ABCD4F3227}"/>
                    </a:ext>
                  </a:extLst>
                </p:cNvPr>
                <p:cNvGrpSpPr/>
                <p:nvPr/>
              </p:nvGrpSpPr>
              <p:grpSpPr>
                <a:xfrm>
                  <a:off x="4794532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8EF5F9DB-5E89-31E3-2B6F-FE17BFF18554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1481D66C-7905-21B6-74B6-62F126ED9D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D9154D8F-F860-ECDF-0ED3-CDB6BDBF27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DC8363A8-6373-2F95-A0F1-2425CAB394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23CEB20C-D207-DE84-8436-FEF0F9D47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5E7B94E5-3042-1065-AC2D-2BEDEED495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332D4CE9-B8B0-D358-BBA7-4581FA1017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843BBBBE-A870-DF66-6C96-65CD82C10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DEC30AF9-4C83-3BBD-0FD0-4BC93D8E23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Connector 426">
                    <a:extLst>
                      <a:ext uri="{FF2B5EF4-FFF2-40B4-BE49-F238E27FC236}">
                        <a16:creationId xmlns:a16="http://schemas.microsoft.com/office/drawing/2014/main" id="{10BF4318-7DE5-DCA6-202F-3C7AB1B23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49948952-69AE-01AA-5BA1-BD27BB013271}"/>
                    </a:ext>
                  </a:extLst>
                </p:cNvPr>
                <p:cNvGrpSpPr/>
                <p:nvPr/>
              </p:nvGrpSpPr>
              <p:grpSpPr>
                <a:xfrm>
                  <a:off x="5601820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408" name="Straight Connector 407">
                    <a:extLst>
                      <a:ext uri="{FF2B5EF4-FFF2-40B4-BE49-F238E27FC236}">
                        <a16:creationId xmlns:a16="http://schemas.microsoft.com/office/drawing/2014/main" id="{D230AEEC-2AAC-413C-90C4-EFEBFFCBA9BD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Straight Connector 408">
                    <a:extLst>
                      <a:ext uri="{FF2B5EF4-FFF2-40B4-BE49-F238E27FC236}">
                        <a16:creationId xmlns:a16="http://schemas.microsoft.com/office/drawing/2014/main" id="{88891A73-53B3-2F53-60B7-7B8AAB5E70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1521F675-417F-1822-9DE2-B3CA7B42F1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>
                    <a:extLst>
                      <a:ext uri="{FF2B5EF4-FFF2-40B4-BE49-F238E27FC236}">
                        <a16:creationId xmlns:a16="http://schemas.microsoft.com/office/drawing/2014/main" id="{BEB9F8E2-BB4F-0901-A950-CDAFF563E5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4BDD2534-88B3-A61F-7D8B-73536AC43C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9296676D-A3CD-D6DC-DE86-FF1C85CFAA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>
                    <a:extLst>
                      <a:ext uri="{FF2B5EF4-FFF2-40B4-BE49-F238E27FC236}">
                        <a16:creationId xmlns:a16="http://schemas.microsoft.com/office/drawing/2014/main" id="{69480EC6-38C9-34C6-B30F-3433E9628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>
                    <a:extLst>
                      <a:ext uri="{FF2B5EF4-FFF2-40B4-BE49-F238E27FC236}">
                        <a16:creationId xmlns:a16="http://schemas.microsoft.com/office/drawing/2014/main" id="{C422A883-BF19-0822-34BC-56925C1214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44E95B95-7BD4-47DF-14FE-CD5E99B00F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AF4E0C47-6725-6550-8768-261BFCE2AF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CF752BD7-361A-2400-DF51-3A23D00F6A7D}"/>
                    </a:ext>
                  </a:extLst>
                </p:cNvPr>
                <p:cNvCxnSpPr/>
                <p:nvPr/>
              </p:nvCxnSpPr>
              <p:spPr>
                <a:xfrm>
                  <a:off x="6409110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CABF3BDF-B06C-0F10-3443-8085D7DF2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983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F264DE0-2982-CF95-99E7-C3BFC0B9FF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0568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3A8B4CE7-329E-828E-1AC1-BA6B224913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1296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399DFA1-FF07-2E31-3189-23E5EB58E8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025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B899E2C7-BAE5-75D5-618E-8E947632C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2754" y="2861989"/>
                  <a:ext cx="0" cy="243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C58AA8A5-A99E-692C-DB66-7849BC5B2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3483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2C9CD3FC-D71E-6875-0A45-ED98916D9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4211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886CF21F-F400-74C8-F67A-B8982E5E2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4940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88923371-0691-61FF-2226-51E75C6C0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566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DAA01CC-08AE-4292-18E9-12F794FA3E0A}"/>
                    </a:ext>
                  </a:extLst>
                </p:cNvPr>
                <p:cNvCxnSpPr/>
                <p:nvPr/>
              </p:nvCxnSpPr>
              <p:spPr>
                <a:xfrm>
                  <a:off x="7205237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506A0E98-D84E-A409-0044-F0DBECD74D8B}"/>
                </a:ext>
              </a:extLst>
            </p:cNvPr>
            <p:cNvSpPr txBox="1"/>
            <p:nvPr/>
          </p:nvSpPr>
          <p:spPr>
            <a:xfrm rot="5400000">
              <a:off x="4473100" y="3415373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1BBDAA35-BA09-7323-B081-C78CA3C3FD31}"/>
              </a:ext>
            </a:extLst>
          </p:cNvPr>
          <p:cNvSpPr/>
          <p:nvPr/>
        </p:nvSpPr>
        <p:spPr>
          <a:xfrm>
            <a:off x="239060" y="4758669"/>
            <a:ext cx="6336000" cy="1872000"/>
          </a:xfrm>
          <a:prstGeom prst="roundRect">
            <a:avLst>
              <a:gd name="adj" fmla="val 661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48C281B7-1F15-BBC6-8191-E0D3892FB0B4}"/>
              </a:ext>
            </a:extLst>
          </p:cNvPr>
          <p:cNvSpPr txBox="1"/>
          <p:nvPr/>
        </p:nvSpPr>
        <p:spPr>
          <a:xfrm>
            <a:off x="3852861" y="3901709"/>
            <a:ext cx="353943" cy="8313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100" b="1" dirty="0"/>
              <a:t>・・・・・</a:t>
            </a:r>
            <a:endParaRPr kumimoji="1" lang="en-US" altLang="ja-JP" sz="1100" b="1" dirty="0"/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CEDDCD89-17BF-5097-A3C1-64C52B845F9C}"/>
              </a:ext>
            </a:extLst>
          </p:cNvPr>
          <p:cNvGrpSpPr/>
          <p:nvPr/>
        </p:nvGrpSpPr>
        <p:grpSpPr>
          <a:xfrm>
            <a:off x="9313947" y="2682868"/>
            <a:ext cx="394854" cy="800098"/>
            <a:chOff x="5122267" y="5113826"/>
            <a:chExt cx="515797" cy="1045167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7A5B5F3C-BA1F-2E20-02DD-EEDB02669483}"/>
                </a:ext>
              </a:extLst>
            </p:cNvPr>
            <p:cNvSpPr/>
            <p:nvPr/>
          </p:nvSpPr>
          <p:spPr>
            <a:xfrm>
              <a:off x="5186860" y="5113826"/>
              <a:ext cx="384000" cy="38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0FB7402D-B933-A7BA-6D0A-48BF857D61D7}"/>
                </a:ext>
              </a:extLst>
            </p:cNvPr>
            <p:cNvCxnSpPr>
              <a:cxnSpLocks/>
            </p:cNvCxnSpPr>
            <p:nvPr/>
          </p:nvCxnSpPr>
          <p:spPr>
            <a:xfrm>
              <a:off x="5369944" y="5487319"/>
              <a:ext cx="8916" cy="41749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254D9D21-BDCC-8A0A-9A3E-E7B7910EC249}"/>
                </a:ext>
              </a:extLst>
            </p:cNvPr>
            <p:cNvCxnSpPr/>
            <p:nvPr/>
          </p:nvCxnSpPr>
          <p:spPr>
            <a:xfrm>
              <a:off x="5378860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D1FBB796-EF52-A815-FD16-3F131A5B8ADE}"/>
                </a:ext>
              </a:extLst>
            </p:cNvPr>
            <p:cNvCxnSpPr/>
            <p:nvPr/>
          </p:nvCxnSpPr>
          <p:spPr>
            <a:xfrm>
              <a:off x="5122267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4D28A5F-8E52-2689-D057-9D09A2552A71}"/>
                </a:ext>
              </a:extLst>
            </p:cNvPr>
            <p:cNvCxnSpPr/>
            <p:nvPr/>
          </p:nvCxnSpPr>
          <p:spPr>
            <a:xfrm flipH="1">
              <a:off x="5206057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897FA2E8-695E-6242-1906-775A1BECDB18}"/>
                </a:ext>
              </a:extLst>
            </p:cNvPr>
            <p:cNvCxnSpPr/>
            <p:nvPr/>
          </p:nvCxnSpPr>
          <p:spPr>
            <a:xfrm>
              <a:off x="5378860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3" name="Rectangle: Rounded Corners 462">
            <a:extLst>
              <a:ext uri="{FF2B5EF4-FFF2-40B4-BE49-F238E27FC236}">
                <a16:creationId xmlns:a16="http://schemas.microsoft.com/office/drawing/2014/main" id="{ACB086DF-B835-8E0A-C96C-C62AF48C81C6}"/>
              </a:ext>
            </a:extLst>
          </p:cNvPr>
          <p:cNvSpPr/>
          <p:nvPr/>
        </p:nvSpPr>
        <p:spPr>
          <a:xfrm>
            <a:off x="8756442" y="3614690"/>
            <a:ext cx="1486822" cy="396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CIE 1931 standard</a:t>
            </a:r>
          </a:p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colorimetric observer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72" name="Callout: Line 471">
            <a:extLst>
              <a:ext uri="{FF2B5EF4-FFF2-40B4-BE49-F238E27FC236}">
                <a16:creationId xmlns:a16="http://schemas.microsoft.com/office/drawing/2014/main" id="{4FCC74E9-1991-BA46-712C-7DE33828E04D}"/>
              </a:ext>
            </a:extLst>
          </p:cNvPr>
          <p:cNvSpPr/>
          <p:nvPr/>
        </p:nvSpPr>
        <p:spPr>
          <a:xfrm>
            <a:off x="7785573" y="758936"/>
            <a:ext cx="2426054" cy="288000"/>
          </a:xfrm>
          <a:prstGeom prst="borderCallout1">
            <a:avLst>
              <a:gd name="adj1" fmla="val 58940"/>
              <a:gd name="adj2" fmla="val 1925"/>
              <a:gd name="adj3" fmla="val 345601"/>
              <a:gd name="adj4" fmla="val -2258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(0.259, 0.354)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73" name="Callout: Line 472">
            <a:extLst>
              <a:ext uri="{FF2B5EF4-FFF2-40B4-BE49-F238E27FC236}">
                <a16:creationId xmlns:a16="http://schemas.microsoft.com/office/drawing/2014/main" id="{E0E1DCAF-2ADD-FC44-96B5-B762E7DE7386}"/>
              </a:ext>
            </a:extLst>
          </p:cNvPr>
          <p:cNvSpPr/>
          <p:nvPr/>
        </p:nvSpPr>
        <p:spPr>
          <a:xfrm>
            <a:off x="7785574" y="1545166"/>
            <a:ext cx="2426054" cy="288000"/>
          </a:xfrm>
          <a:prstGeom prst="borderCallout1">
            <a:avLst>
              <a:gd name="adj1" fmla="val 50902"/>
              <a:gd name="adj2" fmla="val 1686"/>
              <a:gd name="adj3" fmla="val 462366"/>
              <a:gd name="adj4" fmla="val -2959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(0.256, 0.343)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74" name="Callout: Line 473">
            <a:extLst>
              <a:ext uri="{FF2B5EF4-FFF2-40B4-BE49-F238E27FC236}">
                <a16:creationId xmlns:a16="http://schemas.microsoft.com/office/drawing/2014/main" id="{555340F6-7CD5-B2D0-59BA-C7FD0ED88125}"/>
              </a:ext>
            </a:extLst>
          </p:cNvPr>
          <p:cNvSpPr/>
          <p:nvPr/>
        </p:nvSpPr>
        <p:spPr>
          <a:xfrm>
            <a:off x="7791562" y="4781908"/>
            <a:ext cx="2426054" cy="288000"/>
          </a:xfrm>
          <a:prstGeom prst="borderCallout1">
            <a:avLst>
              <a:gd name="adj1" fmla="val 48893"/>
              <a:gd name="adj2" fmla="val 1924"/>
              <a:gd name="adj3" fmla="val -178020"/>
              <a:gd name="adj4" fmla="val -1426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(0.265, 0.364)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7526D64E-86EE-ACF0-6169-03AA145BE31B}"/>
              </a:ext>
            </a:extLst>
          </p:cNvPr>
          <p:cNvSpPr txBox="1"/>
          <p:nvPr/>
        </p:nvSpPr>
        <p:spPr>
          <a:xfrm>
            <a:off x="2218888" y="3901709"/>
            <a:ext cx="353943" cy="8313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100" b="1" dirty="0"/>
              <a:t>・・・・・</a:t>
            </a:r>
            <a:endParaRPr kumimoji="1" lang="en-US" altLang="ja-JP" sz="1100" b="1" dirty="0"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207190F-98FE-23EE-1D8C-3DC0EE0F0E73}"/>
              </a:ext>
            </a:extLst>
          </p:cNvPr>
          <p:cNvSpPr txBox="1"/>
          <p:nvPr/>
        </p:nvSpPr>
        <p:spPr>
          <a:xfrm>
            <a:off x="5436181" y="3901709"/>
            <a:ext cx="353943" cy="8313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100" b="1" dirty="0"/>
              <a:t>・・・・・</a:t>
            </a:r>
            <a:endParaRPr kumimoji="1" lang="en-US" altLang="ja-JP" sz="1100" b="1" dirty="0"/>
          </a:p>
        </p:txBody>
      </p:sp>
      <p:pic>
        <p:nvPicPr>
          <p:cNvPr id="464" name="Picture 463">
            <a:extLst>
              <a:ext uri="{FF2B5EF4-FFF2-40B4-BE49-F238E27FC236}">
                <a16:creationId xmlns:a16="http://schemas.microsoft.com/office/drawing/2014/main" id="{6F214D1A-28D0-52AE-1E23-FC20C6FA3C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331" y="774067"/>
            <a:ext cx="992776" cy="619723"/>
          </a:xfrm>
          <a:prstGeom prst="rect">
            <a:avLst/>
          </a:prstGeom>
        </p:spPr>
      </p:pic>
      <p:pic>
        <p:nvPicPr>
          <p:cNvPr id="467" name="Picture 466">
            <a:extLst>
              <a:ext uri="{FF2B5EF4-FFF2-40B4-BE49-F238E27FC236}">
                <a16:creationId xmlns:a16="http://schemas.microsoft.com/office/drawing/2014/main" id="{E7F80CCA-E092-AA69-0090-6A8EE1E30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331" y="2730891"/>
            <a:ext cx="992776" cy="619723"/>
          </a:xfrm>
          <a:prstGeom prst="rect">
            <a:avLst/>
          </a:prstGeom>
        </p:spPr>
      </p:pic>
      <p:pic>
        <p:nvPicPr>
          <p:cNvPr id="468" name="Picture 467">
            <a:extLst>
              <a:ext uri="{FF2B5EF4-FFF2-40B4-BE49-F238E27FC236}">
                <a16:creationId xmlns:a16="http://schemas.microsoft.com/office/drawing/2014/main" id="{21CE04E5-95E4-57F9-AB47-AEFBE1ADB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331" y="5302349"/>
            <a:ext cx="992776" cy="619723"/>
          </a:xfrm>
          <a:prstGeom prst="rect">
            <a:avLst/>
          </a:prstGeom>
        </p:spPr>
      </p:pic>
      <p:pic>
        <p:nvPicPr>
          <p:cNvPr id="471" name="Picture 470">
            <a:extLst>
              <a:ext uri="{FF2B5EF4-FFF2-40B4-BE49-F238E27FC236}">
                <a16:creationId xmlns:a16="http://schemas.microsoft.com/office/drawing/2014/main" id="{79C8F61A-3DD0-D86C-12B4-7F851EAE0E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5078" y="732504"/>
            <a:ext cx="1043771" cy="535707"/>
          </a:xfrm>
          <a:prstGeom prst="rect">
            <a:avLst/>
          </a:prstGeom>
        </p:spPr>
      </p:pic>
      <p:pic>
        <p:nvPicPr>
          <p:cNvPr id="477" name="Picture 476">
            <a:extLst>
              <a:ext uri="{FF2B5EF4-FFF2-40B4-BE49-F238E27FC236}">
                <a16:creationId xmlns:a16="http://schemas.microsoft.com/office/drawing/2014/main" id="{A3B30613-05C4-2F42-994B-D931AFC298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5078" y="2689521"/>
            <a:ext cx="1043771" cy="535707"/>
          </a:xfrm>
          <a:prstGeom prst="rect">
            <a:avLst/>
          </a:prstGeom>
        </p:spPr>
      </p:pic>
      <p:pic>
        <p:nvPicPr>
          <p:cNvPr id="479" name="Picture 478">
            <a:extLst>
              <a:ext uri="{FF2B5EF4-FFF2-40B4-BE49-F238E27FC236}">
                <a16:creationId xmlns:a16="http://schemas.microsoft.com/office/drawing/2014/main" id="{2EB0B939-D16E-09F2-626F-DEC50199D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5078" y="5257830"/>
            <a:ext cx="1052135" cy="540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402849-E71E-7975-CA4D-8A4D4BD36789}"/>
              </a:ext>
            </a:extLst>
          </p:cNvPr>
          <p:cNvCxnSpPr>
            <a:stCxn id="75" idx="6"/>
          </p:cNvCxnSpPr>
          <p:nvPr/>
        </p:nvCxnSpPr>
        <p:spPr>
          <a:xfrm>
            <a:off x="4183638" y="768155"/>
            <a:ext cx="1456494" cy="2332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166C9-56E5-9A44-D281-1EA2166B66EF}"/>
              </a:ext>
            </a:extLst>
          </p:cNvPr>
          <p:cNvCxnSpPr>
            <a:stCxn id="75" idx="2"/>
          </p:cNvCxnSpPr>
          <p:nvPr/>
        </p:nvCxnSpPr>
        <p:spPr>
          <a:xfrm flipH="1">
            <a:off x="2400082" y="768155"/>
            <a:ext cx="1489596" cy="3071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F281614-94DB-DB8A-22E8-A90B40329D39}"/>
              </a:ext>
            </a:extLst>
          </p:cNvPr>
          <p:cNvCxnSpPr>
            <a:stCxn id="294" idx="6"/>
          </p:cNvCxnSpPr>
          <p:nvPr/>
        </p:nvCxnSpPr>
        <p:spPr>
          <a:xfrm>
            <a:off x="4183638" y="2726163"/>
            <a:ext cx="1456494" cy="2332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5D425E06-6F8E-86D8-F392-2036D3B99FD9}"/>
              </a:ext>
            </a:extLst>
          </p:cNvPr>
          <p:cNvCxnSpPr>
            <a:stCxn id="294" idx="2"/>
          </p:cNvCxnSpPr>
          <p:nvPr/>
        </p:nvCxnSpPr>
        <p:spPr>
          <a:xfrm flipH="1">
            <a:off x="2400082" y="2726163"/>
            <a:ext cx="1489596" cy="3071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39044ED6-5F3C-A460-5B1F-A6C0718784CC}"/>
              </a:ext>
            </a:extLst>
          </p:cNvPr>
          <p:cNvCxnSpPr>
            <a:cxnSpLocks/>
            <a:stCxn id="381" idx="6"/>
          </p:cNvCxnSpPr>
          <p:nvPr/>
        </p:nvCxnSpPr>
        <p:spPr>
          <a:xfrm>
            <a:off x="4183638" y="5297621"/>
            <a:ext cx="1456494" cy="2332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0EA0BA29-54BB-D395-74BA-F737BA623051}"/>
              </a:ext>
            </a:extLst>
          </p:cNvPr>
          <p:cNvCxnSpPr>
            <a:cxnSpLocks/>
            <a:stCxn id="381" idx="2"/>
          </p:cNvCxnSpPr>
          <p:nvPr/>
        </p:nvCxnSpPr>
        <p:spPr>
          <a:xfrm flipH="1">
            <a:off x="2400082" y="5297621"/>
            <a:ext cx="1489596" cy="3071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525FEA0D-0C26-7F24-36FB-5B41E17B19C9}"/>
              </a:ext>
            </a:extLst>
          </p:cNvPr>
          <p:cNvCxnSpPr>
            <a:cxnSpLocks/>
            <a:stCxn id="457" idx="2"/>
          </p:cNvCxnSpPr>
          <p:nvPr/>
        </p:nvCxnSpPr>
        <p:spPr>
          <a:xfrm flipH="1" flipV="1">
            <a:off x="5687474" y="996219"/>
            <a:ext cx="3675920" cy="183362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52F26969-6B64-BB5E-E293-42A9560B7F92}"/>
              </a:ext>
            </a:extLst>
          </p:cNvPr>
          <p:cNvCxnSpPr>
            <a:cxnSpLocks/>
            <a:stCxn id="457" idx="2"/>
          </p:cNvCxnSpPr>
          <p:nvPr/>
        </p:nvCxnSpPr>
        <p:spPr>
          <a:xfrm flipH="1">
            <a:off x="5687474" y="2829848"/>
            <a:ext cx="3675920" cy="1109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AF787C03-5F90-AB3E-CD54-54956C76112C}"/>
              </a:ext>
            </a:extLst>
          </p:cNvPr>
          <p:cNvCxnSpPr>
            <a:cxnSpLocks/>
            <a:stCxn id="457" idx="2"/>
          </p:cNvCxnSpPr>
          <p:nvPr/>
        </p:nvCxnSpPr>
        <p:spPr>
          <a:xfrm flipH="1">
            <a:off x="5692583" y="2829848"/>
            <a:ext cx="3670811" cy="271337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TextBox 479">
            <a:extLst>
              <a:ext uri="{FF2B5EF4-FFF2-40B4-BE49-F238E27FC236}">
                <a16:creationId xmlns:a16="http://schemas.microsoft.com/office/drawing/2014/main" id="{171E90BA-4FD2-7A6A-0404-4AB1384484AF}"/>
              </a:ext>
            </a:extLst>
          </p:cNvPr>
          <p:cNvSpPr txBox="1"/>
          <p:nvPr/>
        </p:nvSpPr>
        <p:spPr>
          <a:xfrm>
            <a:off x="3772787" y="5140190"/>
            <a:ext cx="527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  <a:endParaRPr kumimoji="1" lang="ja-JP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C4B35DB-5561-A0B7-E4B7-283B01BC2CEB}"/>
                  </a:ext>
                </a:extLst>
              </p:cNvPr>
              <p:cNvSpPr/>
              <p:nvPr/>
            </p:nvSpPr>
            <p:spPr>
              <a:xfrm>
                <a:off x="1482165" y="3525616"/>
                <a:ext cx="1827392" cy="252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dirty="0">
                    <a:solidFill>
                      <a:schemeClr val="bg1">
                        <a:lumMod val="85000"/>
                      </a:schemeClr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Bluish green</a:t>
                </a:r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 patch </a:t>
                </a:r>
                <a14:m>
                  <m:oMath xmlns:m="http://schemas.openxmlformats.org/officeDocument/2006/math"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(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𝒊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=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𝟔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)</m:t>
                    </m:r>
                  </m:oMath>
                </a14:m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C4B35DB-5561-A0B7-E4B7-283B01BC2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65" y="3525616"/>
                <a:ext cx="1827392" cy="252000"/>
              </a:xfrm>
              <a:prstGeom prst="roundRect">
                <a:avLst/>
              </a:prstGeom>
              <a:blipFill>
                <a:blip r:embed="rId9"/>
                <a:stretch>
                  <a:fillRect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7BE774C-95BF-A945-588B-E5256971E061}"/>
                  </a:ext>
                </a:extLst>
              </p:cNvPr>
              <p:cNvSpPr/>
              <p:nvPr/>
            </p:nvSpPr>
            <p:spPr>
              <a:xfrm>
                <a:off x="1482165" y="6091069"/>
                <a:ext cx="1827392" cy="252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dirty="0">
                    <a:solidFill>
                      <a:schemeClr val="bg1">
                        <a:lumMod val="85000"/>
                      </a:schemeClr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Bluish green</a:t>
                </a:r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 patch </a:t>
                </a:r>
                <a14:m>
                  <m:oMath xmlns:m="http://schemas.openxmlformats.org/officeDocument/2006/math"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(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𝒊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=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𝟔</m:t>
                    </m:r>
                    <m:r>
                      <a:rPr lang="en-US" altLang="ja-JP" sz="1000" b="1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)</m:t>
                    </m:r>
                  </m:oMath>
                </a14:m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7BE774C-95BF-A945-588B-E5256971E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65" y="6091069"/>
                <a:ext cx="1827392" cy="252000"/>
              </a:xfrm>
              <a:prstGeom prst="round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39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0CEA7A-502A-4559-ADDE-AF502556FD88}"/>
              </a:ext>
            </a:extLst>
          </p:cNvPr>
          <p:cNvSpPr/>
          <p:nvPr/>
        </p:nvSpPr>
        <p:spPr>
          <a:xfrm>
            <a:off x="3244757" y="1290566"/>
            <a:ext cx="2851243" cy="285124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1C824-5C2C-656B-9FE1-2E56C5BB92B0}"/>
              </a:ext>
            </a:extLst>
          </p:cNvPr>
          <p:cNvSpPr/>
          <p:nvPr/>
        </p:nvSpPr>
        <p:spPr>
          <a:xfrm>
            <a:off x="5383190" y="2003378"/>
            <a:ext cx="712810" cy="1425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1BE3D-527C-4E6F-92F6-86D973E974EE}"/>
              </a:ext>
            </a:extLst>
          </p:cNvPr>
          <p:cNvSpPr/>
          <p:nvPr/>
        </p:nvSpPr>
        <p:spPr>
          <a:xfrm>
            <a:off x="3244756" y="2003378"/>
            <a:ext cx="712810" cy="1425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10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58F6A-769F-8D55-1742-FA8F56CC0604}"/>
              </a:ext>
            </a:extLst>
          </p:cNvPr>
          <p:cNvSpPr/>
          <p:nvPr/>
        </p:nvSpPr>
        <p:spPr>
          <a:xfrm>
            <a:off x="3244755" y="1290567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>
                  <a:lumMod val="95000"/>
                  <a:lumOff val="5000"/>
                </a:schemeClr>
              </a:solidFill>
              <a:ea typeface="メイリオ" panose="020B0604030504040204" pitchFamily="50" charset="-128"/>
              <a:cs typeface="Noto Sans Mono ExtraBold" panose="020B05090405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A02D7-2C49-923C-163D-CF617C1E9C48}"/>
              </a:ext>
            </a:extLst>
          </p:cNvPr>
          <p:cNvSpPr/>
          <p:nvPr/>
        </p:nvSpPr>
        <p:spPr>
          <a:xfrm>
            <a:off x="3957567" y="1290567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42E3C-DD81-81D3-8C54-F298DC345DB8}"/>
              </a:ext>
            </a:extLst>
          </p:cNvPr>
          <p:cNvSpPr/>
          <p:nvPr/>
        </p:nvSpPr>
        <p:spPr>
          <a:xfrm>
            <a:off x="4670379" y="1290567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5E4E97-4F55-09F3-BE18-170A6C6693C6}"/>
              </a:ext>
            </a:extLst>
          </p:cNvPr>
          <p:cNvSpPr/>
          <p:nvPr/>
        </p:nvSpPr>
        <p:spPr>
          <a:xfrm>
            <a:off x="5383190" y="1290567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EA5372-4703-1D1A-CBAA-082CB28E18AF}"/>
              </a:ext>
            </a:extLst>
          </p:cNvPr>
          <p:cNvSpPr/>
          <p:nvPr/>
        </p:nvSpPr>
        <p:spPr>
          <a:xfrm>
            <a:off x="5383190" y="3428999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1E3319-3B7A-47A4-E5A8-FE49D61D8B2F}"/>
              </a:ext>
            </a:extLst>
          </p:cNvPr>
          <p:cNvSpPr/>
          <p:nvPr/>
        </p:nvSpPr>
        <p:spPr>
          <a:xfrm>
            <a:off x="4670379" y="3428999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BEA0CC-CF34-BFEF-84A6-906856E32565}"/>
              </a:ext>
            </a:extLst>
          </p:cNvPr>
          <p:cNvSpPr/>
          <p:nvPr/>
        </p:nvSpPr>
        <p:spPr>
          <a:xfrm>
            <a:off x="3956551" y="3428999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3B5B4E-888A-66E2-D76A-58A94FC274C2}"/>
              </a:ext>
            </a:extLst>
          </p:cNvPr>
          <p:cNvSpPr/>
          <p:nvPr/>
        </p:nvSpPr>
        <p:spPr>
          <a:xfrm>
            <a:off x="3242723" y="3428999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33FFEA-4BDE-3529-EBB5-2105179D01BA}"/>
              </a:ext>
            </a:extLst>
          </p:cNvPr>
          <p:cNvSpPr/>
          <p:nvPr/>
        </p:nvSpPr>
        <p:spPr>
          <a:xfrm>
            <a:off x="3339924" y="1392595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1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4DDDD82-DFD9-1967-05C3-0AC81FD9018E}"/>
              </a:ext>
            </a:extLst>
          </p:cNvPr>
          <p:cNvSpPr/>
          <p:nvPr/>
        </p:nvSpPr>
        <p:spPr>
          <a:xfrm>
            <a:off x="4053752" y="1392595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2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FC86B4-10BF-38DC-3EEE-74D1BDBA9895}"/>
              </a:ext>
            </a:extLst>
          </p:cNvPr>
          <p:cNvSpPr/>
          <p:nvPr/>
        </p:nvSpPr>
        <p:spPr>
          <a:xfrm>
            <a:off x="4766562" y="1392595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3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56ED30-3A08-8D8E-F5C5-087EB7D60D1D}"/>
              </a:ext>
            </a:extLst>
          </p:cNvPr>
          <p:cNvSpPr/>
          <p:nvPr/>
        </p:nvSpPr>
        <p:spPr>
          <a:xfrm>
            <a:off x="5480391" y="1387769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4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07980D-3100-5E18-3EC8-4EC34A958218}"/>
              </a:ext>
            </a:extLst>
          </p:cNvPr>
          <p:cNvSpPr/>
          <p:nvPr/>
        </p:nvSpPr>
        <p:spPr>
          <a:xfrm>
            <a:off x="5480391" y="2456984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5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890228-4F7D-4B34-145F-905977179DDA}"/>
              </a:ext>
            </a:extLst>
          </p:cNvPr>
          <p:cNvSpPr/>
          <p:nvPr/>
        </p:nvSpPr>
        <p:spPr>
          <a:xfrm>
            <a:off x="5480391" y="3526201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6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A35232-C266-7C11-935E-C85DC56CC840}"/>
              </a:ext>
            </a:extLst>
          </p:cNvPr>
          <p:cNvSpPr/>
          <p:nvPr/>
        </p:nvSpPr>
        <p:spPr>
          <a:xfrm>
            <a:off x="4766562" y="3526201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7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C043818-B83A-1D2B-D873-645B4F122BE3}"/>
              </a:ext>
            </a:extLst>
          </p:cNvPr>
          <p:cNvSpPr/>
          <p:nvPr/>
        </p:nvSpPr>
        <p:spPr>
          <a:xfrm>
            <a:off x="4051716" y="3542487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8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F71AFE-6A1D-562B-E3C0-74A522A57C5F}"/>
              </a:ext>
            </a:extLst>
          </p:cNvPr>
          <p:cNvSpPr/>
          <p:nvPr/>
        </p:nvSpPr>
        <p:spPr>
          <a:xfrm>
            <a:off x="3341444" y="3542487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9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CF1EAB6-2AEE-57FC-4040-2F8811DE977C}"/>
              </a:ext>
            </a:extLst>
          </p:cNvPr>
          <p:cNvSpPr/>
          <p:nvPr/>
        </p:nvSpPr>
        <p:spPr>
          <a:xfrm>
            <a:off x="3341444" y="2456984"/>
            <a:ext cx="518408" cy="51840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AB920-68E6-C465-F6BA-FD428FA61293}"/>
              </a:ext>
            </a:extLst>
          </p:cNvPr>
          <p:cNvSpPr/>
          <p:nvPr/>
        </p:nvSpPr>
        <p:spPr>
          <a:xfrm>
            <a:off x="3955535" y="2003376"/>
            <a:ext cx="1425622" cy="1425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CIE1931 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3C24EF2-7B26-6F2B-8C8F-6A46247619C1}"/>
              </a:ext>
            </a:extLst>
          </p:cNvPr>
          <p:cNvSpPr/>
          <p:nvPr/>
        </p:nvSpPr>
        <p:spPr>
          <a:xfrm>
            <a:off x="2467144" y="901761"/>
            <a:ext cx="5054478" cy="4406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0501A3-2BC0-1B04-A713-6DA8513AB2DD}"/>
              </a:ext>
            </a:extLst>
          </p:cNvPr>
          <p:cNvGrpSpPr/>
          <p:nvPr/>
        </p:nvGrpSpPr>
        <p:grpSpPr>
          <a:xfrm>
            <a:off x="2661547" y="1399918"/>
            <a:ext cx="1814430" cy="1530924"/>
            <a:chOff x="2531945" y="1290566"/>
            <a:chExt cx="2073634" cy="17496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BDCD39-47CF-118E-6FD0-2C44E9C80C84}"/>
                </a:ext>
              </a:extLst>
            </p:cNvPr>
            <p:cNvGrpSpPr/>
            <p:nvPr/>
          </p:nvGrpSpPr>
          <p:grpSpPr>
            <a:xfrm>
              <a:off x="2531945" y="1290566"/>
              <a:ext cx="2073634" cy="1749628"/>
              <a:chOff x="2531945" y="1290566"/>
              <a:chExt cx="2073634" cy="174962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DD12FE-7BA1-A373-008F-662FCE40E2D2}"/>
                  </a:ext>
                </a:extLst>
              </p:cNvPr>
              <p:cNvSpPr/>
              <p:nvPr/>
            </p:nvSpPr>
            <p:spPr>
              <a:xfrm>
                <a:off x="3341958" y="2392184"/>
                <a:ext cx="453607" cy="51840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F83C16-41AD-D817-C7A6-23F2455F4208}"/>
                  </a:ext>
                </a:extLst>
              </p:cNvPr>
              <p:cNvSpPr/>
              <p:nvPr/>
            </p:nvSpPr>
            <p:spPr>
              <a:xfrm>
                <a:off x="2531945" y="1290566"/>
                <a:ext cx="2073634" cy="11664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9ACC1CE-CDC9-7677-6330-DE77C12947A0}"/>
                  </a:ext>
                </a:extLst>
              </p:cNvPr>
              <p:cNvSpPr/>
              <p:nvPr/>
            </p:nvSpPr>
            <p:spPr>
              <a:xfrm>
                <a:off x="3082753" y="2780990"/>
                <a:ext cx="972015" cy="25920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02D4D9-B3A1-3ECE-E93D-2AF2C0516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956" y="1334757"/>
              <a:ext cx="2008833" cy="107233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B9C66E-3588-BBB5-4F23-6EE79F08CFDC}"/>
              </a:ext>
            </a:extLst>
          </p:cNvPr>
          <p:cNvGrpSpPr/>
          <p:nvPr/>
        </p:nvGrpSpPr>
        <p:grpSpPr>
          <a:xfrm>
            <a:off x="5586614" y="1407530"/>
            <a:ext cx="1796386" cy="1515700"/>
            <a:chOff x="5447990" y="1290566"/>
            <a:chExt cx="2073634" cy="174962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F47C96-1D20-5A07-F7BB-5FC59A539291}"/>
                </a:ext>
              </a:extLst>
            </p:cNvPr>
            <p:cNvGrpSpPr/>
            <p:nvPr/>
          </p:nvGrpSpPr>
          <p:grpSpPr>
            <a:xfrm>
              <a:off x="5447990" y="1290566"/>
              <a:ext cx="2073634" cy="1749628"/>
              <a:chOff x="2531945" y="1290566"/>
              <a:chExt cx="2073634" cy="174962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5097FA-9221-3A94-D6E7-E5D51C25E2FE}"/>
                  </a:ext>
                </a:extLst>
              </p:cNvPr>
              <p:cNvSpPr/>
              <p:nvPr/>
            </p:nvSpPr>
            <p:spPr>
              <a:xfrm>
                <a:off x="3341958" y="2392184"/>
                <a:ext cx="453607" cy="51840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852E95C-AD99-9750-0ECC-3030C82A1B5C}"/>
                  </a:ext>
                </a:extLst>
              </p:cNvPr>
              <p:cNvSpPr/>
              <p:nvPr/>
            </p:nvSpPr>
            <p:spPr>
              <a:xfrm>
                <a:off x="2531945" y="1290566"/>
                <a:ext cx="2073634" cy="11664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1D61872-2B3C-998B-4C2F-8FC6EDF0CAF7}"/>
                  </a:ext>
                </a:extLst>
              </p:cNvPr>
              <p:cNvSpPr/>
              <p:nvPr/>
            </p:nvSpPr>
            <p:spPr>
              <a:xfrm>
                <a:off x="3082753" y="2780990"/>
                <a:ext cx="972015" cy="25920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427CB88-53CD-C438-361C-DE22714DA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7499" y="1332391"/>
              <a:ext cx="2008800" cy="1069589"/>
            </a:xfrm>
            <a:prstGeom prst="rect">
              <a:avLst/>
            </a:prstGeom>
          </p:spPr>
        </p:pic>
      </p:grpSp>
      <p:pic>
        <p:nvPicPr>
          <p:cNvPr id="1026" name="Picture 2" descr="カフェでくつろぐ棒人間のイラスト">
            <a:extLst>
              <a:ext uri="{FF2B5EF4-FFF2-40B4-BE49-F238E27FC236}">
                <a16:creationId xmlns:a16="http://schemas.microsoft.com/office/drawing/2014/main" id="{550704A9-E29C-3975-9909-B759B27E8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 bwMode="auto">
          <a:xfrm>
            <a:off x="4054768" y="3538813"/>
            <a:ext cx="1977637" cy="170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DF98FE-3A8A-7927-2EFC-54FA97DA0078}"/>
              </a:ext>
            </a:extLst>
          </p:cNvPr>
          <p:cNvSpPr txBox="1"/>
          <p:nvPr/>
        </p:nvSpPr>
        <p:spPr>
          <a:xfrm>
            <a:off x="5509314" y="3817806"/>
            <a:ext cx="19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</a:rPr>
              <a:t>B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14E61E-FBA4-42F2-3D68-4E919A908FBC}"/>
              </a:ext>
            </a:extLst>
          </p:cNvPr>
          <p:cNvSpPr txBox="1"/>
          <p:nvPr/>
        </p:nvSpPr>
        <p:spPr>
          <a:xfrm>
            <a:off x="4216771" y="3817806"/>
            <a:ext cx="19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93CC2F-A9F8-7072-1B9E-4C73FE0753B0}"/>
              </a:ext>
            </a:extLst>
          </p:cNvPr>
          <p:cNvCxnSpPr>
            <a:cxnSpLocks/>
          </p:cNvCxnSpPr>
          <p:nvPr/>
        </p:nvCxnSpPr>
        <p:spPr>
          <a:xfrm flipH="1" flipV="1">
            <a:off x="4013346" y="2484833"/>
            <a:ext cx="562221" cy="13977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F8F907-7751-1C85-5E3D-429C83B4984A}"/>
              </a:ext>
            </a:extLst>
          </p:cNvPr>
          <p:cNvCxnSpPr>
            <a:cxnSpLocks/>
          </p:cNvCxnSpPr>
          <p:nvPr/>
        </p:nvCxnSpPr>
        <p:spPr>
          <a:xfrm flipV="1">
            <a:off x="4566069" y="2484833"/>
            <a:ext cx="1329975" cy="13837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99D219AF-1611-44A1-5CCD-FA6F9C973D27}"/>
              </a:ext>
            </a:extLst>
          </p:cNvPr>
          <p:cNvSpPr/>
          <p:nvPr/>
        </p:nvSpPr>
        <p:spPr>
          <a:xfrm>
            <a:off x="3082754" y="3524639"/>
            <a:ext cx="1023550" cy="363724"/>
          </a:xfrm>
          <a:prstGeom prst="wedgeRoundRectCallout">
            <a:avLst>
              <a:gd name="adj1" fmla="val 56067"/>
              <a:gd name="adj2" fmla="val 39273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match</a:t>
            </a:r>
            <a:endParaRPr kumimoji="1" lang="ja-JP" altLang="en-US" b="1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F71D0A05-6A42-C160-7E18-9359162AFA3E}"/>
              </a:ext>
            </a:extLst>
          </p:cNvPr>
          <p:cNvSpPr/>
          <p:nvPr/>
        </p:nvSpPr>
        <p:spPr>
          <a:xfrm>
            <a:off x="5998798" y="3524639"/>
            <a:ext cx="1386877" cy="363724"/>
          </a:xfrm>
          <a:prstGeom prst="wedgeRoundRectCallout">
            <a:avLst>
              <a:gd name="adj1" fmla="val -55118"/>
              <a:gd name="adj2" fmla="val 4200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mismatch</a:t>
            </a:r>
            <a:endParaRPr kumimoji="1" lang="ja-JP" altLang="en-US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BCA629-35A4-89C6-F8E3-677E2B2E10FE}"/>
              </a:ext>
            </a:extLst>
          </p:cNvPr>
          <p:cNvCxnSpPr>
            <a:cxnSpLocks/>
          </p:cNvCxnSpPr>
          <p:nvPr/>
        </p:nvCxnSpPr>
        <p:spPr>
          <a:xfrm flipH="1" flipV="1">
            <a:off x="4216771" y="2484833"/>
            <a:ext cx="1273214" cy="13920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6EFEEA-C990-EA1C-14DF-1482605C0239}"/>
              </a:ext>
            </a:extLst>
          </p:cNvPr>
          <p:cNvCxnSpPr>
            <a:cxnSpLocks/>
          </p:cNvCxnSpPr>
          <p:nvPr/>
        </p:nvCxnSpPr>
        <p:spPr>
          <a:xfrm flipV="1">
            <a:off x="5509314" y="2487298"/>
            <a:ext cx="586686" cy="138955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4816F0D-6FB5-1AA3-E9DE-15C719D5C232}"/>
              </a:ext>
            </a:extLst>
          </p:cNvPr>
          <p:cNvSpPr/>
          <p:nvPr/>
        </p:nvSpPr>
        <p:spPr>
          <a:xfrm>
            <a:off x="2661546" y="1018248"/>
            <a:ext cx="1814431" cy="3033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Display 1</a:t>
            </a:r>
            <a:endParaRPr kumimoji="1" lang="ja-JP" altLang="en-US" sz="1400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FAA7BF2-3A47-7619-5F34-64056BB784C1}"/>
              </a:ext>
            </a:extLst>
          </p:cNvPr>
          <p:cNvSpPr/>
          <p:nvPr/>
        </p:nvSpPr>
        <p:spPr>
          <a:xfrm>
            <a:off x="5577591" y="1018248"/>
            <a:ext cx="1814431" cy="3033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Display 2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8188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EF1626FB-A3E3-D915-689B-3C48C073FD3D}"/>
              </a:ext>
            </a:extLst>
          </p:cNvPr>
          <p:cNvSpPr/>
          <p:nvPr/>
        </p:nvSpPr>
        <p:spPr>
          <a:xfrm>
            <a:off x="1365528" y="932761"/>
            <a:ext cx="7991208" cy="503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6" name="Callout: Bent Line 135">
            <a:extLst>
              <a:ext uri="{FF2B5EF4-FFF2-40B4-BE49-F238E27FC236}">
                <a16:creationId xmlns:a16="http://schemas.microsoft.com/office/drawing/2014/main" id="{2A012027-C814-1ABC-DF60-77871371A222}"/>
              </a:ext>
            </a:extLst>
          </p:cNvPr>
          <p:cNvSpPr/>
          <p:nvPr/>
        </p:nvSpPr>
        <p:spPr>
          <a:xfrm>
            <a:off x="6571710" y="1199821"/>
            <a:ext cx="2465345" cy="252000"/>
          </a:xfrm>
          <a:prstGeom prst="borderCallout2">
            <a:avLst>
              <a:gd name="adj1" fmla="val 49996"/>
              <a:gd name="adj2" fmla="val -194"/>
              <a:gd name="adj3" fmla="val 51004"/>
              <a:gd name="adj4" fmla="val -8837"/>
              <a:gd name="adj5" fmla="val 640457"/>
              <a:gd name="adj6" fmla="val -1971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7141A-C174-7C95-5733-330565D1B548}"/>
              </a:ext>
            </a:extLst>
          </p:cNvPr>
          <p:cNvSpPr/>
          <p:nvPr/>
        </p:nvSpPr>
        <p:spPr>
          <a:xfrm>
            <a:off x="4994383" y="1419414"/>
            <a:ext cx="777612" cy="9720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A5001-EAB5-2D2C-D19E-74C1296B59F8}"/>
              </a:ext>
            </a:extLst>
          </p:cNvPr>
          <p:cNvSpPr/>
          <p:nvPr/>
        </p:nvSpPr>
        <p:spPr>
          <a:xfrm>
            <a:off x="5221189" y="2391429"/>
            <a:ext cx="324000" cy="1944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E63DC4-BF6D-DA7B-0615-5E2F5E803BE9}"/>
              </a:ext>
            </a:extLst>
          </p:cNvPr>
          <p:cNvSpPr/>
          <p:nvPr/>
        </p:nvSpPr>
        <p:spPr>
          <a:xfrm>
            <a:off x="4730850" y="1039232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Spectroradiometer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5389692-1E65-C7EA-8DD0-A2AFC4633606}"/>
              </a:ext>
            </a:extLst>
          </p:cNvPr>
          <p:cNvGrpSpPr/>
          <p:nvPr/>
        </p:nvGrpSpPr>
        <p:grpSpPr>
          <a:xfrm rot="5400000">
            <a:off x="1883935" y="2612033"/>
            <a:ext cx="1264966" cy="1944030"/>
            <a:chOff x="1781070" y="2547528"/>
            <a:chExt cx="1264966" cy="19440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E61BCB-BB0C-1DFC-2D72-F01DC76C3F94}"/>
                </a:ext>
              </a:extLst>
            </p:cNvPr>
            <p:cNvGrpSpPr/>
            <p:nvPr/>
          </p:nvGrpSpPr>
          <p:grpSpPr>
            <a:xfrm>
              <a:off x="1781070" y="2547528"/>
              <a:ext cx="1244179" cy="1944030"/>
              <a:chOff x="1106321" y="1290565"/>
              <a:chExt cx="2073632" cy="324005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CA9D749-E670-3518-AAB1-A6C878AA22F0}"/>
                  </a:ext>
                </a:extLst>
              </p:cNvPr>
              <p:cNvSpPr/>
              <p:nvPr/>
            </p:nvSpPr>
            <p:spPr>
              <a:xfrm>
                <a:off x="1106321" y="1290565"/>
                <a:ext cx="2073632" cy="3240050"/>
              </a:xfrm>
              <a:prstGeom prst="roundRect">
                <a:avLst>
                  <a:gd name="adj" fmla="val 93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E966B9C-B398-2155-F246-7514237EE105}"/>
                  </a:ext>
                </a:extLst>
              </p:cNvPr>
              <p:cNvSpPr/>
              <p:nvPr/>
            </p:nvSpPr>
            <p:spPr>
              <a:xfrm>
                <a:off x="1268325" y="1452569"/>
                <a:ext cx="1749627" cy="2916045"/>
              </a:xfrm>
              <a:prstGeom prst="roundRect">
                <a:avLst>
                  <a:gd name="adj" fmla="val 3231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623947-AAD9-2A6D-2AE1-B173C99C8B32}"/>
                  </a:ext>
                </a:extLst>
              </p:cNvPr>
              <p:cNvSpPr/>
              <p:nvPr/>
            </p:nvSpPr>
            <p:spPr>
              <a:xfrm>
                <a:off x="1365526" y="1711772"/>
                <a:ext cx="1555224" cy="23976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B430E-37FB-DED8-4EDC-D87935BCB459}"/>
                </a:ext>
              </a:extLst>
            </p:cNvPr>
            <p:cNvSpPr txBox="1"/>
            <p:nvPr/>
          </p:nvSpPr>
          <p:spPr>
            <a:xfrm>
              <a:off x="2369943" y="2643422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55225E8-E694-C2C5-2983-A31B21B377A1}"/>
                </a:ext>
              </a:extLst>
            </p:cNvPr>
            <p:cNvGrpSpPr/>
            <p:nvPr/>
          </p:nvGrpSpPr>
          <p:grpSpPr>
            <a:xfrm>
              <a:off x="1948736" y="4271413"/>
              <a:ext cx="920991" cy="72000"/>
              <a:chOff x="3179955" y="2780989"/>
              <a:chExt cx="4025282" cy="32400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95559ED-8FC9-9CAE-17B1-9E5CA6E4A2F0}"/>
                  </a:ext>
                </a:extLst>
              </p:cNvPr>
              <p:cNvGrpSpPr/>
              <p:nvPr/>
            </p:nvGrpSpPr>
            <p:grpSpPr>
              <a:xfrm>
                <a:off x="3179955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49A28AF-DCE0-A768-3A47-1AFE3A4A9528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C606D88-7C43-CD2E-FF96-2E8F49EE9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47C6BB7-0FB4-0E48-F7C7-348899F8BB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4ED0435-F5EA-8F53-3B5F-25F785A49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74544C5-D9AE-EAC8-7BEF-F20EEE322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1D12E30-6E7C-7F86-8D31-DEB4D4B67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E64BCC7-C5A2-5916-D50F-68625CB80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30548AC-A520-9F9E-C85A-9341D79B7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60DC1D1-1DCE-F53F-9A57-563007D1F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E79D9F7-3484-DE6F-5AC8-A737FA54E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0AFC5FF-97EC-F8F5-E1F8-A403FEE7835F}"/>
                  </a:ext>
                </a:extLst>
              </p:cNvPr>
              <p:cNvGrpSpPr/>
              <p:nvPr/>
            </p:nvGrpSpPr>
            <p:grpSpPr>
              <a:xfrm>
                <a:off x="3987243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E0DE0C78-E24B-7EB4-8F4F-CC247DB28017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EB217F7-8C09-4F87-8F3B-7C623DAFB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EB60B84-39A7-21AE-20D1-F6FEACA0AE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E00D5B9-D176-5EFA-65C2-61BE81D6A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9235C2D-7130-D350-DAEE-4A337B2A7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5F82810-7D21-2613-9F9C-B35D45C0E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ADB8ED9-FB58-88AA-1BC7-28D576C5B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35E9C49-87ED-EC3C-5948-9EFA3F8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F417290-894F-87E4-B1F5-E3C952FAE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8CA379B-D732-5F60-3E0C-9FF7574CE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66625DD-7183-0836-1CEC-EF42D3539711}"/>
                  </a:ext>
                </a:extLst>
              </p:cNvPr>
              <p:cNvGrpSpPr/>
              <p:nvPr/>
            </p:nvGrpSpPr>
            <p:grpSpPr>
              <a:xfrm>
                <a:off x="4794532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80DB021-80C5-B67F-7194-274FC8690DDD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CFF0A34-93FA-CB45-927A-33364EBA5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D8E6378-0B59-200B-ECB7-8B98C7DAB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8D9804C-6D7E-5273-67D8-4BABF017C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419D978-962B-2695-5CC9-23968AB52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FE1D554-E8C6-60DC-C38E-2D3D8054A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8D48F72-E358-B604-DA38-B897957FA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92523C9-44AC-C715-65F4-40E11D1A9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5D3E66C-439C-2CC3-A234-AC3534460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2D2B248-9A7D-F5ED-51CA-10558DE96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038281C-2C19-ADA1-CFA5-D85010004FA9}"/>
                  </a:ext>
                </a:extLst>
              </p:cNvPr>
              <p:cNvGrpSpPr/>
              <p:nvPr/>
            </p:nvGrpSpPr>
            <p:grpSpPr>
              <a:xfrm>
                <a:off x="5601820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16465AF-D9B4-2D84-735B-6FA4DA7B0AF0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C9973C5-153F-D5CB-CC5F-BED2C9DE9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0F2F1D8-7BDC-7614-1E83-C7DAEB1AD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204E0B-D8EC-25A1-3C71-D05D946E3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8AC2F8-ADC8-1B3F-027E-ADD89EA16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11161A9-4C2B-BA9D-6CEB-216340029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B43B519-16A2-B39A-437A-6753DEC0F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5B4DC19-0BC7-C352-21EE-4CC348842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51A64E5-EB3B-478E-884F-F28CFF701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3687253-3FB1-07C1-FD89-182FA9177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2D76089-4AD4-0B23-E9B8-6D937ACEA4F5}"/>
                  </a:ext>
                </a:extLst>
              </p:cNvPr>
              <p:cNvCxnSpPr/>
              <p:nvPr/>
            </p:nvCxnSpPr>
            <p:spPr>
              <a:xfrm>
                <a:off x="6409110" y="2780989"/>
                <a:ext cx="0" cy="324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D765DE9-C7F5-A300-FBE1-4F6CBFD7D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839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65C0B1E-59D9-53FC-A3D9-E0B58CA02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0568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24FB86B-0AAA-0890-437F-416973FFD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296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3E2A5F2-34D5-6F03-10D2-00B94BBFA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025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1ACEAB8-1B69-D15D-BF2D-B0B7DC369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754" y="2861989"/>
                <a:ext cx="0" cy="243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7B8A18E-3D0E-DCA2-71D1-79EDDD23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3483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92146B-5893-90BC-9BA8-3AA16E5BD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4211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E737615-4825-DBD2-391C-ACA7CB136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940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014AE8C-7CF5-CFA5-AE6C-B492D26E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5669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A00C665-A79B-7FDE-E25A-1D2680CF43A1}"/>
                  </a:ext>
                </a:extLst>
              </p:cNvPr>
              <p:cNvCxnSpPr/>
              <p:nvPr/>
            </p:nvCxnSpPr>
            <p:spPr>
              <a:xfrm>
                <a:off x="7205237" y="2780989"/>
                <a:ext cx="0" cy="324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CBAF8509-9274-2F5A-790B-22287C239EB6}"/>
              </a:ext>
            </a:extLst>
          </p:cNvPr>
          <p:cNvSpPr/>
          <p:nvPr/>
        </p:nvSpPr>
        <p:spPr>
          <a:xfrm>
            <a:off x="5186860" y="4501579"/>
            <a:ext cx="384000" cy="38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9A28A1-B384-05F7-E451-6000552AA72C}"/>
              </a:ext>
            </a:extLst>
          </p:cNvPr>
          <p:cNvCxnSpPr>
            <a:cxnSpLocks/>
          </p:cNvCxnSpPr>
          <p:nvPr/>
        </p:nvCxnSpPr>
        <p:spPr>
          <a:xfrm>
            <a:off x="5369944" y="4875072"/>
            <a:ext cx="8916" cy="41749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324D3D9-DFD5-02A1-19D8-D244FA9942CB}"/>
              </a:ext>
            </a:extLst>
          </p:cNvPr>
          <p:cNvCxnSpPr/>
          <p:nvPr/>
        </p:nvCxnSpPr>
        <p:spPr>
          <a:xfrm>
            <a:off x="5378860" y="5073967"/>
            <a:ext cx="2592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1AD1F98-DAE3-DD65-83C0-94013DA3AF5E}"/>
              </a:ext>
            </a:extLst>
          </p:cNvPr>
          <p:cNvCxnSpPr/>
          <p:nvPr/>
        </p:nvCxnSpPr>
        <p:spPr>
          <a:xfrm>
            <a:off x="5122267" y="5073967"/>
            <a:ext cx="2592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D04C0FD-7A6F-3546-05EA-3906B532F9C6}"/>
                  </a:ext>
                </a:extLst>
              </p:cNvPr>
              <p:cNvSpPr/>
              <p:nvPr/>
            </p:nvSpPr>
            <p:spPr>
              <a:xfrm>
                <a:off x="4735179" y="5603395"/>
                <a:ext cx="1296020" cy="252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Observer </a:t>
                </a:r>
                <a14:m>
                  <m:oMath xmlns:m="http://schemas.openxmlformats.org/officeDocument/2006/math">
                    <m:r>
                      <a:rPr lang="en-US" altLang="ja-JP" sz="1000" b="1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𝒑</m:t>
                    </m:r>
                  </m:oMath>
                </a14:m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 xmlns="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D04C0FD-7A6F-3546-05EA-3906B532F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79" y="5603395"/>
                <a:ext cx="1296020" cy="252000"/>
              </a:xfrm>
              <a:prstGeom prst="roundRect">
                <a:avLst/>
              </a:prstGeom>
              <a:blipFill>
                <a:blip r:embed="rId2"/>
                <a:stretch>
                  <a:fillRect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883B6770-2EC7-62B1-31FF-120E5339DFC3}"/>
              </a:ext>
            </a:extLst>
          </p:cNvPr>
          <p:cNvGrpSpPr/>
          <p:nvPr/>
        </p:nvGrpSpPr>
        <p:grpSpPr>
          <a:xfrm>
            <a:off x="7327219" y="3001707"/>
            <a:ext cx="1796386" cy="1515700"/>
            <a:chOff x="2531945" y="1290566"/>
            <a:chExt cx="2073634" cy="174962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1D5E8C-7AF9-9756-307E-A8715ABEB4E4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55FE36-60E9-2BBA-7E81-27F93FE83958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09E04D2-A3B3-C714-7F4E-3062CA5501BB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8FFD5A3B-EA78-9E0F-3203-D9F45DAC9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58" y="1978748"/>
            <a:ext cx="623972" cy="623972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6840331-E20B-4AED-BF30-DB16A6AE62D9}"/>
              </a:ext>
            </a:extLst>
          </p:cNvPr>
          <p:cNvSpPr/>
          <p:nvPr/>
        </p:nvSpPr>
        <p:spPr>
          <a:xfrm>
            <a:off x="1872534" y="1678147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515B99-2D03-D773-8F63-2ECC78BFDB95}"/>
              </a:ext>
            </a:extLst>
          </p:cNvPr>
          <p:cNvGrpSpPr/>
          <p:nvPr/>
        </p:nvGrpSpPr>
        <p:grpSpPr>
          <a:xfrm>
            <a:off x="2039458" y="2631385"/>
            <a:ext cx="974456" cy="262236"/>
            <a:chOff x="652716" y="2392184"/>
            <a:chExt cx="518408" cy="486473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C7393F-5CDB-4932-11C8-F65AA559BEFA}"/>
                </a:ext>
              </a:extLst>
            </p:cNvPr>
            <p:cNvCxnSpPr/>
            <p:nvPr/>
          </p:nvCxnSpPr>
          <p:spPr>
            <a:xfrm>
              <a:off x="652716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3805080-8D40-BEEE-318E-E2E81AF8B987}"/>
                </a:ext>
              </a:extLst>
            </p:cNvPr>
            <p:cNvCxnSpPr/>
            <p:nvPr/>
          </p:nvCxnSpPr>
          <p:spPr>
            <a:xfrm>
              <a:off x="782318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7271C54-EF91-2A9E-4E3F-FD6BB3C026E2}"/>
                </a:ext>
              </a:extLst>
            </p:cNvPr>
            <p:cNvCxnSpPr/>
            <p:nvPr/>
          </p:nvCxnSpPr>
          <p:spPr>
            <a:xfrm>
              <a:off x="911920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BFDEDD7-4A4E-7E6E-6527-BD365C98F1BF}"/>
                </a:ext>
              </a:extLst>
            </p:cNvPr>
            <p:cNvCxnSpPr/>
            <p:nvPr/>
          </p:nvCxnSpPr>
          <p:spPr>
            <a:xfrm>
              <a:off x="1041522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21B4A3B-0953-C49B-AE07-3DDEE3E322B3}"/>
                </a:ext>
              </a:extLst>
            </p:cNvPr>
            <p:cNvCxnSpPr/>
            <p:nvPr/>
          </p:nvCxnSpPr>
          <p:spPr>
            <a:xfrm>
              <a:off x="1171124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5687C8A-60FE-D7E9-D13B-B92674EB51A6}"/>
              </a:ext>
            </a:extLst>
          </p:cNvPr>
          <p:cNvSpPr/>
          <p:nvPr/>
        </p:nvSpPr>
        <p:spPr>
          <a:xfrm>
            <a:off x="1931702" y="4278983"/>
            <a:ext cx="1082212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White patch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E17B8D4-20EC-5ECD-FAC5-7605704981DC}"/>
              </a:ext>
            </a:extLst>
          </p:cNvPr>
          <p:cNvSpPr/>
          <p:nvPr/>
        </p:nvSpPr>
        <p:spPr>
          <a:xfrm>
            <a:off x="7289253" y="4602542"/>
            <a:ext cx="1872314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(calibrated to D65)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3DE633F-09FF-AAAB-9395-01AF0906C07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09879" y="2585832"/>
            <a:ext cx="2873310" cy="8882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432F9A8-730B-66E0-104D-A354291B651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83189" y="2585832"/>
            <a:ext cx="2842221" cy="85718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31A53CA-F686-335D-CEB5-889E4EEE60FD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5378860" y="3587672"/>
            <a:ext cx="2858079" cy="9139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BA7B16C-56BD-C184-E528-1A25BCF26D7B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2516418" y="3625535"/>
            <a:ext cx="2862442" cy="8760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id="{F51C38F5-78E0-04E7-97F2-1E1B6561BAF2}"/>
              </a:ext>
            </a:extLst>
          </p:cNvPr>
          <p:cNvSpPr/>
          <p:nvPr/>
        </p:nvSpPr>
        <p:spPr>
          <a:xfrm>
            <a:off x="1733477" y="1203302"/>
            <a:ext cx="2465345" cy="252000"/>
          </a:xfrm>
          <a:prstGeom prst="borderCallout2">
            <a:avLst>
              <a:gd name="adj1" fmla="val 49740"/>
              <a:gd name="adj2" fmla="val 99610"/>
              <a:gd name="adj3" fmla="val 48853"/>
              <a:gd name="adj4" fmla="val 112421"/>
              <a:gd name="adj5" fmla="val 629707"/>
              <a:gd name="adj6" fmla="val 1188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8" name="Callout: Bent Line 137">
            <a:extLst>
              <a:ext uri="{FF2B5EF4-FFF2-40B4-BE49-F238E27FC236}">
                <a16:creationId xmlns:a16="http://schemas.microsoft.com/office/drawing/2014/main" id="{20A6B817-A5BA-4BBA-AB7D-132FA112E409}"/>
              </a:ext>
            </a:extLst>
          </p:cNvPr>
          <p:cNvSpPr/>
          <p:nvPr/>
        </p:nvSpPr>
        <p:spPr>
          <a:xfrm>
            <a:off x="7203317" y="5348630"/>
            <a:ext cx="1833738" cy="252000"/>
          </a:xfrm>
          <a:prstGeom prst="borderCallout2">
            <a:avLst>
              <a:gd name="adj1" fmla="val 55036"/>
              <a:gd name="adj2" fmla="val 2637"/>
              <a:gd name="adj3" fmla="val 56548"/>
              <a:gd name="adj4" fmla="val -21654"/>
              <a:gd name="adj5" fmla="val -413038"/>
              <a:gd name="adj6" fmla="val -62375"/>
            </a:avLst>
          </a:prstGeom>
          <a:solidFill>
            <a:srgbClr val="C00000"/>
          </a:solidFill>
          <a:ln>
            <a:solidFill>
              <a:srgbClr val="C00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(0.317, 0.338)</a:t>
            </a:r>
          </a:p>
        </p:txBody>
      </p:sp>
      <p:sp>
        <p:nvSpPr>
          <p:cNvPr id="139" name="Callout: Bent Line 138">
            <a:extLst>
              <a:ext uri="{FF2B5EF4-FFF2-40B4-BE49-F238E27FC236}">
                <a16:creationId xmlns:a16="http://schemas.microsoft.com/office/drawing/2014/main" id="{1330ED02-29E4-6EFE-F680-1E4DE4C5DDB8}"/>
              </a:ext>
            </a:extLst>
          </p:cNvPr>
          <p:cNvSpPr/>
          <p:nvPr/>
        </p:nvSpPr>
        <p:spPr>
          <a:xfrm>
            <a:off x="1737332" y="5340592"/>
            <a:ext cx="1795720" cy="252000"/>
          </a:xfrm>
          <a:prstGeom prst="borderCallout2">
            <a:avLst>
              <a:gd name="adj1" fmla="val 38102"/>
              <a:gd name="adj2" fmla="val 99280"/>
              <a:gd name="adj3" fmla="val 36288"/>
              <a:gd name="adj4" fmla="val 119801"/>
              <a:gd name="adj5" fmla="val -414852"/>
              <a:gd name="adj6" fmla="val 165503"/>
            </a:avLst>
          </a:prstGeom>
          <a:solidFill>
            <a:srgbClr val="C00000"/>
          </a:solidFill>
          <a:ln>
            <a:solidFill>
              <a:srgbClr val="C00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0.330)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D86B48F-EE58-1728-B0F6-1689CBD881A1}"/>
              </a:ext>
            </a:extLst>
          </p:cNvPr>
          <p:cNvCxnSpPr/>
          <p:nvPr/>
        </p:nvCxnSpPr>
        <p:spPr>
          <a:xfrm flipH="1">
            <a:off x="5206057" y="5287542"/>
            <a:ext cx="172803" cy="2592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69DCB97-F3D4-4455-598A-18CAC50295CB}"/>
              </a:ext>
            </a:extLst>
          </p:cNvPr>
          <p:cNvCxnSpPr/>
          <p:nvPr/>
        </p:nvCxnSpPr>
        <p:spPr>
          <a:xfrm>
            <a:off x="5378860" y="5287542"/>
            <a:ext cx="172803" cy="2592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B7D3304-0AEC-DEB2-F64F-F3AA678340E0}"/>
                  </a:ext>
                </a:extLst>
              </p:cNvPr>
              <p:cNvSpPr txBox="1"/>
              <p:nvPr/>
            </p:nvSpPr>
            <p:spPr>
              <a:xfrm>
                <a:off x="5001033" y="4476832"/>
                <a:ext cx="777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ja-JP" altLang="en-US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B7D3304-0AEC-DEB2-F64F-F3AA67834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033" y="4476832"/>
                <a:ext cx="77761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23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EF1626FB-A3E3-D915-689B-3C48C073FD3D}"/>
              </a:ext>
            </a:extLst>
          </p:cNvPr>
          <p:cNvSpPr/>
          <p:nvPr/>
        </p:nvSpPr>
        <p:spPr>
          <a:xfrm>
            <a:off x="1365528" y="932761"/>
            <a:ext cx="7991208" cy="503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6" name="Callout: Bent Line 135">
            <a:extLst>
              <a:ext uri="{FF2B5EF4-FFF2-40B4-BE49-F238E27FC236}">
                <a16:creationId xmlns:a16="http://schemas.microsoft.com/office/drawing/2014/main" id="{2A012027-C814-1ABC-DF60-77871371A222}"/>
              </a:ext>
            </a:extLst>
          </p:cNvPr>
          <p:cNvSpPr/>
          <p:nvPr/>
        </p:nvSpPr>
        <p:spPr>
          <a:xfrm>
            <a:off x="6571710" y="1199821"/>
            <a:ext cx="2465345" cy="252000"/>
          </a:xfrm>
          <a:prstGeom prst="borderCallout2">
            <a:avLst>
              <a:gd name="adj1" fmla="val 49996"/>
              <a:gd name="adj2" fmla="val -194"/>
              <a:gd name="adj3" fmla="val 51004"/>
              <a:gd name="adj4" fmla="val -8837"/>
              <a:gd name="adj5" fmla="val 640457"/>
              <a:gd name="adj6" fmla="val -1971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7141A-C174-7C95-5733-330565D1B548}"/>
              </a:ext>
            </a:extLst>
          </p:cNvPr>
          <p:cNvSpPr/>
          <p:nvPr/>
        </p:nvSpPr>
        <p:spPr>
          <a:xfrm>
            <a:off x="4994383" y="1419414"/>
            <a:ext cx="777612" cy="9720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A5001-EAB5-2D2C-D19E-74C1296B59F8}"/>
              </a:ext>
            </a:extLst>
          </p:cNvPr>
          <p:cNvSpPr/>
          <p:nvPr/>
        </p:nvSpPr>
        <p:spPr>
          <a:xfrm>
            <a:off x="5221189" y="2391429"/>
            <a:ext cx="324000" cy="1944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E63DC4-BF6D-DA7B-0615-5E2F5E803BE9}"/>
              </a:ext>
            </a:extLst>
          </p:cNvPr>
          <p:cNvSpPr/>
          <p:nvPr/>
        </p:nvSpPr>
        <p:spPr>
          <a:xfrm>
            <a:off x="4730850" y="1039232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Spectroradiometer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5389692-1E65-C7EA-8DD0-A2AFC4633606}"/>
              </a:ext>
            </a:extLst>
          </p:cNvPr>
          <p:cNvGrpSpPr/>
          <p:nvPr/>
        </p:nvGrpSpPr>
        <p:grpSpPr>
          <a:xfrm rot="5400000">
            <a:off x="1883935" y="2612033"/>
            <a:ext cx="1264966" cy="1944030"/>
            <a:chOff x="1781070" y="2547528"/>
            <a:chExt cx="1264966" cy="19440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E61BCB-BB0C-1DFC-2D72-F01DC76C3F94}"/>
                </a:ext>
              </a:extLst>
            </p:cNvPr>
            <p:cNvGrpSpPr/>
            <p:nvPr/>
          </p:nvGrpSpPr>
          <p:grpSpPr>
            <a:xfrm>
              <a:off x="1781070" y="2547528"/>
              <a:ext cx="1244179" cy="1944030"/>
              <a:chOff x="1106321" y="1290565"/>
              <a:chExt cx="2073632" cy="324005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CA9D749-E670-3518-AAB1-A6C878AA22F0}"/>
                  </a:ext>
                </a:extLst>
              </p:cNvPr>
              <p:cNvSpPr/>
              <p:nvPr/>
            </p:nvSpPr>
            <p:spPr>
              <a:xfrm>
                <a:off x="1106321" y="1290565"/>
                <a:ext cx="2073632" cy="3240050"/>
              </a:xfrm>
              <a:prstGeom prst="roundRect">
                <a:avLst>
                  <a:gd name="adj" fmla="val 93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E966B9C-B398-2155-F246-7514237EE105}"/>
                  </a:ext>
                </a:extLst>
              </p:cNvPr>
              <p:cNvSpPr/>
              <p:nvPr/>
            </p:nvSpPr>
            <p:spPr>
              <a:xfrm>
                <a:off x="1268325" y="1452569"/>
                <a:ext cx="1749627" cy="2916045"/>
              </a:xfrm>
              <a:prstGeom prst="roundRect">
                <a:avLst>
                  <a:gd name="adj" fmla="val 3231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623947-AAD9-2A6D-2AE1-B173C99C8B32}"/>
                  </a:ext>
                </a:extLst>
              </p:cNvPr>
              <p:cNvSpPr/>
              <p:nvPr/>
            </p:nvSpPr>
            <p:spPr>
              <a:xfrm>
                <a:off x="1365526" y="1711772"/>
                <a:ext cx="1555224" cy="23976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B430E-37FB-DED8-4EDC-D87935BCB459}"/>
                </a:ext>
              </a:extLst>
            </p:cNvPr>
            <p:cNvSpPr txBox="1"/>
            <p:nvPr/>
          </p:nvSpPr>
          <p:spPr>
            <a:xfrm>
              <a:off x="2369943" y="2643422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55225E8-E694-C2C5-2983-A31B21B377A1}"/>
                </a:ext>
              </a:extLst>
            </p:cNvPr>
            <p:cNvGrpSpPr/>
            <p:nvPr/>
          </p:nvGrpSpPr>
          <p:grpSpPr>
            <a:xfrm>
              <a:off x="1948736" y="4271413"/>
              <a:ext cx="920991" cy="72000"/>
              <a:chOff x="3179955" y="2780989"/>
              <a:chExt cx="4025282" cy="32400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95559ED-8FC9-9CAE-17B1-9E5CA6E4A2F0}"/>
                  </a:ext>
                </a:extLst>
              </p:cNvPr>
              <p:cNvGrpSpPr/>
              <p:nvPr/>
            </p:nvGrpSpPr>
            <p:grpSpPr>
              <a:xfrm>
                <a:off x="3179955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49A28AF-DCE0-A768-3A47-1AFE3A4A9528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C606D88-7C43-CD2E-FF96-2E8F49EE9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47C6BB7-0FB4-0E48-F7C7-348899F8BB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4ED0435-F5EA-8F53-3B5F-25F785A49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74544C5-D9AE-EAC8-7BEF-F20EEE322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1D12E30-6E7C-7F86-8D31-DEB4D4B67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E64BCC7-C5A2-5916-D50F-68625CB80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30548AC-A520-9F9E-C85A-9341D79B7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60DC1D1-1DCE-F53F-9A57-563007D1F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E79D9F7-3484-DE6F-5AC8-A737FA54E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0AFC5FF-97EC-F8F5-E1F8-A403FEE7835F}"/>
                  </a:ext>
                </a:extLst>
              </p:cNvPr>
              <p:cNvGrpSpPr/>
              <p:nvPr/>
            </p:nvGrpSpPr>
            <p:grpSpPr>
              <a:xfrm>
                <a:off x="3987243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E0DE0C78-E24B-7EB4-8F4F-CC247DB28017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EB217F7-8C09-4F87-8F3B-7C623DAFB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EB60B84-39A7-21AE-20D1-F6FEACA0AE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E00D5B9-D176-5EFA-65C2-61BE81D6A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9235C2D-7130-D350-DAEE-4A337B2A7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5F82810-7D21-2613-9F9C-B35D45C0E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ADB8ED9-FB58-88AA-1BC7-28D576C5B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35E9C49-87ED-EC3C-5948-9EFA3F8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F417290-894F-87E4-B1F5-E3C952FAE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8CA379B-D732-5F60-3E0C-9FF7574CE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66625DD-7183-0836-1CEC-EF42D3539711}"/>
                  </a:ext>
                </a:extLst>
              </p:cNvPr>
              <p:cNvGrpSpPr/>
              <p:nvPr/>
            </p:nvGrpSpPr>
            <p:grpSpPr>
              <a:xfrm>
                <a:off x="4794532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80DB021-80C5-B67F-7194-274FC8690DDD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CFF0A34-93FA-CB45-927A-33364EBA5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D8E6378-0B59-200B-ECB7-8B98C7DAB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8D9804C-6D7E-5273-67D8-4BABF017C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419D978-962B-2695-5CC9-23968AB52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FE1D554-E8C6-60DC-C38E-2D3D8054A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8D48F72-E358-B604-DA38-B897957FA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92523C9-44AC-C715-65F4-40E11D1A9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5D3E66C-439C-2CC3-A234-AC3534460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2D2B248-9A7D-F5ED-51CA-10558DE96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038281C-2C19-ADA1-CFA5-D85010004FA9}"/>
                  </a:ext>
                </a:extLst>
              </p:cNvPr>
              <p:cNvGrpSpPr/>
              <p:nvPr/>
            </p:nvGrpSpPr>
            <p:grpSpPr>
              <a:xfrm>
                <a:off x="5601820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16465AF-D9B4-2D84-735B-6FA4DA7B0AF0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C9973C5-153F-D5CB-CC5F-BED2C9DE9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0F2F1D8-7BDC-7614-1E83-C7DAEB1AD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204E0B-D8EC-25A1-3C71-D05D946E3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8AC2F8-ADC8-1B3F-027E-ADD89EA16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11161A9-4C2B-BA9D-6CEB-216340029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B43B519-16A2-B39A-437A-6753DEC0F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5B4DC19-0BC7-C352-21EE-4CC348842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51A64E5-EB3B-478E-884F-F28CFF701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3687253-3FB1-07C1-FD89-182FA9177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2D76089-4AD4-0B23-E9B8-6D937ACEA4F5}"/>
                  </a:ext>
                </a:extLst>
              </p:cNvPr>
              <p:cNvCxnSpPr/>
              <p:nvPr/>
            </p:nvCxnSpPr>
            <p:spPr>
              <a:xfrm>
                <a:off x="6409110" y="2780989"/>
                <a:ext cx="0" cy="324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D765DE9-C7F5-A300-FBE1-4F6CBFD7D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839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65C0B1E-59D9-53FC-A3D9-E0B58CA02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0568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24FB86B-0AAA-0890-437F-416973FFD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296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3E2A5F2-34D5-6F03-10D2-00B94BBFA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025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1ACEAB8-1B69-D15D-BF2D-B0B7DC369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754" y="2861989"/>
                <a:ext cx="0" cy="243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7B8A18E-3D0E-DCA2-71D1-79EDDD23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3483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92146B-5893-90BC-9BA8-3AA16E5BD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4211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E737615-4825-DBD2-391C-ACA7CB136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940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014AE8C-7CF5-CFA5-AE6C-B492D26E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5669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A00C665-A79B-7FDE-E25A-1D2680CF43A1}"/>
                  </a:ext>
                </a:extLst>
              </p:cNvPr>
              <p:cNvCxnSpPr/>
              <p:nvPr/>
            </p:nvCxnSpPr>
            <p:spPr>
              <a:xfrm>
                <a:off x="7205237" y="2780989"/>
                <a:ext cx="0" cy="324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CBAF8509-9274-2F5A-790B-22287C239EB6}"/>
              </a:ext>
            </a:extLst>
          </p:cNvPr>
          <p:cNvSpPr/>
          <p:nvPr/>
        </p:nvSpPr>
        <p:spPr>
          <a:xfrm>
            <a:off x="5186860" y="4501579"/>
            <a:ext cx="384000" cy="38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9A28A1-B384-05F7-E451-6000552AA72C}"/>
              </a:ext>
            </a:extLst>
          </p:cNvPr>
          <p:cNvCxnSpPr>
            <a:cxnSpLocks/>
          </p:cNvCxnSpPr>
          <p:nvPr/>
        </p:nvCxnSpPr>
        <p:spPr>
          <a:xfrm>
            <a:off x="5369944" y="4875072"/>
            <a:ext cx="8916" cy="41749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324D3D9-DFD5-02A1-19D8-D244FA9942CB}"/>
              </a:ext>
            </a:extLst>
          </p:cNvPr>
          <p:cNvCxnSpPr/>
          <p:nvPr/>
        </p:nvCxnSpPr>
        <p:spPr>
          <a:xfrm>
            <a:off x="5378860" y="5073967"/>
            <a:ext cx="2592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1AD1F98-DAE3-DD65-83C0-94013DA3AF5E}"/>
              </a:ext>
            </a:extLst>
          </p:cNvPr>
          <p:cNvCxnSpPr/>
          <p:nvPr/>
        </p:nvCxnSpPr>
        <p:spPr>
          <a:xfrm>
            <a:off x="5122267" y="5073967"/>
            <a:ext cx="2592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D04C0FD-7A6F-3546-05EA-3906B532F9C6}"/>
                  </a:ext>
                </a:extLst>
              </p:cNvPr>
              <p:cNvSpPr/>
              <p:nvPr/>
            </p:nvSpPr>
            <p:spPr>
              <a:xfrm>
                <a:off x="4735179" y="5603395"/>
                <a:ext cx="1296020" cy="252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Observer </a:t>
                </a:r>
                <a14:m>
                  <m:oMath xmlns:m="http://schemas.openxmlformats.org/officeDocument/2006/math">
                    <m:r>
                      <a:rPr lang="en-US" altLang="ja-JP" sz="1000" b="1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𝒑</m:t>
                    </m:r>
                  </m:oMath>
                </a14:m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 xmlns="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D04C0FD-7A6F-3546-05EA-3906B532F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79" y="5603395"/>
                <a:ext cx="1296020" cy="252000"/>
              </a:xfrm>
              <a:prstGeom prst="roundRect">
                <a:avLst/>
              </a:prstGeom>
              <a:blipFill>
                <a:blip r:embed="rId2"/>
                <a:stretch>
                  <a:fillRect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883B6770-2EC7-62B1-31FF-120E5339DFC3}"/>
              </a:ext>
            </a:extLst>
          </p:cNvPr>
          <p:cNvGrpSpPr/>
          <p:nvPr/>
        </p:nvGrpSpPr>
        <p:grpSpPr>
          <a:xfrm>
            <a:off x="7327219" y="3001707"/>
            <a:ext cx="1796386" cy="1515700"/>
            <a:chOff x="2531945" y="1290566"/>
            <a:chExt cx="2073634" cy="174962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1D5E8C-7AF9-9756-307E-A8715ABEB4E4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55FE36-60E9-2BBA-7E81-27F93FE83958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09E04D2-A3B3-C714-7F4E-3062CA5501BB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8FFD5A3B-EA78-9E0F-3203-D9F45DAC9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58" y="1978748"/>
            <a:ext cx="623972" cy="623972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6840331-E20B-4AED-BF30-DB16A6AE62D9}"/>
              </a:ext>
            </a:extLst>
          </p:cNvPr>
          <p:cNvSpPr/>
          <p:nvPr/>
        </p:nvSpPr>
        <p:spPr>
          <a:xfrm>
            <a:off x="1872534" y="1678147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515B99-2D03-D773-8F63-2ECC78BFDB95}"/>
              </a:ext>
            </a:extLst>
          </p:cNvPr>
          <p:cNvGrpSpPr/>
          <p:nvPr/>
        </p:nvGrpSpPr>
        <p:grpSpPr>
          <a:xfrm>
            <a:off x="2039458" y="2631385"/>
            <a:ext cx="974456" cy="262236"/>
            <a:chOff x="652716" y="2392184"/>
            <a:chExt cx="518408" cy="486473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C7393F-5CDB-4932-11C8-F65AA559BEFA}"/>
                </a:ext>
              </a:extLst>
            </p:cNvPr>
            <p:cNvCxnSpPr/>
            <p:nvPr/>
          </p:nvCxnSpPr>
          <p:spPr>
            <a:xfrm>
              <a:off x="652716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3805080-8D40-BEEE-318E-E2E81AF8B987}"/>
                </a:ext>
              </a:extLst>
            </p:cNvPr>
            <p:cNvCxnSpPr/>
            <p:nvPr/>
          </p:nvCxnSpPr>
          <p:spPr>
            <a:xfrm>
              <a:off x="782318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7271C54-EF91-2A9E-4E3F-FD6BB3C026E2}"/>
                </a:ext>
              </a:extLst>
            </p:cNvPr>
            <p:cNvCxnSpPr/>
            <p:nvPr/>
          </p:nvCxnSpPr>
          <p:spPr>
            <a:xfrm>
              <a:off x="911920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BFDEDD7-4A4E-7E6E-6527-BD365C98F1BF}"/>
                </a:ext>
              </a:extLst>
            </p:cNvPr>
            <p:cNvCxnSpPr/>
            <p:nvPr/>
          </p:nvCxnSpPr>
          <p:spPr>
            <a:xfrm>
              <a:off x="1041522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21B4A3B-0953-C49B-AE07-3DDEE3E322B3}"/>
                </a:ext>
              </a:extLst>
            </p:cNvPr>
            <p:cNvCxnSpPr/>
            <p:nvPr/>
          </p:nvCxnSpPr>
          <p:spPr>
            <a:xfrm>
              <a:off x="1171124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5687C8A-60FE-D7E9-D13B-B92674EB51A6}"/>
              </a:ext>
            </a:extLst>
          </p:cNvPr>
          <p:cNvSpPr/>
          <p:nvPr/>
        </p:nvSpPr>
        <p:spPr>
          <a:xfrm>
            <a:off x="1931702" y="4278983"/>
            <a:ext cx="1082212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White patch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E17B8D4-20EC-5ECD-FAC5-7605704981DC}"/>
              </a:ext>
            </a:extLst>
          </p:cNvPr>
          <p:cNvSpPr/>
          <p:nvPr/>
        </p:nvSpPr>
        <p:spPr>
          <a:xfrm>
            <a:off x="7289253" y="4602542"/>
            <a:ext cx="1872314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(calibrated to D65)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3DE633F-09FF-AAAB-9395-01AF0906C07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09879" y="2585832"/>
            <a:ext cx="2873310" cy="8882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432F9A8-730B-66E0-104D-A354291B651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83189" y="2585832"/>
            <a:ext cx="2842221" cy="85718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31A53CA-F686-335D-CEB5-889E4EEE60FD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5378860" y="3587672"/>
            <a:ext cx="2858079" cy="9139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BA7B16C-56BD-C184-E528-1A25BCF26D7B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2516418" y="3625535"/>
            <a:ext cx="2862442" cy="8760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id="{F51C38F5-78E0-04E7-97F2-1E1B6561BAF2}"/>
              </a:ext>
            </a:extLst>
          </p:cNvPr>
          <p:cNvSpPr/>
          <p:nvPr/>
        </p:nvSpPr>
        <p:spPr>
          <a:xfrm>
            <a:off x="1733477" y="1203302"/>
            <a:ext cx="2465345" cy="252000"/>
          </a:xfrm>
          <a:prstGeom prst="borderCallout2">
            <a:avLst>
              <a:gd name="adj1" fmla="val 49740"/>
              <a:gd name="adj2" fmla="val 99610"/>
              <a:gd name="adj3" fmla="val 48853"/>
              <a:gd name="adj4" fmla="val 112421"/>
              <a:gd name="adj5" fmla="val 629707"/>
              <a:gd name="adj6" fmla="val 1188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8" name="Callout: Bent Line 137">
            <a:extLst>
              <a:ext uri="{FF2B5EF4-FFF2-40B4-BE49-F238E27FC236}">
                <a16:creationId xmlns:a16="http://schemas.microsoft.com/office/drawing/2014/main" id="{20A6B817-A5BA-4BBA-AB7D-132FA112E409}"/>
              </a:ext>
            </a:extLst>
          </p:cNvPr>
          <p:cNvSpPr/>
          <p:nvPr/>
        </p:nvSpPr>
        <p:spPr>
          <a:xfrm>
            <a:off x="7203317" y="5348630"/>
            <a:ext cx="1833738" cy="252000"/>
          </a:xfrm>
          <a:prstGeom prst="borderCallout2">
            <a:avLst>
              <a:gd name="adj1" fmla="val 55036"/>
              <a:gd name="adj2" fmla="val 2637"/>
              <a:gd name="adj3" fmla="val 56548"/>
              <a:gd name="adj4" fmla="val -21654"/>
              <a:gd name="adj5" fmla="val -413038"/>
              <a:gd name="adj6" fmla="val -62375"/>
            </a:avLst>
          </a:prstGeom>
          <a:solidFill>
            <a:srgbClr val="C00000"/>
          </a:solidFill>
          <a:ln>
            <a:solidFill>
              <a:srgbClr val="C00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(0.317, 0.338)</a:t>
            </a:r>
          </a:p>
        </p:txBody>
      </p:sp>
      <p:sp>
        <p:nvSpPr>
          <p:cNvPr id="139" name="Callout: Bent Line 138">
            <a:extLst>
              <a:ext uri="{FF2B5EF4-FFF2-40B4-BE49-F238E27FC236}">
                <a16:creationId xmlns:a16="http://schemas.microsoft.com/office/drawing/2014/main" id="{1330ED02-29E4-6EFE-F680-1E4DE4C5DDB8}"/>
              </a:ext>
            </a:extLst>
          </p:cNvPr>
          <p:cNvSpPr/>
          <p:nvPr/>
        </p:nvSpPr>
        <p:spPr>
          <a:xfrm>
            <a:off x="1737332" y="5340592"/>
            <a:ext cx="1795720" cy="252000"/>
          </a:xfrm>
          <a:prstGeom prst="borderCallout2">
            <a:avLst>
              <a:gd name="adj1" fmla="val 38102"/>
              <a:gd name="adj2" fmla="val 99280"/>
              <a:gd name="adj3" fmla="val 36288"/>
              <a:gd name="adj4" fmla="val 119801"/>
              <a:gd name="adj5" fmla="val -414852"/>
              <a:gd name="adj6" fmla="val 165503"/>
            </a:avLst>
          </a:prstGeom>
          <a:solidFill>
            <a:srgbClr val="C00000"/>
          </a:solidFill>
          <a:ln>
            <a:solidFill>
              <a:srgbClr val="C00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0.330)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D86B48F-EE58-1728-B0F6-1689CBD881A1}"/>
              </a:ext>
            </a:extLst>
          </p:cNvPr>
          <p:cNvCxnSpPr/>
          <p:nvPr/>
        </p:nvCxnSpPr>
        <p:spPr>
          <a:xfrm flipH="1">
            <a:off x="5206057" y="5287542"/>
            <a:ext cx="172803" cy="2592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69DCB97-F3D4-4455-598A-18CAC50295CB}"/>
              </a:ext>
            </a:extLst>
          </p:cNvPr>
          <p:cNvCxnSpPr/>
          <p:nvPr/>
        </p:nvCxnSpPr>
        <p:spPr>
          <a:xfrm>
            <a:off x="5378860" y="5287542"/>
            <a:ext cx="172803" cy="2592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B7D3304-0AEC-DEB2-F64F-F3AA678340E0}"/>
                  </a:ext>
                </a:extLst>
              </p:cNvPr>
              <p:cNvSpPr txBox="1"/>
              <p:nvPr/>
            </p:nvSpPr>
            <p:spPr>
              <a:xfrm>
                <a:off x="5001033" y="4476832"/>
                <a:ext cx="777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ja-JP" altLang="en-US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B7D3304-0AEC-DEB2-F64F-F3AA67834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033" y="4476832"/>
                <a:ext cx="77761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CF323D-5FCD-E9C8-CA3D-2E147502544A}"/>
              </a:ext>
            </a:extLst>
          </p:cNvPr>
          <p:cNvSpPr/>
          <p:nvPr/>
        </p:nvSpPr>
        <p:spPr>
          <a:xfrm rot="20700000">
            <a:off x="1041522" y="2262582"/>
            <a:ext cx="8683334" cy="1583261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予備</a:t>
            </a:r>
          </a:p>
        </p:txBody>
      </p:sp>
    </p:spTree>
    <p:extLst>
      <p:ext uri="{BB962C8B-B14F-4D97-AF65-F5344CB8AC3E}">
        <p14:creationId xmlns:p14="http://schemas.microsoft.com/office/powerpoint/2010/main" val="408633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ectangle 477">
            <a:extLst>
              <a:ext uri="{FF2B5EF4-FFF2-40B4-BE49-F238E27FC236}">
                <a16:creationId xmlns:a16="http://schemas.microsoft.com/office/drawing/2014/main" id="{5E826B05-8614-E429-154E-68143D1A0182}"/>
              </a:ext>
            </a:extLst>
          </p:cNvPr>
          <p:cNvSpPr/>
          <p:nvPr/>
        </p:nvSpPr>
        <p:spPr>
          <a:xfrm>
            <a:off x="112157" y="116642"/>
            <a:ext cx="10267190" cy="6504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83B6770-2EC7-62B1-31FF-120E5339DFC3}"/>
              </a:ext>
            </a:extLst>
          </p:cNvPr>
          <p:cNvGrpSpPr/>
          <p:nvPr/>
        </p:nvGrpSpPr>
        <p:grpSpPr>
          <a:xfrm>
            <a:off x="5069170" y="690228"/>
            <a:ext cx="1087967" cy="917972"/>
            <a:chOff x="2531945" y="1290566"/>
            <a:chExt cx="2073634" cy="174962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1D5E8C-7AF9-9756-307E-A8715ABEB4E4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55FE36-60E9-2BBA-7E81-27F93FE83958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09E04D2-A3B3-C714-7F4E-3062CA5501BB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8FFD5A3B-EA78-9E0F-3203-D9F45DAC9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1" y="746893"/>
            <a:ext cx="623972" cy="623972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6840331-E20B-4AED-BF30-DB16A6AE62D9}"/>
              </a:ext>
            </a:extLst>
          </p:cNvPr>
          <p:cNvSpPr/>
          <p:nvPr/>
        </p:nvSpPr>
        <p:spPr>
          <a:xfrm>
            <a:off x="339543" y="326131"/>
            <a:ext cx="1177819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D10414-8C6F-BC94-09B7-4F3144293D25}"/>
              </a:ext>
            </a:extLst>
          </p:cNvPr>
          <p:cNvGrpSpPr/>
          <p:nvPr/>
        </p:nvGrpSpPr>
        <p:grpSpPr>
          <a:xfrm rot="16200000">
            <a:off x="1133061" y="927761"/>
            <a:ext cx="487228" cy="262236"/>
            <a:chOff x="2283072" y="2496558"/>
            <a:chExt cx="487228" cy="262236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3805080-8D40-BEEE-318E-E2E81AF8B987}"/>
                </a:ext>
              </a:extLst>
            </p:cNvPr>
            <p:cNvCxnSpPr/>
            <p:nvPr/>
          </p:nvCxnSpPr>
          <p:spPr>
            <a:xfrm>
              <a:off x="2283072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7271C54-EF91-2A9E-4E3F-FD6BB3C026E2}"/>
                </a:ext>
              </a:extLst>
            </p:cNvPr>
            <p:cNvCxnSpPr/>
            <p:nvPr/>
          </p:nvCxnSpPr>
          <p:spPr>
            <a:xfrm>
              <a:off x="2526686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BFDEDD7-4A4E-7E6E-6527-BD365C98F1BF}"/>
                </a:ext>
              </a:extLst>
            </p:cNvPr>
            <p:cNvCxnSpPr/>
            <p:nvPr/>
          </p:nvCxnSpPr>
          <p:spPr>
            <a:xfrm>
              <a:off x="2770300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5687C8A-60FE-D7E9-D13B-B92674EB51A6}"/>
              </a:ext>
            </a:extLst>
          </p:cNvPr>
          <p:cNvSpPr/>
          <p:nvPr/>
        </p:nvSpPr>
        <p:spPr>
          <a:xfrm>
            <a:off x="1812653" y="1558646"/>
            <a:ext cx="1166416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White patch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E17B8D4-20EC-5ECD-FAC5-7605704981DC}"/>
              </a:ext>
            </a:extLst>
          </p:cNvPr>
          <p:cNvSpPr/>
          <p:nvPr/>
        </p:nvSpPr>
        <p:spPr>
          <a:xfrm>
            <a:off x="4549358" y="1649371"/>
            <a:ext cx="212759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(adjusted by Observer </a:t>
            </a:r>
            <a:r>
              <a:rPr lang="en-US" altLang="ja-JP" sz="1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8" name="Callout: Line 137">
            <a:extLst>
              <a:ext uri="{FF2B5EF4-FFF2-40B4-BE49-F238E27FC236}">
                <a16:creationId xmlns:a16="http://schemas.microsoft.com/office/drawing/2014/main" id="{20A6B817-A5BA-4BBA-AB7D-132FA112E409}"/>
              </a:ext>
            </a:extLst>
          </p:cNvPr>
          <p:cNvSpPr/>
          <p:nvPr/>
        </p:nvSpPr>
        <p:spPr>
          <a:xfrm>
            <a:off x="4197794" y="318552"/>
            <a:ext cx="1831144" cy="252000"/>
          </a:xfrm>
          <a:prstGeom prst="borderCallout1">
            <a:avLst>
              <a:gd name="adj1" fmla="val 79226"/>
              <a:gd name="adj2" fmla="val 35500"/>
              <a:gd name="adj3" fmla="val 206965"/>
              <a:gd name="adj4" fmla="val 24364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</a:p>
        </p:txBody>
      </p:sp>
      <p:sp>
        <p:nvSpPr>
          <p:cNvPr id="139" name="Callout: Line 138">
            <a:extLst>
              <a:ext uri="{FF2B5EF4-FFF2-40B4-BE49-F238E27FC236}">
                <a16:creationId xmlns:a16="http://schemas.microsoft.com/office/drawing/2014/main" id="{1330ED02-29E4-6EFE-F680-1E4DE4C5DDB8}"/>
              </a:ext>
            </a:extLst>
          </p:cNvPr>
          <p:cNvSpPr/>
          <p:nvPr/>
        </p:nvSpPr>
        <p:spPr>
          <a:xfrm>
            <a:off x="2013537" y="318552"/>
            <a:ext cx="1831145" cy="252000"/>
          </a:xfrm>
          <a:prstGeom prst="borderCallout1">
            <a:avLst>
              <a:gd name="adj1" fmla="val 80757"/>
              <a:gd name="adj2" fmla="val 66571"/>
              <a:gd name="adj3" fmla="val 211252"/>
              <a:gd name="adj4" fmla="val 78922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590B0C-884B-CF17-DA95-9B52B4525F92}"/>
              </a:ext>
            </a:extLst>
          </p:cNvPr>
          <p:cNvGrpSpPr/>
          <p:nvPr/>
        </p:nvGrpSpPr>
        <p:grpSpPr>
          <a:xfrm>
            <a:off x="3840231" y="621175"/>
            <a:ext cx="394854" cy="800098"/>
            <a:chOff x="5122267" y="5113826"/>
            <a:chExt cx="515797" cy="10451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BAF8509-9274-2F5A-790B-22287C239EB6}"/>
                </a:ext>
              </a:extLst>
            </p:cNvPr>
            <p:cNvSpPr/>
            <p:nvPr/>
          </p:nvSpPr>
          <p:spPr>
            <a:xfrm>
              <a:off x="5186860" y="5113826"/>
              <a:ext cx="384000" cy="38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</a:t>
              </a:r>
              <a:endParaRPr kumimoji="1" lang="ja-JP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9A28A1-B384-05F7-E451-6000552AA72C}"/>
                </a:ext>
              </a:extLst>
            </p:cNvPr>
            <p:cNvCxnSpPr>
              <a:cxnSpLocks/>
            </p:cNvCxnSpPr>
            <p:nvPr/>
          </p:nvCxnSpPr>
          <p:spPr>
            <a:xfrm>
              <a:off x="5369944" y="5487319"/>
              <a:ext cx="8916" cy="41749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324D3D9-DFD5-02A1-19D8-D244FA9942CB}"/>
                </a:ext>
              </a:extLst>
            </p:cNvPr>
            <p:cNvCxnSpPr/>
            <p:nvPr/>
          </p:nvCxnSpPr>
          <p:spPr>
            <a:xfrm>
              <a:off x="5378860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1AD1F98-DAE3-DD65-83C0-94013DA3AF5E}"/>
                </a:ext>
              </a:extLst>
            </p:cNvPr>
            <p:cNvCxnSpPr/>
            <p:nvPr/>
          </p:nvCxnSpPr>
          <p:spPr>
            <a:xfrm>
              <a:off x="5122267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D86B48F-EE58-1728-B0F6-1689CBD881A1}"/>
                </a:ext>
              </a:extLst>
            </p:cNvPr>
            <p:cNvCxnSpPr/>
            <p:nvPr/>
          </p:nvCxnSpPr>
          <p:spPr>
            <a:xfrm flipH="1">
              <a:off x="5206057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69DCB97-F3D4-4455-598A-18CAC50295CB}"/>
                </a:ext>
              </a:extLst>
            </p:cNvPr>
            <p:cNvCxnSpPr/>
            <p:nvPr/>
          </p:nvCxnSpPr>
          <p:spPr>
            <a:xfrm>
              <a:off x="5378860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402849-E71E-7975-CA4D-8A4D4BD36789}"/>
              </a:ext>
            </a:extLst>
          </p:cNvPr>
          <p:cNvCxnSpPr>
            <a:stCxn id="75" idx="6"/>
          </p:cNvCxnSpPr>
          <p:nvPr/>
        </p:nvCxnSpPr>
        <p:spPr>
          <a:xfrm>
            <a:off x="4183638" y="768155"/>
            <a:ext cx="1456494" cy="2332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8CF7E81-78FE-CDAF-48D9-F5E90FBF9C87}"/>
              </a:ext>
            </a:extLst>
          </p:cNvPr>
          <p:cNvGrpSpPr/>
          <p:nvPr/>
        </p:nvGrpSpPr>
        <p:grpSpPr>
          <a:xfrm>
            <a:off x="1747852" y="668019"/>
            <a:ext cx="1296019" cy="903884"/>
            <a:chOff x="3629342" y="2934174"/>
            <a:chExt cx="1296019" cy="9038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D33716-C5DB-0D27-DE42-E5EC65979BBF}"/>
                </a:ext>
              </a:extLst>
            </p:cNvPr>
            <p:cNvGrpSpPr/>
            <p:nvPr/>
          </p:nvGrpSpPr>
          <p:grpSpPr>
            <a:xfrm>
              <a:off x="3629342" y="2934174"/>
              <a:ext cx="1296019" cy="829452"/>
              <a:chOff x="1554672" y="2828515"/>
              <a:chExt cx="1944030" cy="124417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5E61BCB-BB0C-1DFC-2D72-F01DC76C3F94}"/>
                  </a:ext>
                </a:extLst>
              </p:cNvPr>
              <p:cNvGrpSpPr/>
              <p:nvPr/>
            </p:nvGrpSpPr>
            <p:grpSpPr>
              <a:xfrm rot="5400000">
                <a:off x="1904597" y="2478590"/>
                <a:ext cx="1244179" cy="1944030"/>
                <a:chOff x="1106321" y="1290565"/>
                <a:chExt cx="2073632" cy="3240050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CA9D749-E670-3518-AAB1-A6C878AA22F0}"/>
                    </a:ext>
                  </a:extLst>
                </p:cNvPr>
                <p:cNvSpPr/>
                <p:nvPr/>
              </p:nvSpPr>
              <p:spPr>
                <a:xfrm>
                  <a:off x="1106321" y="1290565"/>
                  <a:ext cx="2073632" cy="3240050"/>
                </a:xfrm>
                <a:prstGeom prst="roundRect">
                  <a:avLst>
                    <a:gd name="adj" fmla="val 933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AE966B9C-B398-2155-F246-7514237EE105}"/>
                    </a:ext>
                  </a:extLst>
                </p:cNvPr>
                <p:cNvSpPr/>
                <p:nvPr/>
              </p:nvSpPr>
              <p:spPr>
                <a:xfrm>
                  <a:off x="1268325" y="1452569"/>
                  <a:ext cx="1749627" cy="2916045"/>
                </a:xfrm>
                <a:prstGeom prst="roundRect">
                  <a:avLst>
                    <a:gd name="adj" fmla="val 323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3623947-AAD9-2A6D-2AE1-B173C99C8B32}"/>
                    </a:ext>
                  </a:extLst>
                </p:cNvPr>
                <p:cNvSpPr/>
                <p:nvPr/>
              </p:nvSpPr>
              <p:spPr>
                <a:xfrm>
                  <a:off x="1365526" y="1711772"/>
                  <a:ext cx="1555224" cy="23976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55225E8-E694-C2C5-2983-A31B21B377A1}"/>
                  </a:ext>
                </a:extLst>
              </p:cNvPr>
              <p:cNvGrpSpPr/>
              <p:nvPr/>
            </p:nvGrpSpPr>
            <p:grpSpPr>
              <a:xfrm rot="5400000">
                <a:off x="1278321" y="3420677"/>
                <a:ext cx="920991" cy="72000"/>
                <a:chOff x="3179955" y="2780989"/>
                <a:chExt cx="4025282" cy="32400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95559ED-8FC9-9CAE-17B1-9E5CA6E4A2F0}"/>
                    </a:ext>
                  </a:extLst>
                </p:cNvPr>
                <p:cNvGrpSpPr/>
                <p:nvPr/>
              </p:nvGrpSpPr>
              <p:grpSpPr>
                <a:xfrm>
                  <a:off x="3179955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A49A28AF-DCE0-A768-3A47-1AFE3A4A9528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EC606D88-7C43-CD2E-FF96-2E8F49EE9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647C6BB7-0FB4-0E48-F7C7-348899F8B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4ED0435-F5EA-8F53-3B5F-25F785A497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F74544C5-D9AE-EAC8-7BEF-F20EEE322D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31D12E30-6E7C-7F86-8D31-DEB4D4B67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3E64BCC7-C5A2-5916-D50F-68625CB80C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E30548AC-A520-9F9E-C85A-9341D79B70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A60DC1D1-1DCE-F53F-9A57-563007D1F9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CE79D9F7-3484-DE6F-5AC8-A737FA54EE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F0AFC5FF-97EC-F8F5-E1F8-A403FEE7835F}"/>
                    </a:ext>
                  </a:extLst>
                </p:cNvPr>
                <p:cNvGrpSpPr/>
                <p:nvPr/>
              </p:nvGrpSpPr>
              <p:grpSpPr>
                <a:xfrm>
                  <a:off x="3987243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E0DE0C78-E24B-7EB4-8F4F-CC247DB28017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0EB217F7-8C09-4F87-8F3B-7C623DAFBC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9EB60B84-39A7-21AE-20D1-F6FEACA0AE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8E00D5B9-D176-5EFA-65C2-61BE81D6A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C9235C2D-7130-D350-DAEE-4A337B2A78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85F82810-7D21-2613-9F9C-B35D45C0E8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8ADB8ED9-FB58-88AA-1BC7-28D576C5B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A35E9C49-87ED-EC3C-5948-9EFA3F8E3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EF417290-894F-87E4-B1F5-E3C952FAEE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58CA379B-D732-5F60-3E0C-9FF7574CEC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F66625DD-7183-0836-1CEC-EF42D3539711}"/>
                    </a:ext>
                  </a:extLst>
                </p:cNvPr>
                <p:cNvGrpSpPr/>
                <p:nvPr/>
              </p:nvGrpSpPr>
              <p:grpSpPr>
                <a:xfrm>
                  <a:off x="4794532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980DB021-80C5-B67F-7194-274FC8690DDD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DCFF0A34-93FA-CB45-927A-33364EBA5E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1D8E6378-0B59-200B-ECB7-8B98C7DA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78D9804C-6D7E-5273-67D8-4BABF017CF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1419D978-962B-2695-5CC9-23968AB52E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0FE1D554-E8C6-60DC-C38E-2D3D8054A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88D48F72-E358-B604-DA38-B897957FA7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892523C9-44AC-C715-65F4-40E11D1A9D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B5D3E66C-439C-2CC3-A234-AC3534460C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F2D2B248-9A7D-F5ED-51CA-10558DE96C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0038281C-2C19-ADA1-CFA5-D85010004FA9}"/>
                    </a:ext>
                  </a:extLst>
                </p:cNvPr>
                <p:cNvGrpSpPr/>
                <p:nvPr/>
              </p:nvGrpSpPr>
              <p:grpSpPr>
                <a:xfrm>
                  <a:off x="5601820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716465AF-D9B4-2D84-735B-6FA4DA7B0AF0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C9973C5-153F-D5CB-CC5F-BED2C9DE99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40F2F1D8-7BDC-7614-1E83-C7DAEB1AD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D1204E0B-D8EC-25A1-3C71-D05D946E3C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328AC2F8-ADC8-1B3F-027E-ADD89EA16B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611161A9-4C2B-BA9D-6CEB-2163400294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4B43B519-16A2-B39A-437A-6753DEC0FD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85B4DC19-0BC7-C352-21EE-4CC3488428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451A64E5-EB3B-478E-884F-F28CFF701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3687253-3FB1-07C1-FD89-182FA91770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2D76089-4AD4-0B23-E9B8-6D937ACEA4F5}"/>
                    </a:ext>
                  </a:extLst>
                </p:cNvPr>
                <p:cNvCxnSpPr/>
                <p:nvPr/>
              </p:nvCxnSpPr>
              <p:spPr>
                <a:xfrm>
                  <a:off x="6409110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D765DE9-C7F5-A300-FBE1-4F6CBFD7D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983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65C0B1E-59D9-53FC-A3D9-E0B58CA02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0568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024FB86B-0AAA-0890-437F-416973FFD1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1296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3E2A5F2-34D5-6F03-10D2-00B94BBFA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025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41ACEAB8-1B69-D15D-BF2D-B0B7DC369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2754" y="2861989"/>
                  <a:ext cx="0" cy="243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7B8A18E-3D0E-DCA2-71D1-79EDDD2331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3483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992146B-5893-90BC-9BA8-3AA16E5BD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4211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E737615-4825-DBD2-391C-ACA7CB136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4940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2014AE8C-7CF5-CFA5-AE6C-B492D26EC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566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4A00C665-A79B-7FDE-E25A-1D2680CF43A1}"/>
                    </a:ext>
                  </a:extLst>
                </p:cNvPr>
                <p:cNvCxnSpPr/>
                <p:nvPr/>
              </p:nvCxnSpPr>
              <p:spPr>
                <a:xfrm>
                  <a:off x="7205237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B430E-37FB-DED8-4EDC-D87935BCB459}"/>
                </a:ext>
              </a:extLst>
            </p:cNvPr>
            <p:cNvSpPr txBox="1"/>
            <p:nvPr/>
          </p:nvSpPr>
          <p:spPr>
            <a:xfrm rot="5400000">
              <a:off x="4473100" y="3415373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166C9-56E5-9A44-D281-1EA2166B66EF}"/>
              </a:ext>
            </a:extLst>
          </p:cNvPr>
          <p:cNvCxnSpPr>
            <a:stCxn id="75" idx="2"/>
          </p:cNvCxnSpPr>
          <p:nvPr/>
        </p:nvCxnSpPr>
        <p:spPr>
          <a:xfrm flipH="1">
            <a:off x="2400082" y="768155"/>
            <a:ext cx="1489596" cy="3071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49E51E7F-8576-626A-5B04-25EBAEB80681}"/>
              </a:ext>
            </a:extLst>
          </p:cNvPr>
          <p:cNvSpPr/>
          <p:nvPr/>
        </p:nvSpPr>
        <p:spPr>
          <a:xfrm>
            <a:off x="239060" y="229204"/>
            <a:ext cx="6516000" cy="1752547"/>
          </a:xfrm>
          <a:prstGeom prst="roundRect">
            <a:avLst>
              <a:gd name="adj" fmla="val 661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94C0B3F7-3DA2-3794-D5AA-9A986A4321B1}"/>
              </a:ext>
            </a:extLst>
          </p:cNvPr>
          <p:cNvGrpSpPr/>
          <p:nvPr/>
        </p:nvGrpSpPr>
        <p:grpSpPr>
          <a:xfrm>
            <a:off x="5069170" y="2586990"/>
            <a:ext cx="1087967" cy="917972"/>
            <a:chOff x="2531945" y="1290566"/>
            <a:chExt cx="2073634" cy="1749628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9C7B54C-EDA1-655F-1684-14909920282C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02CBA25-5E95-E54F-7154-A963431F9357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2B5D145-5737-0235-35CD-F0FB394B10DD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3" name="Picture 282">
            <a:extLst>
              <a:ext uri="{FF2B5EF4-FFF2-40B4-BE49-F238E27FC236}">
                <a16:creationId xmlns:a16="http://schemas.microsoft.com/office/drawing/2014/main" id="{AE88C251-406C-B962-C928-5AEED4EAE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1" y="2643655"/>
            <a:ext cx="623972" cy="623972"/>
          </a:xfrm>
          <a:prstGeom prst="rect">
            <a:avLst/>
          </a:prstGeom>
        </p:spPr>
      </p:pic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3B9F9602-A70F-FC96-D9D8-0EF62D6BC8DD}"/>
              </a:ext>
            </a:extLst>
          </p:cNvPr>
          <p:cNvSpPr/>
          <p:nvPr/>
        </p:nvSpPr>
        <p:spPr>
          <a:xfrm>
            <a:off x="339543" y="2222893"/>
            <a:ext cx="1177819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0B504DA-28AE-86EA-7083-BEFB3916CDFA}"/>
              </a:ext>
            </a:extLst>
          </p:cNvPr>
          <p:cNvGrpSpPr/>
          <p:nvPr/>
        </p:nvGrpSpPr>
        <p:grpSpPr>
          <a:xfrm rot="16200000">
            <a:off x="1133061" y="2824523"/>
            <a:ext cx="487228" cy="262236"/>
            <a:chOff x="2283072" y="2496558"/>
            <a:chExt cx="487228" cy="262236"/>
          </a:xfrm>
        </p:grpSpPr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EDED7F41-43B1-AFFA-A1D2-4185013158A3}"/>
                </a:ext>
              </a:extLst>
            </p:cNvPr>
            <p:cNvCxnSpPr/>
            <p:nvPr/>
          </p:nvCxnSpPr>
          <p:spPr>
            <a:xfrm>
              <a:off x="2283072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F719F38B-E382-9401-4507-EE91BD3E7021}"/>
                </a:ext>
              </a:extLst>
            </p:cNvPr>
            <p:cNvCxnSpPr/>
            <p:nvPr/>
          </p:nvCxnSpPr>
          <p:spPr>
            <a:xfrm>
              <a:off x="2526686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8D3101BD-2530-9846-22E7-676EEB8DD0BE}"/>
                </a:ext>
              </a:extLst>
            </p:cNvPr>
            <p:cNvCxnSpPr/>
            <p:nvPr/>
          </p:nvCxnSpPr>
          <p:spPr>
            <a:xfrm>
              <a:off x="2770300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id="{731938FD-FF63-B952-A670-FC0BB08C6D81}"/>
              </a:ext>
            </a:extLst>
          </p:cNvPr>
          <p:cNvSpPr/>
          <p:nvPr/>
        </p:nvSpPr>
        <p:spPr>
          <a:xfrm>
            <a:off x="1812653" y="3455408"/>
            <a:ext cx="1166416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White patch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1579812A-A1D9-BF5D-4B33-9936270B0DA3}"/>
              </a:ext>
            </a:extLst>
          </p:cNvPr>
          <p:cNvSpPr/>
          <p:nvPr/>
        </p:nvSpPr>
        <p:spPr>
          <a:xfrm>
            <a:off x="4549358" y="3546133"/>
            <a:ext cx="212759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(adjusted by Observer </a:t>
            </a:r>
            <a:r>
              <a:rPr lang="en-US" altLang="ja-JP" sz="1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1" name="Callout: Line 290">
            <a:extLst>
              <a:ext uri="{FF2B5EF4-FFF2-40B4-BE49-F238E27FC236}">
                <a16:creationId xmlns:a16="http://schemas.microsoft.com/office/drawing/2014/main" id="{C71D70EA-59DA-FE36-E40D-FFA53DBC8065}"/>
              </a:ext>
            </a:extLst>
          </p:cNvPr>
          <p:cNvSpPr/>
          <p:nvPr/>
        </p:nvSpPr>
        <p:spPr>
          <a:xfrm>
            <a:off x="4197794" y="2215314"/>
            <a:ext cx="1831144" cy="252000"/>
          </a:xfrm>
          <a:prstGeom prst="borderCallout1">
            <a:avLst>
              <a:gd name="adj1" fmla="val 83054"/>
              <a:gd name="adj2" fmla="val 33386"/>
              <a:gd name="adj3" fmla="val 206660"/>
              <a:gd name="adj4" fmla="val 21084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(0.315, 0.332)</a:t>
            </a:r>
          </a:p>
        </p:txBody>
      </p:sp>
      <p:sp>
        <p:nvSpPr>
          <p:cNvPr id="292" name="Callout: Line 291">
            <a:extLst>
              <a:ext uri="{FF2B5EF4-FFF2-40B4-BE49-F238E27FC236}">
                <a16:creationId xmlns:a16="http://schemas.microsoft.com/office/drawing/2014/main" id="{23E7DF81-2033-1472-7FEE-082CF9A58B18}"/>
              </a:ext>
            </a:extLst>
          </p:cNvPr>
          <p:cNvSpPr/>
          <p:nvPr/>
        </p:nvSpPr>
        <p:spPr>
          <a:xfrm>
            <a:off x="2013537" y="2215314"/>
            <a:ext cx="1831145" cy="252000"/>
          </a:xfrm>
          <a:prstGeom prst="borderCallout1">
            <a:avLst>
              <a:gd name="adj1" fmla="val 78461"/>
              <a:gd name="adj2" fmla="val 67203"/>
              <a:gd name="adj3" fmla="val 211252"/>
              <a:gd name="adj4" fmla="val 82398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(0.315, 0.332)</a:t>
            </a: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1034CEB-56DB-DEC8-F117-74FB3B86B02A}"/>
              </a:ext>
            </a:extLst>
          </p:cNvPr>
          <p:cNvGrpSpPr/>
          <p:nvPr/>
        </p:nvGrpSpPr>
        <p:grpSpPr>
          <a:xfrm>
            <a:off x="3840231" y="2517937"/>
            <a:ext cx="394854" cy="800098"/>
            <a:chOff x="5122267" y="5113826"/>
            <a:chExt cx="515797" cy="1045167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4BD500D8-EF6C-1632-7553-624860E249EF}"/>
                </a:ext>
              </a:extLst>
            </p:cNvPr>
            <p:cNvSpPr/>
            <p:nvPr/>
          </p:nvSpPr>
          <p:spPr>
            <a:xfrm>
              <a:off x="5186860" y="5113826"/>
              <a:ext cx="384000" cy="38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2</a:t>
              </a:r>
              <a:endParaRPr kumimoji="1" lang="ja-JP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7127096-3784-B84D-3271-7AD4CC35E754}"/>
                </a:ext>
              </a:extLst>
            </p:cNvPr>
            <p:cNvCxnSpPr>
              <a:cxnSpLocks/>
            </p:cNvCxnSpPr>
            <p:nvPr/>
          </p:nvCxnSpPr>
          <p:spPr>
            <a:xfrm>
              <a:off x="5369944" y="5487319"/>
              <a:ext cx="8916" cy="41749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BBC52E6E-D317-0E7E-D956-F0A2D291AAB4}"/>
                </a:ext>
              </a:extLst>
            </p:cNvPr>
            <p:cNvCxnSpPr/>
            <p:nvPr/>
          </p:nvCxnSpPr>
          <p:spPr>
            <a:xfrm>
              <a:off x="5378860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A2464F7-5662-1C80-DCDE-471B28B20BA4}"/>
                </a:ext>
              </a:extLst>
            </p:cNvPr>
            <p:cNvCxnSpPr/>
            <p:nvPr/>
          </p:nvCxnSpPr>
          <p:spPr>
            <a:xfrm>
              <a:off x="5122267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012F6690-1DDD-34AF-492B-45A1CCE37D0A}"/>
                </a:ext>
              </a:extLst>
            </p:cNvPr>
            <p:cNvCxnSpPr/>
            <p:nvPr/>
          </p:nvCxnSpPr>
          <p:spPr>
            <a:xfrm flipH="1">
              <a:off x="5206057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3E2D9228-AF25-FE44-A9B9-9858F5415A85}"/>
                </a:ext>
              </a:extLst>
            </p:cNvPr>
            <p:cNvCxnSpPr/>
            <p:nvPr/>
          </p:nvCxnSpPr>
          <p:spPr>
            <a:xfrm>
              <a:off x="5378860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F281614-94DB-DB8A-22E8-A90B40329D39}"/>
              </a:ext>
            </a:extLst>
          </p:cNvPr>
          <p:cNvCxnSpPr>
            <a:stCxn id="294" idx="6"/>
          </p:cNvCxnSpPr>
          <p:nvPr/>
        </p:nvCxnSpPr>
        <p:spPr>
          <a:xfrm>
            <a:off x="4183638" y="2664917"/>
            <a:ext cx="1456494" cy="2332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C5C0F9FE-5403-BFFC-6BD8-F0C85B398D1D}"/>
              </a:ext>
            </a:extLst>
          </p:cNvPr>
          <p:cNvGrpSpPr/>
          <p:nvPr/>
        </p:nvGrpSpPr>
        <p:grpSpPr>
          <a:xfrm>
            <a:off x="1747852" y="2564781"/>
            <a:ext cx="1296019" cy="903884"/>
            <a:chOff x="3629342" y="2934174"/>
            <a:chExt cx="1296019" cy="903884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AEF962B-CDEF-F5E6-63CE-3A5A046BE6A8}"/>
                </a:ext>
              </a:extLst>
            </p:cNvPr>
            <p:cNvGrpSpPr/>
            <p:nvPr/>
          </p:nvGrpSpPr>
          <p:grpSpPr>
            <a:xfrm>
              <a:off x="3629342" y="2934174"/>
              <a:ext cx="1296019" cy="829452"/>
              <a:chOff x="1554672" y="2828515"/>
              <a:chExt cx="1944030" cy="1244179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209BB06B-1833-63E6-6960-3533FE58CA58}"/>
                  </a:ext>
                </a:extLst>
              </p:cNvPr>
              <p:cNvGrpSpPr/>
              <p:nvPr/>
            </p:nvGrpSpPr>
            <p:grpSpPr>
              <a:xfrm rot="5400000">
                <a:off x="1904597" y="2478590"/>
                <a:ext cx="1244179" cy="1944030"/>
                <a:chOff x="1106321" y="1290565"/>
                <a:chExt cx="2073632" cy="3240050"/>
              </a:xfrm>
            </p:grpSpPr>
            <p:sp>
              <p:nvSpPr>
                <p:cNvPr id="361" name="Rectangle: Rounded Corners 360">
                  <a:extLst>
                    <a:ext uri="{FF2B5EF4-FFF2-40B4-BE49-F238E27FC236}">
                      <a16:creationId xmlns:a16="http://schemas.microsoft.com/office/drawing/2014/main" id="{FD1A03B7-A42C-176B-947B-02193D4AC33F}"/>
                    </a:ext>
                  </a:extLst>
                </p:cNvPr>
                <p:cNvSpPr/>
                <p:nvPr/>
              </p:nvSpPr>
              <p:spPr>
                <a:xfrm>
                  <a:off x="1106321" y="1290565"/>
                  <a:ext cx="2073632" cy="3240050"/>
                </a:xfrm>
                <a:prstGeom prst="roundRect">
                  <a:avLst>
                    <a:gd name="adj" fmla="val 933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2" name="Rectangle: Rounded Corners 361">
                  <a:extLst>
                    <a:ext uri="{FF2B5EF4-FFF2-40B4-BE49-F238E27FC236}">
                      <a16:creationId xmlns:a16="http://schemas.microsoft.com/office/drawing/2014/main" id="{DE80BD21-C5CC-171A-FFB0-D9DAC82FF7F2}"/>
                    </a:ext>
                  </a:extLst>
                </p:cNvPr>
                <p:cNvSpPr/>
                <p:nvPr/>
              </p:nvSpPr>
              <p:spPr>
                <a:xfrm>
                  <a:off x="1268325" y="1452569"/>
                  <a:ext cx="1749627" cy="2916045"/>
                </a:xfrm>
                <a:prstGeom prst="roundRect">
                  <a:avLst>
                    <a:gd name="adj" fmla="val 323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DB4EFF4-9AF3-3BF5-33EC-34B7E4EEF34F}"/>
                    </a:ext>
                  </a:extLst>
                </p:cNvPr>
                <p:cNvSpPr/>
                <p:nvPr/>
              </p:nvSpPr>
              <p:spPr>
                <a:xfrm>
                  <a:off x="1365526" y="1711772"/>
                  <a:ext cx="1555224" cy="23976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1A248E7D-600A-091A-82AD-A0065278A92C}"/>
                  </a:ext>
                </a:extLst>
              </p:cNvPr>
              <p:cNvGrpSpPr/>
              <p:nvPr/>
            </p:nvGrpSpPr>
            <p:grpSpPr>
              <a:xfrm rot="5400000">
                <a:off x="1278321" y="3420677"/>
                <a:ext cx="920991" cy="72000"/>
                <a:chOff x="3179955" y="2780989"/>
                <a:chExt cx="4025282" cy="324006"/>
              </a:xfrm>
            </p:grpSpPr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97082E46-7BA2-1FCC-C7FB-22823E3630DE}"/>
                    </a:ext>
                  </a:extLst>
                </p:cNvPr>
                <p:cNvGrpSpPr/>
                <p:nvPr/>
              </p:nvGrpSpPr>
              <p:grpSpPr>
                <a:xfrm>
                  <a:off x="3179955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DB491761-593A-15B3-DAAC-614637DF9FCE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05C04664-5260-7834-319F-9DE63D32D7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D6509563-BA6F-11DF-22AE-BBBAEF49DB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C40ADAD2-969F-1A79-A2F4-9D63A895B2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BE35C8B0-9746-CF67-D6ED-59DC0BB37A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D21181E9-20CC-DFF8-B301-879A16830C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59A732EC-623D-08BD-9C4E-FC33AA982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B84D3677-0993-2C52-E9C9-5732FE75B8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5D0B1346-B26D-4D75-4793-34AB543D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19415A64-796B-CD99-408C-A605407220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7" name="Group 306">
                  <a:extLst>
                    <a:ext uri="{FF2B5EF4-FFF2-40B4-BE49-F238E27FC236}">
                      <a16:creationId xmlns:a16="http://schemas.microsoft.com/office/drawing/2014/main" id="{ADDC4CA6-9D51-8B59-0A8F-E186E59A1EF9}"/>
                    </a:ext>
                  </a:extLst>
                </p:cNvPr>
                <p:cNvGrpSpPr/>
                <p:nvPr/>
              </p:nvGrpSpPr>
              <p:grpSpPr>
                <a:xfrm>
                  <a:off x="3987243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41" name="Straight Connector 340">
                    <a:extLst>
                      <a:ext uri="{FF2B5EF4-FFF2-40B4-BE49-F238E27FC236}">
                        <a16:creationId xmlns:a16="http://schemas.microsoft.com/office/drawing/2014/main" id="{E0840AF3-24D5-1D70-D96B-D1E436BFBF05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>
                    <a:extLst>
                      <a:ext uri="{FF2B5EF4-FFF2-40B4-BE49-F238E27FC236}">
                        <a16:creationId xmlns:a16="http://schemas.microsoft.com/office/drawing/2014/main" id="{6B60042B-EBB3-F551-BA8B-91CFD5184B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891E7802-033C-039C-F8A6-E41ADAE2EF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10E51519-E74E-4D65-319A-E4A288B48A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Straight Connector 344">
                    <a:extLst>
                      <a:ext uri="{FF2B5EF4-FFF2-40B4-BE49-F238E27FC236}">
                        <a16:creationId xmlns:a16="http://schemas.microsoft.com/office/drawing/2014/main" id="{6CD936C2-CE2E-3514-6B78-2E642B8C7E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Connector 345">
                    <a:extLst>
                      <a:ext uri="{FF2B5EF4-FFF2-40B4-BE49-F238E27FC236}">
                        <a16:creationId xmlns:a16="http://schemas.microsoft.com/office/drawing/2014/main" id="{D4C662B1-2C45-9EC9-DE50-6739FF4466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346">
                    <a:extLst>
                      <a:ext uri="{FF2B5EF4-FFF2-40B4-BE49-F238E27FC236}">
                        <a16:creationId xmlns:a16="http://schemas.microsoft.com/office/drawing/2014/main" id="{B941DEC5-A5BF-A972-3118-5E9C77A8A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677F341C-E1A0-3CB0-0E40-810EFB753C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184AAD95-1FC3-9FCC-75F5-255B5A97AD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D1C6274E-04E9-33DB-D07E-432F8DF7B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B5465B70-5234-A363-211B-8C2F8D4A56B8}"/>
                    </a:ext>
                  </a:extLst>
                </p:cNvPr>
                <p:cNvGrpSpPr/>
                <p:nvPr/>
              </p:nvGrpSpPr>
              <p:grpSpPr>
                <a:xfrm>
                  <a:off x="4794532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EB615445-2330-0B1D-79EC-026BDF85F424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331">
                    <a:extLst>
                      <a:ext uri="{FF2B5EF4-FFF2-40B4-BE49-F238E27FC236}">
                        <a16:creationId xmlns:a16="http://schemas.microsoft.com/office/drawing/2014/main" id="{70F703D2-5D72-927C-6397-5F2C26CE29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18AD2ADF-2E33-B156-4B48-AFA17E2305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33CD1942-1E22-4754-4E5D-7F668B68E4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Straight Connector 334">
                    <a:extLst>
                      <a:ext uri="{FF2B5EF4-FFF2-40B4-BE49-F238E27FC236}">
                        <a16:creationId xmlns:a16="http://schemas.microsoft.com/office/drawing/2014/main" id="{E0DBA6A5-9EF5-323E-FCF2-26C5BC1AD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DC9EBB5F-8DD4-B9BC-CB66-3DAB3F0550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>
                    <a:extLst>
                      <a:ext uri="{FF2B5EF4-FFF2-40B4-BE49-F238E27FC236}">
                        <a16:creationId xmlns:a16="http://schemas.microsoft.com/office/drawing/2014/main" id="{86F91305-8276-9DA1-43AE-AA5C4F4CC1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30FE6150-08F7-F21A-2626-D2583C9AF7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9304AD17-2C2A-D24C-D351-F5D007CEFA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>
                    <a:extLst>
                      <a:ext uri="{FF2B5EF4-FFF2-40B4-BE49-F238E27FC236}">
                        <a16:creationId xmlns:a16="http://schemas.microsoft.com/office/drawing/2014/main" id="{2D55BAFE-397F-EAB0-6DED-1DFB18A6B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7FD890A6-9115-5258-0946-95264EB699B0}"/>
                    </a:ext>
                  </a:extLst>
                </p:cNvPr>
                <p:cNvGrpSpPr/>
                <p:nvPr/>
              </p:nvGrpSpPr>
              <p:grpSpPr>
                <a:xfrm>
                  <a:off x="5601820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ADCE7DF3-622A-88E7-5621-29A33FBB9101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AC33DF3F-AE4E-E7F5-13DC-A3D945A40B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1E853AE9-9855-72DE-E849-AE96DF49AE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FA388719-2B2F-2448-0E63-C07E13E555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784D91E4-310B-65DE-6BA8-0ABE3B8F4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B4E08D37-117F-5D1D-F28A-2281B8EDA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B33D64D9-9DA4-0899-7AFB-5E3D41D39A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E3B264E7-F373-EE86-D2D6-264D4CE352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14977AD6-5BC4-EEFB-239C-C64497078D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4ECFA5B6-11E3-5F7D-1A12-11CF8C5B7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563B1B71-62A9-1825-2E53-F968756F0550}"/>
                    </a:ext>
                  </a:extLst>
                </p:cNvPr>
                <p:cNvCxnSpPr/>
                <p:nvPr/>
              </p:nvCxnSpPr>
              <p:spPr>
                <a:xfrm>
                  <a:off x="6409110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D7B9EA36-03F3-F9CB-9A19-0544CFB35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983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E7E26850-D6B8-481A-BB1A-80A3CF080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0568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53C64BCA-66D2-574A-A759-04466A20A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1296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1C66568B-B6A5-7EC8-A76D-CD8FAC2C2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025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36F99BBA-F049-EEAF-5D72-E899D4609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2754" y="2861989"/>
                  <a:ext cx="0" cy="243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A3008485-FEAE-6849-8D7C-69B7AFB46E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3483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364A43A-6742-EE2D-1345-F402B36442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4211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E3314AC6-4FF3-AB9D-807E-928875BA5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4940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67A24E64-9D32-CBB2-A64E-E3D091336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566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7C469F8F-2AFC-E55F-1434-7C6018BE7635}"/>
                    </a:ext>
                  </a:extLst>
                </p:cNvPr>
                <p:cNvCxnSpPr/>
                <p:nvPr/>
              </p:nvCxnSpPr>
              <p:spPr>
                <a:xfrm>
                  <a:off x="7205237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843636B-EC2D-9083-8B8D-84920FC76299}"/>
                </a:ext>
              </a:extLst>
            </p:cNvPr>
            <p:cNvSpPr txBox="1"/>
            <p:nvPr/>
          </p:nvSpPr>
          <p:spPr>
            <a:xfrm rot="5400000">
              <a:off x="4473100" y="3415373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5D425E06-6F8E-86D8-F392-2036D3B99FD9}"/>
              </a:ext>
            </a:extLst>
          </p:cNvPr>
          <p:cNvCxnSpPr>
            <a:stCxn id="294" idx="2"/>
          </p:cNvCxnSpPr>
          <p:nvPr/>
        </p:nvCxnSpPr>
        <p:spPr>
          <a:xfrm flipH="1">
            <a:off x="2400082" y="2664917"/>
            <a:ext cx="1489596" cy="3071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: Rounded Corners 364">
            <a:extLst>
              <a:ext uri="{FF2B5EF4-FFF2-40B4-BE49-F238E27FC236}">
                <a16:creationId xmlns:a16="http://schemas.microsoft.com/office/drawing/2014/main" id="{70BE9F2F-AD5F-DFDB-9D5F-33FA6D1F84D4}"/>
              </a:ext>
            </a:extLst>
          </p:cNvPr>
          <p:cNvSpPr/>
          <p:nvPr/>
        </p:nvSpPr>
        <p:spPr>
          <a:xfrm>
            <a:off x="239060" y="2125966"/>
            <a:ext cx="6516000" cy="1752547"/>
          </a:xfrm>
          <a:prstGeom prst="roundRect">
            <a:avLst>
              <a:gd name="adj" fmla="val 661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97F623B9-F603-F698-8402-CC26AB190ACA}"/>
              </a:ext>
            </a:extLst>
          </p:cNvPr>
          <p:cNvGrpSpPr/>
          <p:nvPr/>
        </p:nvGrpSpPr>
        <p:grpSpPr>
          <a:xfrm>
            <a:off x="5069170" y="5219694"/>
            <a:ext cx="1087967" cy="917972"/>
            <a:chOff x="2531945" y="1290566"/>
            <a:chExt cx="2073634" cy="1749628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EB8DF49-CC8E-4816-CCF5-4E2B0BBCE764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1D232213-3E1C-713C-734F-23F1A30FF92D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1983CC8-35DC-7B47-37B6-12FF6CE6E902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70" name="Picture 369">
            <a:extLst>
              <a:ext uri="{FF2B5EF4-FFF2-40B4-BE49-F238E27FC236}">
                <a16:creationId xmlns:a16="http://schemas.microsoft.com/office/drawing/2014/main" id="{B32448B7-5691-4446-ED32-685ECE356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1" y="5276359"/>
            <a:ext cx="623972" cy="623972"/>
          </a:xfrm>
          <a:prstGeom prst="rect">
            <a:avLst/>
          </a:prstGeom>
        </p:spPr>
      </p:pic>
      <p:sp>
        <p:nvSpPr>
          <p:cNvPr id="371" name="Rectangle: Rounded Corners 370">
            <a:extLst>
              <a:ext uri="{FF2B5EF4-FFF2-40B4-BE49-F238E27FC236}">
                <a16:creationId xmlns:a16="http://schemas.microsoft.com/office/drawing/2014/main" id="{A17EC08D-9688-5979-ADF8-E2F140CBBF79}"/>
              </a:ext>
            </a:extLst>
          </p:cNvPr>
          <p:cNvSpPr/>
          <p:nvPr/>
        </p:nvSpPr>
        <p:spPr>
          <a:xfrm>
            <a:off x="339543" y="4855597"/>
            <a:ext cx="1177819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CF49BA1-7097-AF41-AB75-B1AFDE67257D}"/>
              </a:ext>
            </a:extLst>
          </p:cNvPr>
          <p:cNvGrpSpPr/>
          <p:nvPr/>
        </p:nvGrpSpPr>
        <p:grpSpPr>
          <a:xfrm rot="16200000">
            <a:off x="1133061" y="5457227"/>
            <a:ext cx="487228" cy="262236"/>
            <a:chOff x="2283072" y="2496558"/>
            <a:chExt cx="487228" cy="262236"/>
          </a:xfrm>
        </p:grpSpPr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92B58431-9010-6A00-DC03-B54FE73CB983}"/>
                </a:ext>
              </a:extLst>
            </p:cNvPr>
            <p:cNvCxnSpPr/>
            <p:nvPr/>
          </p:nvCxnSpPr>
          <p:spPr>
            <a:xfrm>
              <a:off x="2283072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0083154E-263F-CA9E-CF9F-28A9CE601848}"/>
                </a:ext>
              </a:extLst>
            </p:cNvPr>
            <p:cNvCxnSpPr/>
            <p:nvPr/>
          </p:nvCxnSpPr>
          <p:spPr>
            <a:xfrm>
              <a:off x="2526686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7D0A8068-EB9F-4F45-E3BA-C2530B2B4E61}"/>
                </a:ext>
              </a:extLst>
            </p:cNvPr>
            <p:cNvCxnSpPr/>
            <p:nvPr/>
          </p:nvCxnSpPr>
          <p:spPr>
            <a:xfrm>
              <a:off x="2770300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5AA59833-6877-E42C-E0BA-DEAFA8032A5C}"/>
              </a:ext>
            </a:extLst>
          </p:cNvPr>
          <p:cNvSpPr/>
          <p:nvPr/>
        </p:nvSpPr>
        <p:spPr>
          <a:xfrm>
            <a:off x="1812653" y="6088112"/>
            <a:ext cx="1166416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White patch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5E60A666-0765-7FE1-D5F4-DE1B81C89B47}"/>
                  </a:ext>
                </a:extLst>
              </p:cNvPr>
              <p:cNvSpPr/>
              <p:nvPr/>
            </p:nvSpPr>
            <p:spPr>
              <a:xfrm>
                <a:off x="4475975" y="6178837"/>
                <a:ext cx="2200973" cy="252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Display (adjusted by Observer </a:t>
                </a:r>
                <a14:m>
                  <m:oMath xmlns:m="http://schemas.openxmlformats.org/officeDocument/2006/math">
                    <m:r>
                      <a:rPr lang="en-US" altLang="ja-JP" sz="1000" b="1" i="1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𝐏</m:t>
                    </m:r>
                  </m:oMath>
                </a14:m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)</a:t>
                </a:r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 xmlns=""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5E60A666-0765-7FE1-D5F4-DE1B81C89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975" y="6178837"/>
                <a:ext cx="2200973" cy="252000"/>
              </a:xfrm>
              <a:prstGeom prst="roundRect">
                <a:avLst/>
              </a:prstGeom>
              <a:blipFill>
                <a:blip r:embed="rId3"/>
                <a:stretch>
                  <a:fillRect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Callout: Line 377">
            <a:extLst>
              <a:ext uri="{FF2B5EF4-FFF2-40B4-BE49-F238E27FC236}">
                <a16:creationId xmlns:a16="http://schemas.microsoft.com/office/drawing/2014/main" id="{0A0D694C-1ECD-C43F-90B2-F9B7BAFAB85A}"/>
              </a:ext>
            </a:extLst>
          </p:cNvPr>
          <p:cNvSpPr/>
          <p:nvPr/>
        </p:nvSpPr>
        <p:spPr>
          <a:xfrm>
            <a:off x="4197794" y="4848018"/>
            <a:ext cx="1895946" cy="252000"/>
          </a:xfrm>
          <a:prstGeom prst="borderCallout1">
            <a:avLst>
              <a:gd name="adj1" fmla="val 87647"/>
              <a:gd name="adj2" fmla="val 37454"/>
              <a:gd name="adj3" fmla="val 208956"/>
              <a:gd name="adj4" fmla="val 26074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(0.309, 0.325)</a:t>
            </a:r>
          </a:p>
        </p:txBody>
      </p:sp>
      <p:sp>
        <p:nvSpPr>
          <p:cNvPr id="379" name="Callout: Line 378">
            <a:extLst>
              <a:ext uri="{FF2B5EF4-FFF2-40B4-BE49-F238E27FC236}">
                <a16:creationId xmlns:a16="http://schemas.microsoft.com/office/drawing/2014/main" id="{CD2A43FD-059A-11EA-BD34-2699D4CFF55A}"/>
              </a:ext>
            </a:extLst>
          </p:cNvPr>
          <p:cNvSpPr/>
          <p:nvPr/>
        </p:nvSpPr>
        <p:spPr>
          <a:xfrm>
            <a:off x="1948737" y="4848018"/>
            <a:ext cx="1895946" cy="252000"/>
          </a:xfrm>
          <a:prstGeom prst="borderCallout1">
            <a:avLst>
              <a:gd name="adj1" fmla="val 87647"/>
              <a:gd name="adj2" fmla="val 69505"/>
              <a:gd name="adj3" fmla="val 208956"/>
              <a:gd name="adj4" fmla="val 83766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(0.309, 0.325)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31AFF9B6-F3AC-A920-A77F-E6D7FC339016}"/>
              </a:ext>
            </a:extLst>
          </p:cNvPr>
          <p:cNvGrpSpPr/>
          <p:nvPr/>
        </p:nvGrpSpPr>
        <p:grpSpPr>
          <a:xfrm>
            <a:off x="3840231" y="5150641"/>
            <a:ext cx="394854" cy="800098"/>
            <a:chOff x="5122267" y="5113826"/>
            <a:chExt cx="515797" cy="1045167"/>
          </a:xfrm>
        </p:grpSpPr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B99B108E-D62F-005B-B883-38A4B72DE198}"/>
                </a:ext>
              </a:extLst>
            </p:cNvPr>
            <p:cNvSpPr/>
            <p:nvPr/>
          </p:nvSpPr>
          <p:spPr>
            <a:xfrm>
              <a:off x="5186860" y="5113826"/>
              <a:ext cx="384000" cy="38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DA2B7DF-8260-0A6E-B784-ACE825D15D46}"/>
                </a:ext>
              </a:extLst>
            </p:cNvPr>
            <p:cNvCxnSpPr>
              <a:cxnSpLocks/>
            </p:cNvCxnSpPr>
            <p:nvPr/>
          </p:nvCxnSpPr>
          <p:spPr>
            <a:xfrm>
              <a:off x="5369944" y="5487319"/>
              <a:ext cx="8916" cy="41749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40B9EA3-62D4-851D-F127-B3DB93EE04C8}"/>
                </a:ext>
              </a:extLst>
            </p:cNvPr>
            <p:cNvCxnSpPr/>
            <p:nvPr/>
          </p:nvCxnSpPr>
          <p:spPr>
            <a:xfrm>
              <a:off x="5378860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34F4EB91-D460-ABEC-7C29-C59159BAF86C}"/>
                </a:ext>
              </a:extLst>
            </p:cNvPr>
            <p:cNvCxnSpPr/>
            <p:nvPr/>
          </p:nvCxnSpPr>
          <p:spPr>
            <a:xfrm>
              <a:off x="5122267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2C92871-BDB7-2020-F6AE-7616B9EA5AD8}"/>
                </a:ext>
              </a:extLst>
            </p:cNvPr>
            <p:cNvCxnSpPr/>
            <p:nvPr/>
          </p:nvCxnSpPr>
          <p:spPr>
            <a:xfrm flipH="1">
              <a:off x="5206057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C995BF59-A25F-D4DA-04DB-65DBA8511F7A}"/>
                </a:ext>
              </a:extLst>
            </p:cNvPr>
            <p:cNvCxnSpPr/>
            <p:nvPr/>
          </p:nvCxnSpPr>
          <p:spPr>
            <a:xfrm>
              <a:off x="5378860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39044ED6-5F3C-A460-5B1F-A6C0718784CC}"/>
              </a:ext>
            </a:extLst>
          </p:cNvPr>
          <p:cNvCxnSpPr>
            <a:cxnSpLocks/>
            <a:stCxn id="381" idx="6"/>
          </p:cNvCxnSpPr>
          <p:nvPr/>
        </p:nvCxnSpPr>
        <p:spPr>
          <a:xfrm>
            <a:off x="4183638" y="5297621"/>
            <a:ext cx="1456494" cy="2332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CA343AE-71EE-5552-A516-16C99DECF5E7}"/>
              </a:ext>
            </a:extLst>
          </p:cNvPr>
          <p:cNvGrpSpPr/>
          <p:nvPr/>
        </p:nvGrpSpPr>
        <p:grpSpPr>
          <a:xfrm>
            <a:off x="1747852" y="5197485"/>
            <a:ext cx="1296019" cy="903884"/>
            <a:chOff x="3629342" y="2934174"/>
            <a:chExt cx="1296019" cy="903884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96418915-1530-E8D3-A8DD-DF3E5DE8B596}"/>
                </a:ext>
              </a:extLst>
            </p:cNvPr>
            <p:cNvGrpSpPr/>
            <p:nvPr/>
          </p:nvGrpSpPr>
          <p:grpSpPr>
            <a:xfrm>
              <a:off x="3629342" y="2934174"/>
              <a:ext cx="1296019" cy="829452"/>
              <a:chOff x="1554672" y="2828515"/>
              <a:chExt cx="1944030" cy="1244179"/>
            </a:xfrm>
          </p:grpSpPr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8540161C-5FA4-E82E-F2FE-CB2673D6BC21}"/>
                  </a:ext>
                </a:extLst>
              </p:cNvPr>
              <p:cNvGrpSpPr/>
              <p:nvPr/>
            </p:nvGrpSpPr>
            <p:grpSpPr>
              <a:xfrm rot="5400000">
                <a:off x="1904597" y="2478590"/>
                <a:ext cx="1244179" cy="1944030"/>
                <a:chOff x="1106321" y="1290565"/>
                <a:chExt cx="2073632" cy="3240050"/>
              </a:xfrm>
            </p:grpSpPr>
            <p:sp>
              <p:nvSpPr>
                <p:cNvPr id="448" name="Rectangle: Rounded Corners 447">
                  <a:extLst>
                    <a:ext uri="{FF2B5EF4-FFF2-40B4-BE49-F238E27FC236}">
                      <a16:creationId xmlns:a16="http://schemas.microsoft.com/office/drawing/2014/main" id="{F8DFAD7E-08C6-E4B5-58E6-FE229D4AE64E}"/>
                    </a:ext>
                  </a:extLst>
                </p:cNvPr>
                <p:cNvSpPr/>
                <p:nvPr/>
              </p:nvSpPr>
              <p:spPr>
                <a:xfrm>
                  <a:off x="1106321" y="1290565"/>
                  <a:ext cx="2073632" cy="3240050"/>
                </a:xfrm>
                <a:prstGeom prst="roundRect">
                  <a:avLst>
                    <a:gd name="adj" fmla="val 933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9" name="Rectangle: Rounded Corners 448">
                  <a:extLst>
                    <a:ext uri="{FF2B5EF4-FFF2-40B4-BE49-F238E27FC236}">
                      <a16:creationId xmlns:a16="http://schemas.microsoft.com/office/drawing/2014/main" id="{DF1120AB-6221-A447-B3E3-E971BF2E7CB1}"/>
                    </a:ext>
                  </a:extLst>
                </p:cNvPr>
                <p:cNvSpPr/>
                <p:nvPr/>
              </p:nvSpPr>
              <p:spPr>
                <a:xfrm>
                  <a:off x="1268325" y="1452569"/>
                  <a:ext cx="1749627" cy="2916045"/>
                </a:xfrm>
                <a:prstGeom prst="roundRect">
                  <a:avLst>
                    <a:gd name="adj" fmla="val 323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F2AF62DF-6003-D2D0-806A-79905587FDF3}"/>
                    </a:ext>
                  </a:extLst>
                </p:cNvPr>
                <p:cNvSpPr/>
                <p:nvPr/>
              </p:nvSpPr>
              <p:spPr>
                <a:xfrm>
                  <a:off x="1365526" y="1711772"/>
                  <a:ext cx="1555224" cy="23976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AD320AF8-20C1-1AF8-A218-BBC7918693F4}"/>
                  </a:ext>
                </a:extLst>
              </p:cNvPr>
              <p:cNvGrpSpPr/>
              <p:nvPr/>
            </p:nvGrpSpPr>
            <p:grpSpPr>
              <a:xfrm rot="5400000">
                <a:off x="1278321" y="3420677"/>
                <a:ext cx="920991" cy="72000"/>
                <a:chOff x="3179955" y="2780989"/>
                <a:chExt cx="4025282" cy="324006"/>
              </a:xfrm>
            </p:grpSpPr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A263FF45-BD2E-C501-436A-F26518A081DA}"/>
                    </a:ext>
                  </a:extLst>
                </p:cNvPr>
                <p:cNvGrpSpPr/>
                <p:nvPr/>
              </p:nvGrpSpPr>
              <p:grpSpPr>
                <a:xfrm>
                  <a:off x="3179955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4564AC51-8EC4-0F8B-D65A-BC17831ABC03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AAA5FBAF-4151-0AF6-0C01-E62D364F1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>
                    <a:extLst>
                      <a:ext uri="{FF2B5EF4-FFF2-40B4-BE49-F238E27FC236}">
                        <a16:creationId xmlns:a16="http://schemas.microsoft.com/office/drawing/2014/main" id="{CD51C69D-9222-3E65-3DC7-289ECF1062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3A5F41F9-3822-387E-B5ED-4698C126E9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4476501E-AAC8-95ED-E3A1-D0F837B0C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Straight Connector 442">
                    <a:extLst>
                      <a:ext uri="{FF2B5EF4-FFF2-40B4-BE49-F238E27FC236}">
                        <a16:creationId xmlns:a16="http://schemas.microsoft.com/office/drawing/2014/main" id="{E908494B-9656-3AA1-5B58-C4AA14AB0A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B9C9B7C7-5432-7F6B-6441-7E14FA083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0A553DE9-8432-DC77-5ECE-08737F0B44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>
                    <a:extLst>
                      <a:ext uri="{FF2B5EF4-FFF2-40B4-BE49-F238E27FC236}">
                        <a16:creationId xmlns:a16="http://schemas.microsoft.com/office/drawing/2014/main" id="{CC8CEF82-B332-37D1-D65B-BA36B7C938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8D715853-5E21-7545-99B0-DF83CB3050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4" name="Group 393">
                  <a:extLst>
                    <a:ext uri="{FF2B5EF4-FFF2-40B4-BE49-F238E27FC236}">
                      <a16:creationId xmlns:a16="http://schemas.microsoft.com/office/drawing/2014/main" id="{996F36D7-A874-B53D-AA1A-A1C7430EAF08}"/>
                    </a:ext>
                  </a:extLst>
                </p:cNvPr>
                <p:cNvGrpSpPr/>
                <p:nvPr/>
              </p:nvGrpSpPr>
              <p:grpSpPr>
                <a:xfrm>
                  <a:off x="3987243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AED19F90-64C4-402D-2990-9EF528AA2483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FCA4F647-D895-BB05-98D6-ACC1F2DA43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69205AB3-2FAC-3939-494E-FF623D3F5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45CE86F7-D3EB-A7E8-8BBC-751AB94CA8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BF3FB08E-3000-EEC9-B618-DF042327C5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>
                    <a:extLst>
                      <a:ext uri="{FF2B5EF4-FFF2-40B4-BE49-F238E27FC236}">
                        <a16:creationId xmlns:a16="http://schemas.microsoft.com/office/drawing/2014/main" id="{15EA4680-A55D-CCC1-8635-506659B911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024C49E9-30D5-5EFB-90C7-8318E6B9B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171F3294-1911-EDCE-82E5-2B0F6517E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Straight Connector 435">
                    <a:extLst>
                      <a:ext uri="{FF2B5EF4-FFF2-40B4-BE49-F238E27FC236}">
                        <a16:creationId xmlns:a16="http://schemas.microsoft.com/office/drawing/2014/main" id="{CCC3B6FB-AC1F-A123-71B4-9CB9A25A2C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>
                    <a:extLst>
                      <a:ext uri="{FF2B5EF4-FFF2-40B4-BE49-F238E27FC236}">
                        <a16:creationId xmlns:a16="http://schemas.microsoft.com/office/drawing/2014/main" id="{B06A273D-4F3F-C2FB-2A02-0D9D3FDCB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70ADFBD3-BEAF-05D8-FF4A-C5ABCD4F3227}"/>
                    </a:ext>
                  </a:extLst>
                </p:cNvPr>
                <p:cNvGrpSpPr/>
                <p:nvPr/>
              </p:nvGrpSpPr>
              <p:grpSpPr>
                <a:xfrm>
                  <a:off x="4794532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8EF5F9DB-5E89-31E3-2B6F-FE17BFF18554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1481D66C-7905-21B6-74B6-62F126ED9D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D9154D8F-F860-ECDF-0ED3-CDB6BDBF27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DC8363A8-6373-2F95-A0F1-2425CAB394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23CEB20C-D207-DE84-8436-FEF0F9D47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5E7B94E5-3042-1065-AC2D-2BEDEED495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332D4CE9-B8B0-D358-BBA7-4581FA1017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843BBBBE-A870-DF66-6C96-65CD82C10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DEC30AF9-4C83-3BBD-0FD0-4BC93D8E23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Connector 426">
                    <a:extLst>
                      <a:ext uri="{FF2B5EF4-FFF2-40B4-BE49-F238E27FC236}">
                        <a16:creationId xmlns:a16="http://schemas.microsoft.com/office/drawing/2014/main" id="{10BF4318-7DE5-DCA6-202F-3C7AB1B23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49948952-69AE-01AA-5BA1-BD27BB013271}"/>
                    </a:ext>
                  </a:extLst>
                </p:cNvPr>
                <p:cNvGrpSpPr/>
                <p:nvPr/>
              </p:nvGrpSpPr>
              <p:grpSpPr>
                <a:xfrm>
                  <a:off x="5601820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408" name="Straight Connector 407">
                    <a:extLst>
                      <a:ext uri="{FF2B5EF4-FFF2-40B4-BE49-F238E27FC236}">
                        <a16:creationId xmlns:a16="http://schemas.microsoft.com/office/drawing/2014/main" id="{D230AEEC-2AAC-413C-90C4-EFEBFFCBA9BD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Straight Connector 408">
                    <a:extLst>
                      <a:ext uri="{FF2B5EF4-FFF2-40B4-BE49-F238E27FC236}">
                        <a16:creationId xmlns:a16="http://schemas.microsoft.com/office/drawing/2014/main" id="{88891A73-53B3-2F53-60B7-7B8AAB5E70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1521F675-417F-1822-9DE2-B3CA7B42F1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>
                    <a:extLst>
                      <a:ext uri="{FF2B5EF4-FFF2-40B4-BE49-F238E27FC236}">
                        <a16:creationId xmlns:a16="http://schemas.microsoft.com/office/drawing/2014/main" id="{BEB9F8E2-BB4F-0901-A950-CDAFF563E5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4BDD2534-88B3-A61F-7D8B-73536AC43C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9296676D-A3CD-D6DC-DE86-FF1C85CFAA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>
                    <a:extLst>
                      <a:ext uri="{FF2B5EF4-FFF2-40B4-BE49-F238E27FC236}">
                        <a16:creationId xmlns:a16="http://schemas.microsoft.com/office/drawing/2014/main" id="{69480EC6-38C9-34C6-B30F-3433E9628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>
                    <a:extLst>
                      <a:ext uri="{FF2B5EF4-FFF2-40B4-BE49-F238E27FC236}">
                        <a16:creationId xmlns:a16="http://schemas.microsoft.com/office/drawing/2014/main" id="{C422A883-BF19-0822-34BC-56925C1214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44E95B95-7BD4-47DF-14FE-CD5E99B00F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AF4E0C47-6725-6550-8768-261BFCE2AF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CF752BD7-361A-2400-DF51-3A23D00F6A7D}"/>
                    </a:ext>
                  </a:extLst>
                </p:cNvPr>
                <p:cNvCxnSpPr/>
                <p:nvPr/>
              </p:nvCxnSpPr>
              <p:spPr>
                <a:xfrm>
                  <a:off x="6409110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CABF3BDF-B06C-0F10-3443-8085D7DF2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983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F264DE0-2982-CF95-99E7-C3BFC0B9FF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0568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3A8B4CE7-329E-828E-1AC1-BA6B224913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1296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399DFA1-FF07-2E31-3189-23E5EB58E8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025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B899E2C7-BAE5-75D5-618E-8E947632C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2754" y="2861989"/>
                  <a:ext cx="0" cy="243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C58AA8A5-A99E-692C-DB66-7849BC5B2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3483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2C9CD3FC-D71E-6875-0A45-ED98916D9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4211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886CF21F-F400-74C8-F67A-B8982E5E2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4940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88923371-0691-61FF-2226-51E75C6C0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566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DAA01CC-08AE-4292-18E9-12F794FA3E0A}"/>
                    </a:ext>
                  </a:extLst>
                </p:cNvPr>
                <p:cNvCxnSpPr/>
                <p:nvPr/>
              </p:nvCxnSpPr>
              <p:spPr>
                <a:xfrm>
                  <a:off x="7205237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506A0E98-D84E-A409-0044-F0DBECD74D8B}"/>
                </a:ext>
              </a:extLst>
            </p:cNvPr>
            <p:cNvSpPr txBox="1"/>
            <p:nvPr/>
          </p:nvSpPr>
          <p:spPr>
            <a:xfrm rot="5400000">
              <a:off x="4473100" y="3415373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0EA0BA29-54BB-D395-74BA-F737BA623051}"/>
              </a:ext>
            </a:extLst>
          </p:cNvPr>
          <p:cNvCxnSpPr>
            <a:cxnSpLocks/>
            <a:stCxn id="381" idx="2"/>
          </p:cNvCxnSpPr>
          <p:nvPr/>
        </p:nvCxnSpPr>
        <p:spPr>
          <a:xfrm flipH="1">
            <a:off x="2400082" y="5297621"/>
            <a:ext cx="1489596" cy="3071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1BBDAA35-BA09-7323-B081-C78CA3C3FD31}"/>
              </a:ext>
            </a:extLst>
          </p:cNvPr>
          <p:cNvSpPr/>
          <p:nvPr/>
        </p:nvSpPr>
        <p:spPr>
          <a:xfrm>
            <a:off x="239060" y="4758670"/>
            <a:ext cx="6516000" cy="1752547"/>
          </a:xfrm>
          <a:prstGeom prst="roundRect">
            <a:avLst>
              <a:gd name="adj" fmla="val 661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48C281B7-1F15-BBC6-8191-E0D3892FB0B4}"/>
              </a:ext>
            </a:extLst>
          </p:cNvPr>
          <p:cNvSpPr txBox="1"/>
          <p:nvPr/>
        </p:nvSpPr>
        <p:spPr>
          <a:xfrm>
            <a:off x="3852861" y="3901709"/>
            <a:ext cx="353943" cy="8313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100" b="1" dirty="0"/>
              <a:t>・・・・・</a:t>
            </a:r>
            <a:endParaRPr kumimoji="1" lang="en-US" altLang="ja-JP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5E747204-0EF0-AB79-11D3-531E3634983A}"/>
                  </a:ext>
                </a:extLst>
              </p:cNvPr>
              <p:cNvSpPr txBox="1"/>
              <p:nvPr/>
            </p:nvSpPr>
            <p:spPr>
              <a:xfrm>
                <a:off x="3901900" y="5147459"/>
                <a:ext cx="3139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1" i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5E747204-0EF0-AB79-11D3-531E36349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900" y="5147459"/>
                <a:ext cx="31390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6" name="Group 455">
            <a:extLst>
              <a:ext uri="{FF2B5EF4-FFF2-40B4-BE49-F238E27FC236}">
                <a16:creationId xmlns:a16="http://schemas.microsoft.com/office/drawing/2014/main" id="{CEDDCD89-17BF-5097-A3C1-64C52B845F9C}"/>
              </a:ext>
            </a:extLst>
          </p:cNvPr>
          <p:cNvGrpSpPr/>
          <p:nvPr/>
        </p:nvGrpSpPr>
        <p:grpSpPr>
          <a:xfrm>
            <a:off x="9313947" y="2682868"/>
            <a:ext cx="394854" cy="800098"/>
            <a:chOff x="5122267" y="5113826"/>
            <a:chExt cx="515797" cy="1045167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7A5B5F3C-BA1F-2E20-02DD-EEDB02669483}"/>
                </a:ext>
              </a:extLst>
            </p:cNvPr>
            <p:cNvSpPr/>
            <p:nvPr/>
          </p:nvSpPr>
          <p:spPr>
            <a:xfrm>
              <a:off x="5186860" y="5113826"/>
              <a:ext cx="384000" cy="38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0FB7402D-B933-A7BA-6D0A-48BF857D61D7}"/>
                </a:ext>
              </a:extLst>
            </p:cNvPr>
            <p:cNvCxnSpPr>
              <a:cxnSpLocks/>
            </p:cNvCxnSpPr>
            <p:nvPr/>
          </p:nvCxnSpPr>
          <p:spPr>
            <a:xfrm>
              <a:off x="5369944" y="5487319"/>
              <a:ext cx="8916" cy="41749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254D9D21-BDCC-8A0A-9A3E-E7B7910EC249}"/>
                </a:ext>
              </a:extLst>
            </p:cNvPr>
            <p:cNvCxnSpPr/>
            <p:nvPr/>
          </p:nvCxnSpPr>
          <p:spPr>
            <a:xfrm>
              <a:off x="5378860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D1FBB796-EF52-A815-FD16-3F131A5B8ADE}"/>
                </a:ext>
              </a:extLst>
            </p:cNvPr>
            <p:cNvCxnSpPr/>
            <p:nvPr/>
          </p:nvCxnSpPr>
          <p:spPr>
            <a:xfrm>
              <a:off x="5122267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4D28A5F-8E52-2689-D057-9D09A2552A71}"/>
                </a:ext>
              </a:extLst>
            </p:cNvPr>
            <p:cNvCxnSpPr/>
            <p:nvPr/>
          </p:nvCxnSpPr>
          <p:spPr>
            <a:xfrm flipH="1">
              <a:off x="5206057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897FA2E8-695E-6242-1906-775A1BECDB18}"/>
                </a:ext>
              </a:extLst>
            </p:cNvPr>
            <p:cNvCxnSpPr/>
            <p:nvPr/>
          </p:nvCxnSpPr>
          <p:spPr>
            <a:xfrm>
              <a:off x="5378860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3" name="Rectangle: Rounded Corners 462">
            <a:extLst>
              <a:ext uri="{FF2B5EF4-FFF2-40B4-BE49-F238E27FC236}">
                <a16:creationId xmlns:a16="http://schemas.microsoft.com/office/drawing/2014/main" id="{ACB086DF-B835-8E0A-C96C-C62AF48C81C6}"/>
              </a:ext>
            </a:extLst>
          </p:cNvPr>
          <p:cNvSpPr/>
          <p:nvPr/>
        </p:nvSpPr>
        <p:spPr>
          <a:xfrm>
            <a:off x="8756442" y="3614690"/>
            <a:ext cx="1486822" cy="396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CIE 1931 standard</a:t>
            </a:r>
          </a:p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colorimetric observer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525FEA0D-0C26-7F24-36FB-5B41E17B19C9}"/>
              </a:ext>
            </a:extLst>
          </p:cNvPr>
          <p:cNvCxnSpPr>
            <a:cxnSpLocks/>
            <a:stCxn id="457" idx="2"/>
          </p:cNvCxnSpPr>
          <p:nvPr/>
        </p:nvCxnSpPr>
        <p:spPr>
          <a:xfrm flipH="1" flipV="1">
            <a:off x="5687474" y="996219"/>
            <a:ext cx="3675920" cy="183362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52F26969-6B64-BB5E-E293-42A9560B7F92}"/>
              </a:ext>
            </a:extLst>
          </p:cNvPr>
          <p:cNvCxnSpPr>
            <a:cxnSpLocks/>
            <a:stCxn id="457" idx="2"/>
          </p:cNvCxnSpPr>
          <p:nvPr/>
        </p:nvCxnSpPr>
        <p:spPr>
          <a:xfrm flipH="1">
            <a:off x="5687474" y="2829848"/>
            <a:ext cx="3675920" cy="6836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AF787C03-5F90-AB3E-CD54-54956C76112C}"/>
              </a:ext>
            </a:extLst>
          </p:cNvPr>
          <p:cNvCxnSpPr>
            <a:cxnSpLocks/>
            <a:stCxn id="457" idx="2"/>
          </p:cNvCxnSpPr>
          <p:nvPr/>
        </p:nvCxnSpPr>
        <p:spPr>
          <a:xfrm flipH="1">
            <a:off x="5692583" y="2829848"/>
            <a:ext cx="3670811" cy="271337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Callout: Line 471">
            <a:extLst>
              <a:ext uri="{FF2B5EF4-FFF2-40B4-BE49-F238E27FC236}">
                <a16:creationId xmlns:a16="http://schemas.microsoft.com/office/drawing/2014/main" id="{4FCC74E9-1991-BA46-712C-7DE33828E04D}"/>
              </a:ext>
            </a:extLst>
          </p:cNvPr>
          <p:cNvSpPr/>
          <p:nvPr/>
        </p:nvSpPr>
        <p:spPr>
          <a:xfrm>
            <a:off x="7785573" y="758936"/>
            <a:ext cx="2426054" cy="288000"/>
          </a:xfrm>
          <a:prstGeom prst="borderCallout1">
            <a:avLst>
              <a:gd name="adj1" fmla="val 58940"/>
              <a:gd name="adj2" fmla="val 1925"/>
              <a:gd name="adj3" fmla="val 345601"/>
              <a:gd name="adj4" fmla="val -2258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(0.306, 0.321)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73" name="Callout: Line 472">
            <a:extLst>
              <a:ext uri="{FF2B5EF4-FFF2-40B4-BE49-F238E27FC236}">
                <a16:creationId xmlns:a16="http://schemas.microsoft.com/office/drawing/2014/main" id="{E0E1DCAF-2ADD-FC44-96B5-B762E7DE7386}"/>
              </a:ext>
            </a:extLst>
          </p:cNvPr>
          <p:cNvSpPr/>
          <p:nvPr/>
        </p:nvSpPr>
        <p:spPr>
          <a:xfrm>
            <a:off x="7785574" y="1545166"/>
            <a:ext cx="2426054" cy="288000"/>
          </a:xfrm>
          <a:prstGeom prst="borderCallout1">
            <a:avLst>
              <a:gd name="adj1" fmla="val 50902"/>
              <a:gd name="adj2" fmla="val 1686"/>
              <a:gd name="adj3" fmla="val 458133"/>
              <a:gd name="adj4" fmla="val -3260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(0.302, 0.306)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74" name="Callout: Line 473">
            <a:extLst>
              <a:ext uri="{FF2B5EF4-FFF2-40B4-BE49-F238E27FC236}">
                <a16:creationId xmlns:a16="http://schemas.microsoft.com/office/drawing/2014/main" id="{555340F6-7CD5-B2D0-59BA-C7FD0ED88125}"/>
              </a:ext>
            </a:extLst>
          </p:cNvPr>
          <p:cNvSpPr/>
          <p:nvPr/>
        </p:nvSpPr>
        <p:spPr>
          <a:xfrm>
            <a:off x="7785573" y="4439175"/>
            <a:ext cx="2426054" cy="288000"/>
          </a:xfrm>
          <a:prstGeom prst="borderCallout1">
            <a:avLst>
              <a:gd name="adj1" fmla="val 48893"/>
              <a:gd name="adj2" fmla="val 1924"/>
              <a:gd name="adj3" fmla="val -36203"/>
              <a:gd name="adj4" fmla="val -1853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(0.312, 0.338)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7526D64E-86EE-ACF0-6169-03AA145BE31B}"/>
              </a:ext>
            </a:extLst>
          </p:cNvPr>
          <p:cNvSpPr txBox="1"/>
          <p:nvPr/>
        </p:nvSpPr>
        <p:spPr>
          <a:xfrm>
            <a:off x="2218888" y="3901709"/>
            <a:ext cx="353943" cy="8313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100" b="1" dirty="0"/>
              <a:t>・・・・・</a:t>
            </a:r>
            <a:endParaRPr kumimoji="1" lang="en-US" altLang="ja-JP" sz="1100" b="1" dirty="0"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207190F-98FE-23EE-1D8C-3DC0EE0F0E73}"/>
              </a:ext>
            </a:extLst>
          </p:cNvPr>
          <p:cNvSpPr txBox="1"/>
          <p:nvPr/>
        </p:nvSpPr>
        <p:spPr>
          <a:xfrm>
            <a:off x="5436181" y="3901709"/>
            <a:ext cx="353943" cy="8313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100" b="1" dirty="0"/>
              <a:t>・・・・・</a:t>
            </a:r>
            <a:endParaRPr kumimoji="1" lang="en-US" altLang="ja-JP" sz="1100" b="1" dirty="0"/>
          </a:p>
        </p:txBody>
      </p:sp>
    </p:spTree>
    <p:extLst>
      <p:ext uri="{BB962C8B-B14F-4D97-AF65-F5344CB8AC3E}">
        <p14:creationId xmlns:p14="http://schemas.microsoft.com/office/powerpoint/2010/main" val="85240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FB4D-285B-C2D9-29AB-44D7E5A9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BCAD-87CF-D76B-347F-0F7597DD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8B57-F974-954A-A378-1CC00819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9464-093F-863B-C6C3-A7060135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02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7073-6AF1-6D8D-33C6-85373409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335E-6891-B32E-74B6-677CF389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50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 sz="1000" b="1">
            <a:solidFill>
              <a:schemeClr val="bg1">
                <a:lumMod val="85000"/>
              </a:schemeClr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567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游ゴシック</vt:lpstr>
      <vt:lpstr>游ゴシック Light</vt:lpstr>
      <vt:lpstr>游ゴシック Medium</vt:lpstr>
      <vt:lpstr>Arial</vt:lpstr>
      <vt:lpstr>Cambria Math</vt:lpstr>
      <vt:lpstr>Noto Sans Mono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Yoshihara Toru</dc:creator>
  <cp:lastModifiedBy>Yoshihara Toru</cp:lastModifiedBy>
  <cp:revision>1</cp:revision>
  <dcterms:created xsi:type="dcterms:W3CDTF">2022-09-03T06:58:47Z</dcterms:created>
  <dcterms:modified xsi:type="dcterms:W3CDTF">2022-09-22T12:40:50Z</dcterms:modified>
</cp:coreProperties>
</file>