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9" userDrawn="1">
          <p15:clr>
            <a:srgbClr val="A4A3A4"/>
          </p15:clr>
        </p15:guide>
        <p15:guide id="2" pos="6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1" autoAdjust="0"/>
    <p:restoredTop sz="94660"/>
  </p:normalViewPr>
  <p:slideViewPr>
    <p:cSldViewPr snapToGrid="0" showGuides="1">
      <p:cViewPr varScale="1">
        <p:scale>
          <a:sx n="130" d="100"/>
          <a:sy n="130" d="100"/>
        </p:scale>
        <p:origin x="91" y="154"/>
      </p:cViewPr>
      <p:guideLst>
        <p:guide orient="horz" pos="3249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hara Toru" userId="86ccaa3c9aeaa58c" providerId="LiveId" clId="{C3B7F4D4-CB05-46F3-A8CE-2D1FB61DB5A0}"/>
    <pc:docChg chg="undo custSel addSld modSld">
      <pc:chgData name="Yoshihara Toru" userId="86ccaa3c9aeaa58c" providerId="LiveId" clId="{C3B7F4D4-CB05-46F3-A8CE-2D1FB61DB5A0}" dt="2021-05-28T08:19:07.653" v="192" actId="207"/>
      <pc:docMkLst>
        <pc:docMk/>
      </pc:docMkLst>
      <pc:sldChg chg="addSp modSp mod">
        <pc:chgData name="Yoshihara Toru" userId="86ccaa3c9aeaa58c" providerId="LiveId" clId="{C3B7F4D4-CB05-46F3-A8CE-2D1FB61DB5A0}" dt="2021-05-26T10:02:04.568" v="45" actId="20577"/>
        <pc:sldMkLst>
          <pc:docMk/>
          <pc:sldMk cId="2868058815" sldId="257"/>
        </pc:sldMkLst>
        <pc:spChg chg="mod">
          <ac:chgData name="Yoshihara Toru" userId="86ccaa3c9aeaa58c" providerId="LiveId" clId="{C3B7F4D4-CB05-46F3-A8CE-2D1FB61DB5A0}" dt="2021-05-26T09:58:52.840" v="5" actId="1076"/>
          <ac:spMkLst>
            <pc:docMk/>
            <pc:sldMk cId="2868058815" sldId="257"/>
            <ac:spMk id="8" creationId="{78707EBF-05EE-431E-89FF-F1933E3A6E7B}"/>
          </ac:spMkLst>
        </pc:spChg>
        <pc:spChg chg="mod">
          <ac:chgData name="Yoshihara Toru" userId="86ccaa3c9aeaa58c" providerId="LiveId" clId="{C3B7F4D4-CB05-46F3-A8CE-2D1FB61DB5A0}" dt="2021-05-26T09:58:56.459" v="6" actId="1076"/>
          <ac:spMkLst>
            <pc:docMk/>
            <pc:sldMk cId="2868058815" sldId="257"/>
            <ac:spMk id="16" creationId="{03A4F2B3-6DA0-4C53-9C41-1C4B7990683F}"/>
          </ac:spMkLst>
        </pc:spChg>
        <pc:spChg chg="add mod">
          <ac:chgData name="Yoshihara Toru" userId="86ccaa3c9aeaa58c" providerId="LiveId" clId="{C3B7F4D4-CB05-46F3-A8CE-2D1FB61DB5A0}" dt="2021-05-26T10:01:57.651" v="28" actId="20577"/>
          <ac:spMkLst>
            <pc:docMk/>
            <pc:sldMk cId="2868058815" sldId="257"/>
            <ac:spMk id="24" creationId="{E30D5005-C184-453D-B019-C053D5368D7C}"/>
          </ac:spMkLst>
        </pc:spChg>
        <pc:spChg chg="add mod">
          <ac:chgData name="Yoshihara Toru" userId="86ccaa3c9aeaa58c" providerId="LiveId" clId="{C3B7F4D4-CB05-46F3-A8CE-2D1FB61DB5A0}" dt="2021-05-26T10:02:04.568" v="45" actId="20577"/>
          <ac:spMkLst>
            <pc:docMk/>
            <pc:sldMk cId="2868058815" sldId="257"/>
            <ac:spMk id="25" creationId="{4C47615C-0F80-4691-8C93-EA70E8BE1DCC}"/>
          </ac:spMkLst>
        </pc:spChg>
        <pc:cxnChg chg="add mod">
          <ac:chgData name="Yoshihara Toru" userId="86ccaa3c9aeaa58c" providerId="LiveId" clId="{C3B7F4D4-CB05-46F3-A8CE-2D1FB61DB5A0}" dt="2021-05-26T09:59:41.761" v="15" actId="1076"/>
          <ac:cxnSpMkLst>
            <pc:docMk/>
            <pc:sldMk cId="2868058815" sldId="257"/>
            <ac:cxnSpMk id="20" creationId="{2B98C8EE-C3BD-4287-A49D-648C03B7A4F9}"/>
          </ac:cxnSpMkLst>
        </pc:cxnChg>
        <pc:cxnChg chg="add mod">
          <ac:chgData name="Yoshihara Toru" userId="86ccaa3c9aeaa58c" providerId="LiveId" clId="{C3B7F4D4-CB05-46F3-A8CE-2D1FB61DB5A0}" dt="2021-05-26T09:59:37.737" v="14" actId="197"/>
          <ac:cxnSpMkLst>
            <pc:docMk/>
            <pc:sldMk cId="2868058815" sldId="257"/>
            <ac:cxnSpMk id="23" creationId="{E89E93AF-E2BE-4D48-B220-E49341397365}"/>
          </ac:cxnSpMkLst>
        </pc:cxnChg>
      </pc:sldChg>
      <pc:sldChg chg="addSp delSp modSp new mod">
        <pc:chgData name="Yoshihara Toru" userId="86ccaa3c9aeaa58c" providerId="LiveId" clId="{C3B7F4D4-CB05-46F3-A8CE-2D1FB61DB5A0}" dt="2021-05-28T08:19:07.653" v="192" actId="207"/>
        <pc:sldMkLst>
          <pc:docMk/>
          <pc:sldMk cId="3634305174" sldId="258"/>
        </pc:sldMkLst>
        <pc:spChg chg="del">
          <ac:chgData name="Yoshihara Toru" userId="86ccaa3c9aeaa58c" providerId="LiveId" clId="{C3B7F4D4-CB05-46F3-A8CE-2D1FB61DB5A0}" dt="2021-05-28T06:58:15.084" v="47" actId="478"/>
          <ac:spMkLst>
            <pc:docMk/>
            <pc:sldMk cId="3634305174" sldId="258"/>
            <ac:spMk id="2" creationId="{1B82E141-F0FE-4922-BC90-3B137FDB4735}"/>
          </ac:spMkLst>
        </pc:spChg>
        <pc:spChg chg="del">
          <ac:chgData name="Yoshihara Toru" userId="86ccaa3c9aeaa58c" providerId="LiveId" clId="{C3B7F4D4-CB05-46F3-A8CE-2D1FB61DB5A0}" dt="2021-05-28T06:58:15.084" v="47" actId="478"/>
          <ac:spMkLst>
            <pc:docMk/>
            <pc:sldMk cId="3634305174" sldId="258"/>
            <ac:spMk id="3" creationId="{A9A82E4A-58BE-4489-B5C9-6A386C461F7F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4" creationId="{D6BCA908-0485-4D40-B5EB-CE8C9B6F2433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5" creationId="{B4D2862D-89A6-4FDC-A756-51EDC9DEA3D4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6" creationId="{A1C3C1C6-D0C6-4718-99F1-738F714708DC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7" creationId="{00DCFF96-4C2F-4E0B-8A1F-B116D1AD2441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8" creationId="{81317261-82C5-4946-A369-CEDCBA30709F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9" creationId="{D3A083B6-A6CD-48A1-929F-19D2DB737D3B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0" creationId="{376A28EE-86FD-4FF8-AC32-AD30F3CF0B06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1" creationId="{722E1D48-9393-4A96-A87F-EF534D9C3B1C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2" creationId="{3439BB70-C84C-42C0-89AB-16747A0BD0CE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3" creationId="{0BBA43C7-72E4-4D74-99FF-CA25FFEA91C6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4" creationId="{0371ACAF-A475-4F7C-98B6-0FF05374FB1A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5" creationId="{AF2FD1EA-3324-4105-94D0-596AFD25B5BC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6" creationId="{843D398C-21DD-448E-9977-7BC2454DED9A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7" creationId="{F3B060AE-AB7A-4CB4-AEB8-B6578D68421B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8" creationId="{0BF9E859-CC7B-42AC-A00B-AFDC866A4B91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9" creationId="{52B153FF-86E6-47A2-8A8D-9054A99930CD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0" creationId="{01018E1F-C1A1-46C7-B6E1-AF93D257EC8A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1" creationId="{1FCA481F-437B-4025-BFDF-35CF2432FC80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2" creationId="{D8242008-8FD4-4226-8950-EE214266D005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3" creationId="{6BAD993F-0F6B-4549-80FB-4AE31B9D3367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4" creationId="{DEE8C980-6421-4EAB-BFD5-4EDA9DE22B09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5" creationId="{D2EE0691-9E53-4154-87E9-E8515FAA79D3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6" creationId="{0983B45A-DA01-412B-B11B-09314A6831DA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7" creationId="{94170786-7233-4113-A04F-6714DF7E5D7C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8" creationId="{75FBB6A3-6946-4DFC-A79C-9FAF8C034406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9" creationId="{C64DE199-98E9-46BA-B985-5AB704FD4B13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30" creationId="{4AFE9ABA-E4A2-497F-981E-F435057CADDE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31" creationId="{AEFAFC7D-4B34-4B14-8766-8F413710F411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32" creationId="{19D5FBF2-18A9-4DBE-8461-595E00A122BD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33" creationId="{5F08EB47-0B76-4D17-99FD-35AB355BB155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34" creationId="{2724045E-AF1D-40FA-8276-BD6BE59C3778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35" creationId="{101B485B-DA2E-49A7-8B19-8ECE8AE35392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36" creationId="{F2288D3C-59F8-48A2-9715-BF63380A70E1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37" creationId="{EF61F814-2987-41BE-B9C6-E333149A238E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38" creationId="{4DDB82B3-503C-476B-AEA4-93971787013A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39" creationId="{E2CADD49-BEB7-4209-87B0-2C2F29F22D3C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40" creationId="{0F8A1884-A310-4127-8059-1538A11B2A7F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41" creationId="{D3179B2A-C7AF-4737-8FF3-6C8736D8EE02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42" creationId="{232D09CF-D0F9-4AD6-809C-A8065D815E43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43" creationId="{56E98C5F-9F9F-4790-9A41-134EC8A060F7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44" creationId="{5D3A41CA-6726-4EB9-B940-783638A668B5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45" creationId="{BD735550-771F-4112-A798-149919F629F4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46" creationId="{98BE7A48-94E1-4EB5-9837-BC17A92E0C46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47" creationId="{4599BCFC-812B-4C61-A511-602F27A94B6B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48" creationId="{F3B67A47-3C08-4576-8ADD-934BBFA687B2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49" creationId="{0C8904D9-A66F-47E1-AF73-F03416069AD9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50" creationId="{98AE5B2E-21A4-4AEF-8929-98402DADB7B5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51" creationId="{3B7F839C-7864-4D56-B972-A7FC3408FD5E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52" creationId="{CE70D624-051F-42B9-A706-2C78E3A2B6DE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53" creationId="{44C73004-4C18-4D8D-8D53-3EC75CE4E9B2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54" creationId="{77D3C92A-1C11-424A-BEC7-127FAEBC0465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55" creationId="{38AF6783-363D-44EE-8C69-1425C89A44CA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56" creationId="{85735375-5F81-4CFE-87B9-80C01F867B36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57" creationId="{1D83F37E-118E-458B-A752-C152288F237D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58" creationId="{F89EE7F2-F222-4FD8-8D46-FADA1C536ABD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59" creationId="{D7B6C0C7-0364-4CE6-BE0E-0D0CB838ED4A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60" creationId="{473D1CD9-C0EE-468A-A0D0-1EAC0897700D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61" creationId="{B96E8DC3-9FFB-4C9B-B919-91C9898DA262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62" creationId="{99CE4961-A5EC-4579-95CA-E322642B981A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63" creationId="{EDE213BA-A328-4597-B1DC-CEF74E881473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64" creationId="{B45CB693-A990-4CD8-984C-DD522236734A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65" creationId="{C3B5E20F-CC4A-48FF-A389-72A29126581E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66" creationId="{32E56A83-39B6-4184-A05D-B523C9176E03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67" creationId="{28515FDF-AE3B-4DF0-A4BB-C2CF75C4CF2D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68" creationId="{3F7BB2FD-53FC-43E6-B73D-EAF015112182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69" creationId="{DA1476DA-6F06-434D-941B-84666C6BF105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70" creationId="{9234B58A-15C1-49DD-9A65-27B3580E84F1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71" creationId="{98A695E7-CC54-4935-947C-A1B86C540D80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72" creationId="{9E6FE6F4-7BA5-4B29-8238-D958512B4D8B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73" creationId="{B3792B3B-407F-447A-A243-73811C4FFD82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74" creationId="{F5C5E1ED-F090-46AB-B68C-CD0565FC448F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75" creationId="{4A24265A-BDA5-4DB7-BB95-57977134C777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76" creationId="{CEB0E6C3-0FA4-4BC1-8F66-69A9A4FBB87D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77" creationId="{575446F2-3E73-443F-9C6D-8F27BE636E25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78" creationId="{65C07573-19F9-4D3D-89E3-B76CD00060C7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79" creationId="{75B3231D-1177-4D75-B284-0C3F7F7F836F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80" creationId="{1DEE5582-7ACC-487B-ADF7-C52F95405C06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81" creationId="{8C7685B8-C00A-4BD2-B8EC-683C9C481FF7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82" creationId="{3ACBD559-76E6-44F1-942B-ABBD3897E2C7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83" creationId="{48DB88B1-DFBE-4D37-92D5-6F97ACAF53CD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84" creationId="{E0970A52-97B0-4238-BAA6-9C4FE892BFA3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85" creationId="{5E549577-F868-49FE-9040-6DAD2C788A0C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86" creationId="{A1D9689B-4ABD-4B8A-A99F-155F5AEE04CC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87" creationId="{36D3D7D9-18A9-45F9-A96B-3DB33F7294DB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88" creationId="{58C89D78-8677-4289-991E-9AA74FF18357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89" creationId="{6FE75610-8D5F-409C-A4F1-6D214400BCE9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90" creationId="{050DBA5B-C076-4CB3-A1C8-065D08D215E9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91" creationId="{55DC0FDC-AA93-4090-8824-0249C9F40898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92" creationId="{79508C56-E50A-45BD-B4BD-1C6E7FF0CA99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93" creationId="{95071183-AC22-4880-B0A9-92FC8CFCA1B7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94" creationId="{38A09714-B2AB-4070-9A5E-4B01DE2B2BE6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95" creationId="{9BC3D518-02D1-4A6F-8BEC-CF594E64BCD1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96" creationId="{15ECF0D2-DA86-4AEF-80AE-86A8BDF45F74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97" creationId="{6B2BE592-2CE9-4119-BD3E-E10D3DFF1EC4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98" creationId="{B6893236-93C4-4D63-947D-4B477633981B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99" creationId="{C809CBC3-D00F-4DD4-A9E7-F0164C87688F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00" creationId="{9AB2BBCA-2EA8-48A1-BFE1-C65773754E59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01" creationId="{DE4CFCDE-F3EE-4E56-AA13-B5F99DF620C5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02" creationId="{F1258755-BB4F-405D-8697-3367EEB9B042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03" creationId="{9BAE345D-88B7-4A2E-AB6C-7582B17CD287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04" creationId="{EA30706E-DA9C-47B8-972B-73A4D8A46585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05" creationId="{CE180327-2F0C-44C4-BA15-5C88866ED34A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06" creationId="{722EB070-02A3-404B-9397-D7B17EF6C37A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07" creationId="{6CA7BAE0-F585-4D90-8A2F-9CF8016F40EE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08" creationId="{980AB3C4-417E-4C08-B19D-3FB73671B242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09" creationId="{D5F5BC3A-247E-4C45-BBA5-2820B52D1D1F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10" creationId="{B82A88CE-3BAF-44A4-9D93-44F35B3A5B2A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11" creationId="{DFF62630-4F35-45BA-9BFE-9BD69120F170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12" creationId="{7EA485B6-7E79-4DBB-9C83-D9765641793D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13" creationId="{B15BEE97-BA81-4A1B-AA46-D2D4C97BDCAE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14" creationId="{87A21DFA-BD73-482E-8C8D-D7E4F94270AC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15" creationId="{E2A8B1DA-A500-4282-BBE8-4C0C925B01AB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16" creationId="{7197DA62-B576-4147-A141-0B3B7F1CC7D7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17" creationId="{909424E5-52FD-48C0-A95C-1C2DA90D3855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18" creationId="{1E85195C-8491-44ED-964A-9C9C6A2426CC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19" creationId="{0CDDDE40-F6AD-444C-9729-83193029BB2B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20" creationId="{4FF9C78E-086F-4E96-A6F5-4FEA128F44E4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21" creationId="{53872B26-2352-463F-9F04-5F3B68459A24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22" creationId="{15EF4DB9-5ED9-4B74-B6B3-BB5DA6F84E63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23" creationId="{D54AC146-B99F-40C5-8BB9-8061395C5856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24" creationId="{FF4DFF87-A19F-47C4-B4CB-9339D4E0D862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25" creationId="{1993C34F-91A3-4815-938D-8194D4D226B0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26" creationId="{18A7482F-6F6E-4FFE-ACBE-1634949F127D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27" creationId="{B1D07C33-2619-4E36-A367-4191A3D9F94F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28" creationId="{9B05CDA1-3B13-435E-ACCF-E4EF70D55446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29" creationId="{87C7121A-292E-4B1B-9DF5-D65274AB9552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30" creationId="{6D360C66-2134-47A0-9E4C-057A8F63418C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31" creationId="{0F557993-0661-4939-A1DA-10A02AC706BF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32" creationId="{A83FB7BE-CAD4-4900-80FD-ACE8B0442B7F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33" creationId="{1DAC904D-A232-4726-8B7F-C31E697B2132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34" creationId="{BA50BCA5-B04B-434B-B5AC-579E2BA48EBE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35" creationId="{EB245E7A-15DA-4C33-A286-850CAB3C6578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36" creationId="{535C25C3-4582-44D4-993B-540103DC562D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37" creationId="{26437418-046E-4FB4-9852-7765F386CB3E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38" creationId="{0911BBD8-E69B-4072-825E-EDDD08F13898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39" creationId="{DDE12B39-2539-49CA-B118-97AD800DAC9B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40" creationId="{337886A0-7EF1-4749-A67C-45C913BAEE75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41" creationId="{017F617D-4EC7-459F-B353-7CE96D0A8A50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42" creationId="{82F80CF8-16B2-4A68-9AD4-5D94690B69EB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43" creationId="{FDCC61D3-0153-4F2F-B837-27796207A705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44" creationId="{A1B0D4EF-CDFE-493B-829C-1BBAA7C63A5E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45" creationId="{5096FFDC-2FF2-4106-85F6-1D44E3512E7D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46" creationId="{4387B59F-FD72-45C6-8F75-5311F70AD9F1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47" creationId="{8F132CE1-1027-48BF-A9B2-A5622877CE37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48" creationId="{C034CFFC-1B45-46C4-A759-8FCBB500D2D0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49" creationId="{A868540C-B86D-4EDC-A0AA-D14F283D5515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50" creationId="{D31B88B0-A56B-4AE0-B294-1A0F75F17E50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51" creationId="{D3B7051D-4B83-4AAD-ACC1-6091EEE34C0E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52" creationId="{E7178D25-512D-43C2-A1E0-562A38999B57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53" creationId="{038320C0-6AA1-45DE-A141-88A4B0C7037E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54" creationId="{93BA9F1B-4B70-4591-B794-77800A75BDE7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55" creationId="{FD44C552-4733-48DA-A281-6D5D1371F675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56" creationId="{CAC084AD-C2D0-4F4E-8187-1C42519A0FD3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57" creationId="{28234E23-1704-4912-8A86-9BC7324A1D1D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58" creationId="{723E415D-722F-4F09-9127-94D942C571A7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59" creationId="{81228098-92BA-4C7C-90B1-345110928D95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60" creationId="{52CE6F3D-52ED-4027-9A5E-46F49A89DA3C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61" creationId="{A984EF78-8A69-4EA0-87C3-194DCD472DDF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62" creationId="{C4CF41B3-BA0A-42CB-99B6-7AC5A7BE29CB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63" creationId="{D39E30FA-9739-498E-AE5F-B12CCA1EF033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164" creationId="{ACD272C8-6279-4978-9089-5704EE9A1F45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65" creationId="{F1E24B1D-714E-4D80-88D4-D5429F9E3831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66" creationId="{80FCDC89-469B-48FD-9291-4EA28B4F201F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67" creationId="{C95DFAF9-5961-48A1-8D17-01F6A9943236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68" creationId="{4B97329B-40C5-453B-9F9D-D71A3305ACB2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69" creationId="{F759C1D7-2ACF-41BA-99B4-7887D64FD436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70" creationId="{2E81CA5D-DE64-417F-BD7B-893C87C3B8FE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71" creationId="{8215500F-223E-43CB-9575-1A7B2EF1BAC9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72" creationId="{BA56984B-2D13-4A83-893F-63843BE73232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73" creationId="{42304F21-92B7-4985-B78A-7477946EA7D4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74" creationId="{139F67FA-64A2-4A1C-8640-C87DF47ECFCD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75" creationId="{75426F93-F975-4B9E-842E-9D872D4F1108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76" creationId="{AC907146-8A5D-4C46-8EA3-CF97BC2E1A57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77" creationId="{C697817A-5149-4AE0-83CE-9CBB166279E9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78" creationId="{2F4FBDA2-F41A-4EC3-953A-41101245F6B7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79" creationId="{02A7324C-775C-40C4-8D07-6EA93E175D30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80" creationId="{0DA6945A-7D40-453B-AF5A-C815C275A273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81" creationId="{3AEE6AD8-5DF2-4AFD-8C89-4F6E93EBA646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82" creationId="{5732F7B3-7531-40D2-8D2D-7B6222D23841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83" creationId="{61B8138B-E5ED-48CF-B20A-913DFE850706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84" creationId="{FE1DC586-0301-402C-AFF1-B8131D065865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85" creationId="{AE82E08C-0825-42D9-9D71-F178B0510408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86" creationId="{F09E2931-2E86-41B9-8675-4DE44D7DEDBC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87" creationId="{90088658-44BB-42E2-B211-97B1ABCBA19D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88" creationId="{4A2CAA06-9BB8-43F1-807C-69364366F20B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89" creationId="{DFF6E26C-B0DC-4782-8C4B-33FC94F8B84A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90" creationId="{97420423-433A-445A-988A-B5B11FE3C268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91" creationId="{28E147D7-6DC2-429B-A9AF-D4F25DBB7B67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92" creationId="{FD88F9C7-7ED5-46C2-A07F-BAA9C677D2F6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93" creationId="{BE8AD50F-9091-41A6-ABC3-147482149E07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94" creationId="{79799A8C-7EEF-40BB-8B55-D08816BE1992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95" creationId="{FC5F47D5-4DE0-47B7-9F56-6C1F55938174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96" creationId="{0B293091-DF6D-4F6F-823C-4C9C638FE86A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97" creationId="{97CEF1C4-F83D-4597-A63E-67C23B032343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98" creationId="{48169CA6-72F1-4744-BB0E-4879258CC664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199" creationId="{8D642A95-0D2B-4C57-814B-CD443BA8596E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200" creationId="{72FE7FC0-ED66-49FA-8E91-B4A4DB7FCE9E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201" creationId="{EF58B8CF-E2C7-4912-8603-A1AD815FF4AD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202" creationId="{3F7C4B7E-5D5C-429A-BA5B-F831A9D8F3EF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203" creationId="{E8160AB5-A91F-44E9-9D57-08FA08827A1F}"/>
          </ac:spMkLst>
        </pc:spChg>
        <pc:spChg chg="add mod">
          <ac:chgData name="Yoshihara Toru" userId="86ccaa3c9aeaa58c" providerId="LiveId" clId="{C3B7F4D4-CB05-46F3-A8CE-2D1FB61DB5A0}" dt="2021-05-28T07:00:06.948" v="73" actId="571"/>
          <ac:spMkLst>
            <pc:docMk/>
            <pc:sldMk cId="3634305174" sldId="258"/>
            <ac:spMk id="204" creationId="{92895E94-8DF6-4709-BB17-E34573AF5D97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05" creationId="{891FAD94-2C5C-4D4F-AA93-494AE56047E1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06" creationId="{02226910-7991-48FD-8819-E77AD818BE9A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07" creationId="{274405BD-028D-43A4-9052-DEE651602B91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08" creationId="{69AF2CF7-A8BE-4A8E-A112-0960A7DB3BBE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09" creationId="{FAB035EE-0DF0-49A2-896D-C5576AE16CA4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10" creationId="{47150E2B-5D95-4241-B47C-6A889123D410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11" creationId="{F887F0A4-E5B4-423B-899E-3ED00202E7FB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12" creationId="{96DEBBF1-E065-4092-A747-B7ABE07DCD0B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13" creationId="{C8C6EB93-26BD-458B-BFB8-7BCF126FCF05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14" creationId="{8B937784-2FED-4CE8-BEEA-8F1F33C20179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15" creationId="{A73FBDB0-FCCF-46A7-B1AD-2E04FA3BFEB1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16" creationId="{C37B656B-7392-45F1-B709-B0A8D23B6C3A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17" creationId="{943C243D-0AB3-4D88-A94F-4E49DBDFF3FB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18" creationId="{45C022B1-D271-4071-AD2A-9DDAD6E3B7D7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19" creationId="{377E3977-0FCB-4869-9423-BBCDF7D408B2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20" creationId="{D160BADA-12A8-47DE-8425-693FE2A611EA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21" creationId="{CC822F4A-2E43-4E56-8BE3-4CCD9288A9B9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22" creationId="{2E6518AB-21BE-4300-A756-A12294FC14D3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23" creationId="{006E6D99-CBFE-47DA-B30F-0EB958E88703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24" creationId="{47D3396F-7363-4204-B2F1-9D17F3C6A84F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25" creationId="{444C7805-301E-404A-A9A0-83D02CD505A3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26" creationId="{ABB30F26-75AE-412A-8F9C-5CA630750772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27" creationId="{0C9838DF-1F6C-4CC5-8218-1E1C49275CDE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28" creationId="{8C28D71B-BFE9-4B44-80EF-E7D78F65C67D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29" creationId="{C2B701B9-83FA-4965-BD57-3F1FBC32E940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30" creationId="{F403F29E-1345-4480-A257-EC724EFFDDA4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31" creationId="{083789F3-6B1F-46F2-AB09-AF3DDCE27447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32" creationId="{89556889-EEE1-4B93-B1D6-CC63B725B6F1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33" creationId="{7A8C4B07-A4B0-4879-A122-ABEAC99106C0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34" creationId="{9513FFE7-74E5-4875-93ED-3395D6AA2968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35" creationId="{FCD94E78-7B80-4803-8E72-E9E02905A631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36" creationId="{27705A84-FE98-4D1D-B5A8-6125868A7D9F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37" creationId="{D80050C0-3255-4C3A-8372-F4C85E988808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38" creationId="{E77B60F4-5301-4FAD-9DFE-6097E91E5CBB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39" creationId="{7B4F9123-1A68-4E28-AEB4-5BBACC3B2680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40" creationId="{C3799CCC-8EC6-4A3D-856F-5B7C46C487A3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41" creationId="{33906C45-72CA-4083-8354-5FAAC515BBF6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42" creationId="{E8B1EDB3-5750-46F3-BC77-831FB6560450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43" creationId="{897F4E8B-F7A6-4662-B4C3-2534CAE54213}"/>
          </ac:spMkLst>
        </pc:spChg>
        <pc:spChg chg="add mod">
          <ac:chgData name="Yoshihara Toru" userId="86ccaa3c9aeaa58c" providerId="LiveId" clId="{C3B7F4D4-CB05-46F3-A8CE-2D1FB61DB5A0}" dt="2021-05-28T07:01:26.326" v="80" actId="1076"/>
          <ac:spMkLst>
            <pc:docMk/>
            <pc:sldMk cId="3634305174" sldId="258"/>
            <ac:spMk id="244" creationId="{1976C4DD-6AD9-419C-BCB3-83937B916FCA}"/>
          </ac:spMkLst>
        </pc:spChg>
        <pc:spChg chg="add mod">
          <ac:chgData name="Yoshihara Toru" userId="86ccaa3c9aeaa58c" providerId="LiveId" clId="{C3B7F4D4-CB05-46F3-A8CE-2D1FB61DB5A0}" dt="2021-05-28T07:02:03.558" v="97" actId="1076"/>
          <ac:spMkLst>
            <pc:docMk/>
            <pc:sldMk cId="3634305174" sldId="258"/>
            <ac:spMk id="249" creationId="{B9A3AA57-7227-43F9-BF07-0662EA7A7691}"/>
          </ac:spMkLst>
        </pc:spChg>
        <pc:spChg chg="add mod">
          <ac:chgData name="Yoshihara Toru" userId="86ccaa3c9aeaa58c" providerId="LiveId" clId="{C3B7F4D4-CB05-46F3-A8CE-2D1FB61DB5A0}" dt="2021-05-28T07:02:19.488" v="118"/>
          <ac:spMkLst>
            <pc:docMk/>
            <pc:sldMk cId="3634305174" sldId="258"/>
            <ac:spMk id="250" creationId="{34B8BB25-2D2E-41CC-9DC1-9188E829E135}"/>
          </ac:spMkLst>
        </pc:spChg>
        <pc:spChg chg="add mod ord">
          <ac:chgData name="Yoshihara Toru" userId="86ccaa3c9aeaa58c" providerId="LiveId" clId="{C3B7F4D4-CB05-46F3-A8CE-2D1FB61DB5A0}" dt="2021-05-28T08:19:07.653" v="192" actId="207"/>
          <ac:spMkLst>
            <pc:docMk/>
            <pc:sldMk cId="3634305174" sldId="258"/>
            <ac:spMk id="251" creationId="{4F0D7DF4-CED1-455D-8504-DEF332578FE8}"/>
          </ac:spMkLst>
        </pc:spChg>
        <pc:spChg chg="add mod">
          <ac:chgData name="Yoshihara Toru" userId="86ccaa3c9aeaa58c" providerId="LiveId" clId="{C3B7F4D4-CB05-46F3-A8CE-2D1FB61DB5A0}" dt="2021-05-28T07:03:20.905" v="130" actId="113"/>
          <ac:spMkLst>
            <pc:docMk/>
            <pc:sldMk cId="3634305174" sldId="258"/>
            <ac:spMk id="252" creationId="{0792CE0C-96AE-457C-A52D-20F86DB33F5A}"/>
          </ac:spMkLst>
        </pc:spChg>
        <pc:spChg chg="add mod">
          <ac:chgData name="Yoshihara Toru" userId="86ccaa3c9aeaa58c" providerId="LiveId" clId="{C3B7F4D4-CB05-46F3-A8CE-2D1FB61DB5A0}" dt="2021-05-28T08:17:20.838" v="189" actId="20577"/>
          <ac:spMkLst>
            <pc:docMk/>
            <pc:sldMk cId="3634305174" sldId="258"/>
            <ac:spMk id="253" creationId="{1B07E903-88B4-4EAB-8F30-703F8022F694}"/>
          </ac:spMkLst>
        </pc:spChg>
        <pc:spChg chg="add mod">
          <ac:chgData name="Yoshihara Toru" userId="86ccaa3c9aeaa58c" providerId="LiveId" clId="{C3B7F4D4-CB05-46F3-A8CE-2D1FB61DB5A0}" dt="2021-05-28T07:03:45.439" v="142" actId="14100"/>
          <ac:spMkLst>
            <pc:docMk/>
            <pc:sldMk cId="3634305174" sldId="258"/>
            <ac:spMk id="254" creationId="{56D1C1C5-D88A-44F1-96F0-D117B86A1B0C}"/>
          </ac:spMkLst>
        </pc:spChg>
        <pc:spChg chg="add mod">
          <ac:chgData name="Yoshihara Toru" userId="86ccaa3c9aeaa58c" providerId="LiveId" clId="{C3B7F4D4-CB05-46F3-A8CE-2D1FB61DB5A0}" dt="2021-05-28T07:03:54.908" v="146" actId="14100"/>
          <ac:spMkLst>
            <pc:docMk/>
            <pc:sldMk cId="3634305174" sldId="258"/>
            <ac:spMk id="255" creationId="{00BB0317-73ED-40FC-A685-44F887EC3A1F}"/>
          </ac:spMkLst>
        </pc:spChg>
        <pc:cxnChg chg="add mod">
          <ac:chgData name="Yoshihara Toru" userId="86ccaa3c9aeaa58c" providerId="LiveId" clId="{C3B7F4D4-CB05-46F3-A8CE-2D1FB61DB5A0}" dt="2021-05-28T07:01:32.218" v="81" actId="208"/>
          <ac:cxnSpMkLst>
            <pc:docMk/>
            <pc:sldMk cId="3634305174" sldId="258"/>
            <ac:cxnSpMk id="246" creationId="{AEAD663B-CA3C-4122-B184-DDE19DF4961F}"/>
          </ac:cxnSpMkLst>
        </pc:cxnChg>
        <pc:cxnChg chg="add mod">
          <ac:chgData name="Yoshihara Toru" userId="86ccaa3c9aeaa58c" providerId="LiveId" clId="{C3B7F4D4-CB05-46F3-A8CE-2D1FB61DB5A0}" dt="2021-05-28T07:01:32.218" v="81" actId="208"/>
          <ac:cxnSpMkLst>
            <pc:docMk/>
            <pc:sldMk cId="3634305174" sldId="258"/>
            <ac:cxnSpMk id="247" creationId="{B936A791-1605-4ED9-A5C4-6AD446EF72B9}"/>
          </ac:cxnSpMkLst>
        </pc:cxnChg>
      </pc:sldChg>
      <pc:sldChg chg="addSp modSp add mod">
        <pc:chgData name="Yoshihara Toru" userId="86ccaa3c9aeaa58c" providerId="LiveId" clId="{C3B7F4D4-CB05-46F3-A8CE-2D1FB61DB5A0}" dt="2021-05-28T08:19:04.848" v="191" actId="207"/>
        <pc:sldMkLst>
          <pc:docMk/>
          <pc:sldMk cId="3181415291" sldId="259"/>
        </pc:sldMkLst>
        <pc:spChg chg="mod">
          <ac:chgData name="Yoshihara Toru" userId="86ccaa3c9aeaa58c" providerId="LiveId" clId="{C3B7F4D4-CB05-46F3-A8CE-2D1FB61DB5A0}" dt="2021-05-28T07:10:52.484" v="182" actId="207"/>
          <ac:spMkLst>
            <pc:docMk/>
            <pc:sldMk cId="3181415291" sldId="259"/>
            <ac:spMk id="5" creationId="{B4D2862D-89A6-4FDC-A756-51EDC9DEA3D4}"/>
          </ac:spMkLst>
        </pc:spChg>
        <pc:spChg chg="mod">
          <ac:chgData name="Yoshihara Toru" userId="86ccaa3c9aeaa58c" providerId="LiveId" clId="{C3B7F4D4-CB05-46F3-A8CE-2D1FB61DB5A0}" dt="2021-05-28T07:04:48.459" v="155" actId="207"/>
          <ac:spMkLst>
            <pc:docMk/>
            <pc:sldMk cId="3181415291" sldId="259"/>
            <ac:spMk id="25" creationId="{D2EE0691-9E53-4154-87E9-E8515FAA79D3}"/>
          </ac:spMkLst>
        </pc:spChg>
        <pc:spChg chg="mod">
          <ac:chgData name="Yoshihara Toru" userId="86ccaa3c9aeaa58c" providerId="LiveId" clId="{C3B7F4D4-CB05-46F3-A8CE-2D1FB61DB5A0}" dt="2021-05-28T07:05:58.914" v="158" actId="207"/>
          <ac:spMkLst>
            <pc:docMk/>
            <pc:sldMk cId="3181415291" sldId="259"/>
            <ac:spMk id="26" creationId="{0983B45A-DA01-412B-B11B-09314A6831DA}"/>
          </ac:spMkLst>
        </pc:spChg>
        <pc:spChg chg="mod">
          <ac:chgData name="Yoshihara Toru" userId="86ccaa3c9aeaa58c" providerId="LiveId" clId="{C3B7F4D4-CB05-46F3-A8CE-2D1FB61DB5A0}" dt="2021-05-28T07:05:58.914" v="158" actId="207"/>
          <ac:spMkLst>
            <pc:docMk/>
            <pc:sldMk cId="3181415291" sldId="259"/>
            <ac:spMk id="27" creationId="{94170786-7233-4113-A04F-6714DF7E5D7C}"/>
          </ac:spMkLst>
        </pc:spChg>
        <pc:spChg chg="mod">
          <ac:chgData name="Yoshihara Toru" userId="86ccaa3c9aeaa58c" providerId="LiveId" clId="{C3B7F4D4-CB05-46F3-A8CE-2D1FB61DB5A0}" dt="2021-05-28T07:10:47.906" v="181" actId="207"/>
          <ac:spMkLst>
            <pc:docMk/>
            <pc:sldMk cId="3181415291" sldId="259"/>
            <ac:spMk id="28" creationId="{75FBB6A3-6946-4DFC-A79C-9FAF8C034406}"/>
          </ac:spMkLst>
        </pc:spChg>
        <pc:spChg chg="mod">
          <ac:chgData name="Yoshihara Toru" userId="86ccaa3c9aeaa58c" providerId="LiveId" clId="{C3B7F4D4-CB05-46F3-A8CE-2D1FB61DB5A0}" dt="2021-05-28T07:05:58.914" v="158" actId="207"/>
          <ac:spMkLst>
            <pc:docMk/>
            <pc:sldMk cId="3181415291" sldId="259"/>
            <ac:spMk id="38" creationId="{4DDB82B3-503C-476B-AEA4-93971787013A}"/>
          </ac:spMkLst>
        </pc:spChg>
        <pc:spChg chg="mod">
          <ac:chgData name="Yoshihara Toru" userId="86ccaa3c9aeaa58c" providerId="LiveId" clId="{C3B7F4D4-CB05-46F3-A8CE-2D1FB61DB5A0}" dt="2021-05-28T07:05:58.914" v="158" actId="207"/>
          <ac:spMkLst>
            <pc:docMk/>
            <pc:sldMk cId="3181415291" sldId="259"/>
            <ac:spMk id="39" creationId="{E2CADD49-BEB7-4209-87B0-2C2F29F22D3C}"/>
          </ac:spMkLst>
        </pc:spChg>
        <pc:spChg chg="mod">
          <ac:chgData name="Yoshihara Toru" userId="86ccaa3c9aeaa58c" providerId="LiveId" clId="{C3B7F4D4-CB05-46F3-A8CE-2D1FB61DB5A0}" dt="2021-05-28T07:05:58.914" v="158" actId="207"/>
          <ac:spMkLst>
            <pc:docMk/>
            <pc:sldMk cId="3181415291" sldId="259"/>
            <ac:spMk id="40" creationId="{0F8A1884-A310-4127-8059-1538A11B2A7F}"/>
          </ac:spMkLst>
        </pc:spChg>
        <pc:spChg chg="mod">
          <ac:chgData name="Yoshihara Toru" userId="86ccaa3c9aeaa58c" providerId="LiveId" clId="{C3B7F4D4-CB05-46F3-A8CE-2D1FB61DB5A0}" dt="2021-05-28T07:06:47.009" v="166" actId="207"/>
          <ac:spMkLst>
            <pc:docMk/>
            <pc:sldMk cId="3181415291" sldId="259"/>
            <ac:spMk id="41" creationId="{D3179B2A-C7AF-4737-8FF3-6C8736D8EE02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45" creationId="{BD735550-771F-4112-A798-149919F629F4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46" creationId="{98BE7A48-94E1-4EB5-9837-BC17A92E0C46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47" creationId="{4599BCFC-812B-4C61-A511-602F27A94B6B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48" creationId="{F3B67A47-3C08-4576-8ADD-934BBFA687B2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49" creationId="{0C8904D9-A66F-47E1-AF73-F03416069AD9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50" creationId="{98AE5B2E-21A4-4AEF-8929-98402DADB7B5}"/>
          </ac:spMkLst>
        </pc:spChg>
        <pc:spChg chg="mod">
          <ac:chgData name="Yoshihara Toru" userId="86ccaa3c9aeaa58c" providerId="LiveId" clId="{C3B7F4D4-CB05-46F3-A8CE-2D1FB61DB5A0}" dt="2021-05-28T07:10:47.906" v="181" actId="207"/>
          <ac:spMkLst>
            <pc:docMk/>
            <pc:sldMk cId="3181415291" sldId="259"/>
            <ac:spMk id="51" creationId="{3B7F839C-7864-4D56-B972-A7FC3408FD5E}"/>
          </ac:spMkLst>
        </pc:spChg>
        <pc:spChg chg="mod">
          <ac:chgData name="Yoshihara Toru" userId="86ccaa3c9aeaa58c" providerId="LiveId" clId="{C3B7F4D4-CB05-46F3-A8CE-2D1FB61DB5A0}" dt="2021-05-28T07:07:18.130" v="167" actId="207"/>
          <ac:spMkLst>
            <pc:docMk/>
            <pc:sldMk cId="3181415291" sldId="259"/>
            <ac:spMk id="52" creationId="{CE70D624-051F-42B9-A706-2C78E3A2B6DE}"/>
          </ac:spMkLst>
        </pc:spChg>
        <pc:spChg chg="mod">
          <ac:chgData name="Yoshihara Toru" userId="86ccaa3c9aeaa58c" providerId="LiveId" clId="{C3B7F4D4-CB05-46F3-A8CE-2D1FB61DB5A0}" dt="2021-05-28T07:07:18.130" v="167" actId="207"/>
          <ac:spMkLst>
            <pc:docMk/>
            <pc:sldMk cId="3181415291" sldId="259"/>
            <ac:spMk id="53" creationId="{44C73004-4C18-4D8D-8D53-3EC75CE4E9B2}"/>
          </ac:spMkLst>
        </pc:spChg>
        <pc:spChg chg="mod">
          <ac:chgData name="Yoshihara Toru" userId="86ccaa3c9aeaa58c" providerId="LiveId" clId="{C3B7F4D4-CB05-46F3-A8CE-2D1FB61DB5A0}" dt="2021-05-28T07:06:07.439" v="160" actId="207"/>
          <ac:spMkLst>
            <pc:docMk/>
            <pc:sldMk cId="3181415291" sldId="259"/>
            <ac:spMk id="54" creationId="{77D3C92A-1C11-424A-BEC7-127FAEBC0465}"/>
          </ac:spMkLst>
        </pc:spChg>
        <pc:spChg chg="mod">
          <ac:chgData name="Yoshihara Toru" userId="86ccaa3c9aeaa58c" providerId="LiveId" clId="{C3B7F4D4-CB05-46F3-A8CE-2D1FB61DB5A0}" dt="2021-05-28T07:06:07.439" v="160" actId="207"/>
          <ac:spMkLst>
            <pc:docMk/>
            <pc:sldMk cId="3181415291" sldId="259"/>
            <ac:spMk id="55" creationId="{38AF6783-363D-44EE-8C69-1425C89A44CA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56" creationId="{85735375-5F81-4CFE-87B9-80C01F867B36}"/>
          </ac:spMkLst>
        </pc:spChg>
        <pc:spChg chg="mod">
          <ac:chgData name="Yoshihara Toru" userId="86ccaa3c9aeaa58c" providerId="LiveId" clId="{C3B7F4D4-CB05-46F3-A8CE-2D1FB61DB5A0}" dt="2021-05-28T07:06:07.439" v="160" actId="207"/>
          <ac:spMkLst>
            <pc:docMk/>
            <pc:sldMk cId="3181415291" sldId="259"/>
            <ac:spMk id="57" creationId="{1D83F37E-118E-458B-A752-C152288F237D}"/>
          </ac:spMkLst>
        </pc:spChg>
        <pc:spChg chg="mod">
          <ac:chgData name="Yoshihara Toru" userId="86ccaa3c9aeaa58c" providerId="LiveId" clId="{C3B7F4D4-CB05-46F3-A8CE-2D1FB61DB5A0}" dt="2021-05-28T07:06:23.621" v="162" actId="207"/>
          <ac:spMkLst>
            <pc:docMk/>
            <pc:sldMk cId="3181415291" sldId="259"/>
            <ac:spMk id="58" creationId="{F89EE7F2-F222-4FD8-8D46-FADA1C536ABD}"/>
          </ac:spMkLst>
        </pc:spChg>
        <pc:spChg chg="mod">
          <ac:chgData name="Yoshihara Toru" userId="86ccaa3c9aeaa58c" providerId="LiveId" clId="{C3B7F4D4-CB05-46F3-A8CE-2D1FB61DB5A0}" dt="2021-05-28T07:06:23.621" v="162" actId="207"/>
          <ac:spMkLst>
            <pc:docMk/>
            <pc:sldMk cId="3181415291" sldId="259"/>
            <ac:spMk id="59" creationId="{D7B6C0C7-0364-4CE6-BE0E-0D0CB838ED4A}"/>
          </ac:spMkLst>
        </pc:spChg>
        <pc:spChg chg="mod">
          <ac:chgData name="Yoshihara Toru" userId="86ccaa3c9aeaa58c" providerId="LiveId" clId="{C3B7F4D4-CB05-46F3-A8CE-2D1FB61DB5A0}" dt="2021-05-28T07:05:58.914" v="158" actId="207"/>
          <ac:spMkLst>
            <pc:docMk/>
            <pc:sldMk cId="3181415291" sldId="259"/>
            <ac:spMk id="60" creationId="{473D1CD9-C0EE-468A-A0D0-1EAC0897700D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65" creationId="{C3B5E20F-CC4A-48FF-A389-72A29126581E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66" creationId="{32E56A83-39B6-4184-A05D-B523C9176E03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67" creationId="{28515FDF-AE3B-4DF0-A4BB-C2CF75C4CF2D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68" creationId="{3F7BB2FD-53FC-43E6-B73D-EAF015112182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69" creationId="{DA1476DA-6F06-434D-941B-84666C6BF105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70" creationId="{9234B58A-15C1-49DD-9A65-27B3580E84F1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71" creationId="{98A695E7-CC54-4935-947C-A1B86C540D80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72" creationId="{9E6FE6F4-7BA5-4B29-8238-D958512B4D8B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73" creationId="{B3792B3B-407F-447A-A243-73811C4FFD82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74" creationId="{F5C5E1ED-F090-46AB-B68C-CD0565FC448F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75" creationId="{4A24265A-BDA5-4DB7-BB95-57977134C777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76" creationId="{CEB0E6C3-0FA4-4BC1-8F66-69A9A4FBB87D}"/>
          </ac:spMkLst>
        </pc:spChg>
        <pc:spChg chg="mod">
          <ac:chgData name="Yoshihara Toru" userId="86ccaa3c9aeaa58c" providerId="LiveId" clId="{C3B7F4D4-CB05-46F3-A8CE-2D1FB61DB5A0}" dt="2021-05-28T07:06:23.621" v="162" actId="207"/>
          <ac:spMkLst>
            <pc:docMk/>
            <pc:sldMk cId="3181415291" sldId="259"/>
            <ac:spMk id="77" creationId="{575446F2-3E73-443F-9C6D-8F27BE636E25}"/>
          </ac:spMkLst>
        </pc:spChg>
        <pc:spChg chg="mod">
          <ac:chgData name="Yoshihara Toru" userId="86ccaa3c9aeaa58c" providerId="LiveId" clId="{C3B7F4D4-CB05-46F3-A8CE-2D1FB61DB5A0}" dt="2021-05-28T07:06:23.621" v="162" actId="207"/>
          <ac:spMkLst>
            <pc:docMk/>
            <pc:sldMk cId="3181415291" sldId="259"/>
            <ac:spMk id="78" creationId="{65C07573-19F9-4D3D-89E3-B76CD00060C7}"/>
          </ac:spMkLst>
        </pc:spChg>
        <pc:spChg chg="mod">
          <ac:chgData name="Yoshihara Toru" userId="86ccaa3c9aeaa58c" providerId="LiveId" clId="{C3B7F4D4-CB05-46F3-A8CE-2D1FB61DB5A0}" dt="2021-05-28T07:06:23.621" v="162" actId="207"/>
          <ac:spMkLst>
            <pc:docMk/>
            <pc:sldMk cId="3181415291" sldId="259"/>
            <ac:spMk id="79" creationId="{75B3231D-1177-4D75-B284-0C3F7F7F836F}"/>
          </ac:spMkLst>
        </pc:spChg>
        <pc:spChg chg="mod">
          <ac:chgData name="Yoshihara Toru" userId="86ccaa3c9aeaa58c" providerId="LiveId" clId="{C3B7F4D4-CB05-46F3-A8CE-2D1FB61DB5A0}" dt="2021-05-28T07:10:47.906" v="181" actId="207"/>
          <ac:spMkLst>
            <pc:docMk/>
            <pc:sldMk cId="3181415291" sldId="259"/>
            <ac:spMk id="80" creationId="{1DEE5582-7ACC-487B-ADF7-C52F95405C06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85" creationId="{5E549577-F868-49FE-9040-6DAD2C788A0C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86" creationId="{A1D9689B-4ABD-4B8A-A99F-155F5AEE04CC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87" creationId="{36D3D7D9-18A9-45F9-A96B-3DB33F7294DB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88" creationId="{58C89D78-8677-4289-991E-9AA74FF18357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89" creationId="{6FE75610-8D5F-409C-A4F1-6D214400BCE9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90" creationId="{050DBA5B-C076-4CB3-A1C8-065D08D215E9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91" creationId="{55DC0FDC-AA93-4090-8824-0249C9F40898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92" creationId="{79508C56-E50A-45BD-B4BD-1C6E7FF0CA99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93" creationId="{95071183-AC22-4880-B0A9-92FC8CFCA1B7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94" creationId="{38A09714-B2AB-4070-9A5E-4B01DE2B2BE6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95" creationId="{9BC3D518-02D1-4A6F-8BEC-CF594E64BCD1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96" creationId="{15ECF0D2-DA86-4AEF-80AE-86A8BDF45F74}"/>
          </ac:spMkLst>
        </pc:spChg>
        <pc:spChg chg="mod">
          <ac:chgData name="Yoshihara Toru" userId="86ccaa3c9aeaa58c" providerId="LiveId" clId="{C3B7F4D4-CB05-46F3-A8CE-2D1FB61DB5A0}" dt="2021-05-28T07:06:23.621" v="162" actId="207"/>
          <ac:spMkLst>
            <pc:docMk/>
            <pc:sldMk cId="3181415291" sldId="259"/>
            <ac:spMk id="97" creationId="{6B2BE592-2CE9-4119-BD3E-E10D3DFF1EC4}"/>
          </ac:spMkLst>
        </pc:spChg>
        <pc:spChg chg="mod">
          <ac:chgData name="Yoshihara Toru" userId="86ccaa3c9aeaa58c" providerId="LiveId" clId="{C3B7F4D4-CB05-46F3-A8CE-2D1FB61DB5A0}" dt="2021-05-28T07:06:23.621" v="162" actId="207"/>
          <ac:spMkLst>
            <pc:docMk/>
            <pc:sldMk cId="3181415291" sldId="259"/>
            <ac:spMk id="98" creationId="{B6893236-93C4-4D63-947D-4B477633981B}"/>
          </ac:spMkLst>
        </pc:spChg>
        <pc:spChg chg="mod">
          <ac:chgData name="Yoshihara Toru" userId="86ccaa3c9aeaa58c" providerId="LiveId" clId="{C3B7F4D4-CB05-46F3-A8CE-2D1FB61DB5A0}" dt="2021-05-28T07:10:47.906" v="181" actId="207"/>
          <ac:spMkLst>
            <pc:docMk/>
            <pc:sldMk cId="3181415291" sldId="259"/>
            <ac:spMk id="99" creationId="{C809CBC3-D00F-4DD4-A9E7-F0164C87688F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105" creationId="{CE180327-2F0C-44C4-BA15-5C88866ED34A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106" creationId="{722EB070-02A3-404B-9397-D7B17EF6C37A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107" creationId="{6CA7BAE0-F585-4D90-8A2F-9CF8016F40EE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108" creationId="{980AB3C4-417E-4C08-B19D-3FB73671B242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109" creationId="{D5F5BC3A-247E-4C45-BBA5-2820B52D1D1F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110" creationId="{B82A88CE-3BAF-44A4-9D93-44F35B3A5B2A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111" creationId="{DFF62630-4F35-45BA-9BFE-9BD69120F170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112" creationId="{7EA485B6-7E79-4DBB-9C83-D9765641793D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113" creationId="{B15BEE97-BA81-4A1B-AA46-D2D4C97BDCAE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114" creationId="{87A21DFA-BD73-482E-8C8D-D7E4F94270AC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115" creationId="{E2A8B1DA-A500-4282-BBE8-4C0C925B01AB}"/>
          </ac:spMkLst>
        </pc:spChg>
        <pc:spChg chg="mod">
          <ac:chgData name="Yoshihara Toru" userId="86ccaa3c9aeaa58c" providerId="LiveId" clId="{C3B7F4D4-CB05-46F3-A8CE-2D1FB61DB5A0}" dt="2021-05-28T07:06:16.835" v="161" actId="207"/>
          <ac:spMkLst>
            <pc:docMk/>
            <pc:sldMk cId="3181415291" sldId="259"/>
            <ac:spMk id="116" creationId="{7197DA62-B576-4147-A141-0B3B7F1CC7D7}"/>
          </ac:spMkLst>
        </pc:spChg>
        <pc:spChg chg="mod">
          <ac:chgData name="Yoshihara Toru" userId="86ccaa3c9aeaa58c" providerId="LiveId" clId="{C3B7F4D4-CB05-46F3-A8CE-2D1FB61DB5A0}" dt="2021-05-28T07:10:47.906" v="181" actId="207"/>
          <ac:spMkLst>
            <pc:docMk/>
            <pc:sldMk cId="3181415291" sldId="259"/>
            <ac:spMk id="117" creationId="{909424E5-52FD-48C0-A95C-1C2DA90D3855}"/>
          </ac:spMkLst>
        </pc:spChg>
        <pc:spChg chg="mod">
          <ac:chgData name="Yoshihara Toru" userId="86ccaa3c9aeaa58c" providerId="LiveId" clId="{C3B7F4D4-CB05-46F3-A8CE-2D1FB61DB5A0}" dt="2021-05-28T07:10:25.208" v="179" actId="207"/>
          <ac:spMkLst>
            <pc:docMk/>
            <pc:sldMk cId="3181415291" sldId="259"/>
            <ac:spMk id="118" creationId="{1E85195C-8491-44ED-964A-9C9C6A2426CC}"/>
          </ac:spMkLst>
        </pc:spChg>
        <pc:spChg chg="mod">
          <ac:chgData name="Yoshihara Toru" userId="86ccaa3c9aeaa58c" providerId="LiveId" clId="{C3B7F4D4-CB05-46F3-A8CE-2D1FB61DB5A0}" dt="2021-05-28T07:06:27.083" v="163" actId="207"/>
          <ac:spMkLst>
            <pc:docMk/>
            <pc:sldMk cId="3181415291" sldId="259"/>
            <ac:spMk id="125" creationId="{1993C34F-91A3-4815-938D-8194D4D226B0}"/>
          </ac:spMkLst>
        </pc:spChg>
        <pc:spChg chg="mod">
          <ac:chgData name="Yoshihara Toru" userId="86ccaa3c9aeaa58c" providerId="LiveId" clId="{C3B7F4D4-CB05-46F3-A8CE-2D1FB61DB5A0}" dt="2021-05-28T07:06:27.083" v="163" actId="207"/>
          <ac:spMkLst>
            <pc:docMk/>
            <pc:sldMk cId="3181415291" sldId="259"/>
            <ac:spMk id="126" creationId="{18A7482F-6F6E-4FFE-ACBE-1634949F127D}"/>
          </ac:spMkLst>
        </pc:spChg>
        <pc:spChg chg="mod">
          <ac:chgData name="Yoshihara Toru" userId="86ccaa3c9aeaa58c" providerId="LiveId" clId="{C3B7F4D4-CB05-46F3-A8CE-2D1FB61DB5A0}" dt="2021-05-28T07:06:27.083" v="163" actId="207"/>
          <ac:spMkLst>
            <pc:docMk/>
            <pc:sldMk cId="3181415291" sldId="259"/>
            <ac:spMk id="127" creationId="{B1D07C33-2619-4E36-A367-4191A3D9F94F}"/>
          </ac:spMkLst>
        </pc:spChg>
        <pc:spChg chg="mod">
          <ac:chgData name="Yoshihara Toru" userId="86ccaa3c9aeaa58c" providerId="LiveId" clId="{C3B7F4D4-CB05-46F3-A8CE-2D1FB61DB5A0}" dt="2021-05-28T07:06:27.083" v="163" actId="207"/>
          <ac:spMkLst>
            <pc:docMk/>
            <pc:sldMk cId="3181415291" sldId="259"/>
            <ac:spMk id="128" creationId="{9B05CDA1-3B13-435E-ACCF-E4EF70D55446}"/>
          </ac:spMkLst>
        </pc:spChg>
        <pc:spChg chg="mod">
          <ac:chgData name="Yoshihara Toru" userId="86ccaa3c9aeaa58c" providerId="LiveId" clId="{C3B7F4D4-CB05-46F3-A8CE-2D1FB61DB5A0}" dt="2021-05-28T07:06:27.083" v="163" actId="207"/>
          <ac:spMkLst>
            <pc:docMk/>
            <pc:sldMk cId="3181415291" sldId="259"/>
            <ac:spMk id="129" creationId="{87C7121A-292E-4B1B-9DF5-D65274AB9552}"/>
          </ac:spMkLst>
        </pc:spChg>
        <pc:spChg chg="mod">
          <ac:chgData name="Yoshihara Toru" userId="86ccaa3c9aeaa58c" providerId="LiveId" clId="{C3B7F4D4-CB05-46F3-A8CE-2D1FB61DB5A0}" dt="2021-05-28T07:06:27.083" v="163" actId="207"/>
          <ac:spMkLst>
            <pc:docMk/>
            <pc:sldMk cId="3181415291" sldId="259"/>
            <ac:spMk id="130" creationId="{6D360C66-2134-47A0-9E4C-057A8F63418C}"/>
          </ac:spMkLst>
        </pc:spChg>
        <pc:spChg chg="mod">
          <ac:chgData name="Yoshihara Toru" userId="86ccaa3c9aeaa58c" providerId="LiveId" clId="{C3B7F4D4-CB05-46F3-A8CE-2D1FB61DB5A0}" dt="2021-05-28T07:06:27.083" v="163" actId="207"/>
          <ac:spMkLst>
            <pc:docMk/>
            <pc:sldMk cId="3181415291" sldId="259"/>
            <ac:spMk id="131" creationId="{0F557993-0661-4939-A1DA-10A02AC706BF}"/>
          </ac:spMkLst>
        </pc:spChg>
        <pc:spChg chg="mod">
          <ac:chgData name="Yoshihara Toru" userId="86ccaa3c9aeaa58c" providerId="LiveId" clId="{C3B7F4D4-CB05-46F3-A8CE-2D1FB61DB5A0}" dt="2021-05-28T07:06:27.083" v="163" actId="207"/>
          <ac:spMkLst>
            <pc:docMk/>
            <pc:sldMk cId="3181415291" sldId="259"/>
            <ac:spMk id="132" creationId="{A83FB7BE-CAD4-4900-80FD-ACE8B0442B7F}"/>
          </ac:spMkLst>
        </pc:spChg>
        <pc:spChg chg="mod">
          <ac:chgData name="Yoshihara Toru" userId="86ccaa3c9aeaa58c" providerId="LiveId" clId="{C3B7F4D4-CB05-46F3-A8CE-2D1FB61DB5A0}" dt="2021-05-28T07:06:27.083" v="163" actId="207"/>
          <ac:spMkLst>
            <pc:docMk/>
            <pc:sldMk cId="3181415291" sldId="259"/>
            <ac:spMk id="133" creationId="{1DAC904D-A232-4726-8B7F-C31E697B2132}"/>
          </ac:spMkLst>
        </pc:spChg>
        <pc:spChg chg="mod">
          <ac:chgData name="Yoshihara Toru" userId="86ccaa3c9aeaa58c" providerId="LiveId" clId="{C3B7F4D4-CB05-46F3-A8CE-2D1FB61DB5A0}" dt="2021-05-28T07:06:27.083" v="163" actId="207"/>
          <ac:spMkLst>
            <pc:docMk/>
            <pc:sldMk cId="3181415291" sldId="259"/>
            <ac:spMk id="134" creationId="{BA50BCA5-B04B-434B-B5AC-579E2BA48EBE}"/>
          </ac:spMkLst>
        </pc:spChg>
        <pc:spChg chg="mod">
          <ac:chgData name="Yoshihara Toru" userId="86ccaa3c9aeaa58c" providerId="LiveId" clId="{C3B7F4D4-CB05-46F3-A8CE-2D1FB61DB5A0}" dt="2021-05-28T07:10:47.906" v="181" actId="207"/>
          <ac:spMkLst>
            <pc:docMk/>
            <pc:sldMk cId="3181415291" sldId="259"/>
            <ac:spMk id="135" creationId="{EB245E7A-15DA-4C33-A286-850CAB3C6578}"/>
          </ac:spMkLst>
        </pc:spChg>
        <pc:spChg chg="mod">
          <ac:chgData name="Yoshihara Toru" userId="86ccaa3c9aeaa58c" providerId="LiveId" clId="{C3B7F4D4-CB05-46F3-A8CE-2D1FB61DB5A0}" dt="2021-05-28T07:10:20.424" v="178" actId="207"/>
          <ac:spMkLst>
            <pc:docMk/>
            <pc:sldMk cId="3181415291" sldId="259"/>
            <ac:spMk id="136" creationId="{535C25C3-4582-44D4-993B-540103DC562D}"/>
          </ac:spMkLst>
        </pc:spChg>
        <pc:spChg chg="mod">
          <ac:chgData name="Yoshihara Toru" userId="86ccaa3c9aeaa58c" providerId="LiveId" clId="{C3B7F4D4-CB05-46F3-A8CE-2D1FB61DB5A0}" dt="2021-05-28T07:10:20.424" v="178" actId="207"/>
          <ac:spMkLst>
            <pc:docMk/>
            <pc:sldMk cId="3181415291" sldId="259"/>
            <ac:spMk id="137" creationId="{26437418-046E-4FB4-9852-7765F386CB3E}"/>
          </ac:spMkLst>
        </pc:spChg>
        <pc:spChg chg="mod">
          <ac:chgData name="Yoshihara Toru" userId="86ccaa3c9aeaa58c" providerId="LiveId" clId="{C3B7F4D4-CB05-46F3-A8CE-2D1FB61DB5A0}" dt="2021-05-28T07:06:33.462" v="165" actId="207"/>
          <ac:spMkLst>
            <pc:docMk/>
            <pc:sldMk cId="3181415291" sldId="259"/>
            <ac:spMk id="145" creationId="{5096FFDC-2FF2-4106-85F6-1D44E3512E7D}"/>
          </ac:spMkLst>
        </pc:spChg>
        <pc:spChg chg="mod">
          <ac:chgData name="Yoshihara Toru" userId="86ccaa3c9aeaa58c" providerId="LiveId" clId="{C3B7F4D4-CB05-46F3-A8CE-2D1FB61DB5A0}" dt="2021-05-28T07:06:33.462" v="165" actId="207"/>
          <ac:spMkLst>
            <pc:docMk/>
            <pc:sldMk cId="3181415291" sldId="259"/>
            <ac:spMk id="146" creationId="{4387B59F-FD72-45C6-8F75-5311F70AD9F1}"/>
          </ac:spMkLst>
        </pc:spChg>
        <pc:spChg chg="mod">
          <ac:chgData name="Yoshihara Toru" userId="86ccaa3c9aeaa58c" providerId="LiveId" clId="{C3B7F4D4-CB05-46F3-A8CE-2D1FB61DB5A0}" dt="2021-05-28T07:06:33.462" v="165" actId="207"/>
          <ac:spMkLst>
            <pc:docMk/>
            <pc:sldMk cId="3181415291" sldId="259"/>
            <ac:spMk id="147" creationId="{8F132CE1-1027-48BF-A9B2-A5622877CE37}"/>
          </ac:spMkLst>
        </pc:spChg>
        <pc:spChg chg="mod">
          <ac:chgData name="Yoshihara Toru" userId="86ccaa3c9aeaa58c" providerId="LiveId" clId="{C3B7F4D4-CB05-46F3-A8CE-2D1FB61DB5A0}" dt="2021-05-28T07:06:33.462" v="165" actId="207"/>
          <ac:spMkLst>
            <pc:docMk/>
            <pc:sldMk cId="3181415291" sldId="259"/>
            <ac:spMk id="148" creationId="{C034CFFC-1B45-46C4-A759-8FCBB500D2D0}"/>
          </ac:spMkLst>
        </pc:spChg>
        <pc:spChg chg="mod">
          <ac:chgData name="Yoshihara Toru" userId="86ccaa3c9aeaa58c" providerId="LiveId" clId="{C3B7F4D4-CB05-46F3-A8CE-2D1FB61DB5A0}" dt="2021-05-28T07:06:33.462" v="165" actId="207"/>
          <ac:spMkLst>
            <pc:docMk/>
            <pc:sldMk cId="3181415291" sldId="259"/>
            <ac:spMk id="149" creationId="{A868540C-B86D-4EDC-A0AA-D14F283D5515}"/>
          </ac:spMkLst>
        </pc:spChg>
        <pc:spChg chg="mod">
          <ac:chgData name="Yoshihara Toru" userId="86ccaa3c9aeaa58c" providerId="LiveId" clId="{C3B7F4D4-CB05-46F3-A8CE-2D1FB61DB5A0}" dt="2021-05-28T07:06:07.439" v="160" actId="207"/>
          <ac:spMkLst>
            <pc:docMk/>
            <pc:sldMk cId="3181415291" sldId="259"/>
            <ac:spMk id="150" creationId="{D31B88B0-A56B-4AE0-B294-1A0F75F17E50}"/>
          </ac:spMkLst>
        </pc:spChg>
        <pc:spChg chg="mod">
          <ac:chgData name="Yoshihara Toru" userId="86ccaa3c9aeaa58c" providerId="LiveId" clId="{C3B7F4D4-CB05-46F3-A8CE-2D1FB61DB5A0}" dt="2021-05-28T07:06:07.439" v="160" actId="207"/>
          <ac:spMkLst>
            <pc:docMk/>
            <pc:sldMk cId="3181415291" sldId="259"/>
            <ac:spMk id="151" creationId="{D3B7051D-4B83-4AAD-ACC1-6091EEE34C0E}"/>
          </ac:spMkLst>
        </pc:spChg>
        <pc:spChg chg="mod">
          <ac:chgData name="Yoshihara Toru" userId="86ccaa3c9aeaa58c" providerId="LiveId" clId="{C3B7F4D4-CB05-46F3-A8CE-2D1FB61DB5A0}" dt="2021-05-28T07:10:47.906" v="181" actId="207"/>
          <ac:spMkLst>
            <pc:docMk/>
            <pc:sldMk cId="3181415291" sldId="259"/>
            <ac:spMk id="152" creationId="{E7178D25-512D-43C2-A1E0-562A38999B57}"/>
          </ac:spMkLst>
        </pc:spChg>
        <pc:spChg chg="mod">
          <ac:chgData name="Yoshihara Toru" userId="86ccaa3c9aeaa58c" providerId="LiveId" clId="{C3B7F4D4-CB05-46F3-A8CE-2D1FB61DB5A0}" dt="2021-05-28T07:10:12.032" v="177" actId="207"/>
          <ac:spMkLst>
            <pc:docMk/>
            <pc:sldMk cId="3181415291" sldId="259"/>
            <ac:spMk id="153" creationId="{038320C0-6AA1-45DE-A141-88A4B0C7037E}"/>
          </ac:spMkLst>
        </pc:spChg>
        <pc:spChg chg="mod">
          <ac:chgData name="Yoshihara Toru" userId="86ccaa3c9aeaa58c" providerId="LiveId" clId="{C3B7F4D4-CB05-46F3-A8CE-2D1FB61DB5A0}" dt="2021-05-28T07:10:12.032" v="177" actId="207"/>
          <ac:spMkLst>
            <pc:docMk/>
            <pc:sldMk cId="3181415291" sldId="259"/>
            <ac:spMk id="154" creationId="{93BA9F1B-4B70-4591-B794-77800A75BDE7}"/>
          </ac:spMkLst>
        </pc:spChg>
        <pc:spChg chg="mod">
          <ac:chgData name="Yoshihara Toru" userId="86ccaa3c9aeaa58c" providerId="LiveId" clId="{C3B7F4D4-CB05-46F3-A8CE-2D1FB61DB5A0}" dt="2021-05-28T07:10:12.032" v="177" actId="207"/>
          <ac:spMkLst>
            <pc:docMk/>
            <pc:sldMk cId="3181415291" sldId="259"/>
            <ac:spMk id="155" creationId="{FD44C552-4733-48DA-A281-6D5D1371F675}"/>
          </ac:spMkLst>
        </pc:spChg>
        <pc:spChg chg="mod">
          <ac:chgData name="Yoshihara Toru" userId="86ccaa3c9aeaa58c" providerId="LiveId" clId="{C3B7F4D4-CB05-46F3-A8CE-2D1FB61DB5A0}" dt="2021-05-28T07:06:07.439" v="160" actId="207"/>
          <ac:spMkLst>
            <pc:docMk/>
            <pc:sldMk cId="3181415291" sldId="259"/>
            <ac:spMk id="156" creationId="{CAC084AD-C2D0-4F4E-8187-1C42519A0FD3}"/>
          </ac:spMkLst>
        </pc:spChg>
        <pc:spChg chg="mod">
          <ac:chgData name="Yoshihara Toru" userId="86ccaa3c9aeaa58c" providerId="LiveId" clId="{C3B7F4D4-CB05-46F3-A8CE-2D1FB61DB5A0}" dt="2021-05-28T07:06:07.439" v="160" actId="207"/>
          <ac:spMkLst>
            <pc:docMk/>
            <pc:sldMk cId="3181415291" sldId="259"/>
            <ac:spMk id="157" creationId="{28234E23-1704-4912-8A86-9BC7324A1D1D}"/>
          </ac:spMkLst>
        </pc:spChg>
        <pc:spChg chg="mod">
          <ac:chgData name="Yoshihara Toru" userId="86ccaa3c9aeaa58c" providerId="LiveId" clId="{C3B7F4D4-CB05-46F3-A8CE-2D1FB61DB5A0}" dt="2021-05-28T07:06:33.462" v="165" actId="207"/>
          <ac:spMkLst>
            <pc:docMk/>
            <pc:sldMk cId="3181415291" sldId="259"/>
            <ac:spMk id="205" creationId="{891FAD94-2C5C-4D4F-AA93-494AE56047E1}"/>
          </ac:spMkLst>
        </pc:spChg>
        <pc:spChg chg="mod">
          <ac:chgData name="Yoshihara Toru" userId="86ccaa3c9aeaa58c" providerId="LiveId" clId="{C3B7F4D4-CB05-46F3-A8CE-2D1FB61DB5A0}" dt="2021-05-28T07:06:33.462" v="165" actId="207"/>
          <ac:spMkLst>
            <pc:docMk/>
            <pc:sldMk cId="3181415291" sldId="259"/>
            <ac:spMk id="206" creationId="{02226910-7991-48FD-8819-E77AD818BE9A}"/>
          </ac:spMkLst>
        </pc:spChg>
        <pc:spChg chg="mod">
          <ac:chgData name="Yoshihara Toru" userId="86ccaa3c9aeaa58c" providerId="LiveId" clId="{C3B7F4D4-CB05-46F3-A8CE-2D1FB61DB5A0}" dt="2021-05-28T07:10:47.906" v="181" actId="207"/>
          <ac:spMkLst>
            <pc:docMk/>
            <pc:sldMk cId="3181415291" sldId="259"/>
            <ac:spMk id="207" creationId="{274405BD-028D-43A4-9052-DEE651602B91}"/>
          </ac:spMkLst>
        </pc:spChg>
        <pc:spChg chg="mod">
          <ac:chgData name="Yoshihara Toru" userId="86ccaa3c9aeaa58c" providerId="LiveId" clId="{C3B7F4D4-CB05-46F3-A8CE-2D1FB61DB5A0}" dt="2021-05-28T07:10:03.619" v="176" actId="207"/>
          <ac:spMkLst>
            <pc:docMk/>
            <pc:sldMk cId="3181415291" sldId="259"/>
            <ac:spMk id="208" creationId="{69AF2CF7-A8BE-4A8E-A112-0960A7DB3BBE}"/>
          </ac:spMkLst>
        </pc:spChg>
        <pc:spChg chg="mod">
          <ac:chgData name="Yoshihara Toru" userId="86ccaa3c9aeaa58c" providerId="LiveId" clId="{C3B7F4D4-CB05-46F3-A8CE-2D1FB61DB5A0}" dt="2021-05-28T07:10:03.619" v="176" actId="207"/>
          <ac:spMkLst>
            <pc:docMk/>
            <pc:sldMk cId="3181415291" sldId="259"/>
            <ac:spMk id="209" creationId="{FAB035EE-0DF0-49A2-896D-C5576AE16CA4}"/>
          </ac:spMkLst>
        </pc:spChg>
        <pc:spChg chg="mod">
          <ac:chgData name="Yoshihara Toru" userId="86ccaa3c9aeaa58c" providerId="LiveId" clId="{C3B7F4D4-CB05-46F3-A8CE-2D1FB61DB5A0}" dt="2021-05-28T07:06:07.439" v="160" actId="207"/>
          <ac:spMkLst>
            <pc:docMk/>
            <pc:sldMk cId="3181415291" sldId="259"/>
            <ac:spMk id="210" creationId="{47150E2B-5D95-4241-B47C-6A889123D410}"/>
          </ac:spMkLst>
        </pc:spChg>
        <pc:spChg chg="mod">
          <ac:chgData name="Yoshihara Toru" userId="86ccaa3c9aeaa58c" providerId="LiveId" clId="{C3B7F4D4-CB05-46F3-A8CE-2D1FB61DB5A0}" dt="2021-05-28T07:06:07.439" v="160" actId="207"/>
          <ac:spMkLst>
            <pc:docMk/>
            <pc:sldMk cId="3181415291" sldId="259"/>
            <ac:spMk id="211" creationId="{F887F0A4-E5B4-423B-899E-3ED00202E7FB}"/>
          </ac:spMkLst>
        </pc:spChg>
        <pc:spChg chg="mod">
          <ac:chgData name="Yoshihara Toru" userId="86ccaa3c9aeaa58c" providerId="LiveId" clId="{C3B7F4D4-CB05-46F3-A8CE-2D1FB61DB5A0}" dt="2021-05-28T07:06:07.439" v="160" actId="207"/>
          <ac:spMkLst>
            <pc:docMk/>
            <pc:sldMk cId="3181415291" sldId="259"/>
            <ac:spMk id="212" creationId="{96DEBBF1-E065-4092-A747-B7ABE07DCD0B}"/>
          </ac:spMkLst>
        </pc:spChg>
        <pc:spChg chg="mod">
          <ac:chgData name="Yoshihara Toru" userId="86ccaa3c9aeaa58c" providerId="LiveId" clId="{C3B7F4D4-CB05-46F3-A8CE-2D1FB61DB5A0}" dt="2021-05-28T07:06:07.439" v="160" actId="207"/>
          <ac:spMkLst>
            <pc:docMk/>
            <pc:sldMk cId="3181415291" sldId="259"/>
            <ac:spMk id="213" creationId="{C8C6EB93-26BD-458B-BFB8-7BCF126FCF05}"/>
          </ac:spMkLst>
        </pc:spChg>
        <pc:spChg chg="mod">
          <ac:chgData name="Yoshihara Toru" userId="86ccaa3c9aeaa58c" providerId="LiveId" clId="{C3B7F4D4-CB05-46F3-A8CE-2D1FB61DB5A0}" dt="2021-05-28T07:06:07.439" v="160" actId="207"/>
          <ac:spMkLst>
            <pc:docMk/>
            <pc:sldMk cId="3181415291" sldId="259"/>
            <ac:spMk id="214" creationId="{8B937784-2FED-4CE8-BEEA-8F1F33C20179}"/>
          </ac:spMkLst>
        </pc:spChg>
        <pc:spChg chg="mod">
          <ac:chgData name="Yoshihara Toru" userId="86ccaa3c9aeaa58c" providerId="LiveId" clId="{C3B7F4D4-CB05-46F3-A8CE-2D1FB61DB5A0}" dt="2021-05-28T07:06:07.439" v="160" actId="207"/>
          <ac:spMkLst>
            <pc:docMk/>
            <pc:sldMk cId="3181415291" sldId="259"/>
            <ac:spMk id="215" creationId="{A73FBDB0-FCCF-46A7-B1AD-2E04FA3BFEB1}"/>
          </ac:spMkLst>
        </pc:spChg>
        <pc:spChg chg="mod">
          <ac:chgData name="Yoshihara Toru" userId="86ccaa3c9aeaa58c" providerId="LiveId" clId="{C3B7F4D4-CB05-46F3-A8CE-2D1FB61DB5A0}" dt="2021-05-28T07:06:07.439" v="160" actId="207"/>
          <ac:spMkLst>
            <pc:docMk/>
            <pc:sldMk cId="3181415291" sldId="259"/>
            <ac:spMk id="216" creationId="{C37B656B-7392-45F1-B709-B0A8D23B6C3A}"/>
          </ac:spMkLst>
        </pc:spChg>
        <pc:spChg chg="mod">
          <ac:chgData name="Yoshihara Toru" userId="86ccaa3c9aeaa58c" providerId="LiveId" clId="{C3B7F4D4-CB05-46F3-A8CE-2D1FB61DB5A0}" dt="2021-05-28T07:06:07.439" v="160" actId="207"/>
          <ac:spMkLst>
            <pc:docMk/>
            <pc:sldMk cId="3181415291" sldId="259"/>
            <ac:spMk id="217" creationId="{943C243D-0AB3-4D88-A94F-4E49DBDFF3FB}"/>
          </ac:spMkLst>
        </pc:spChg>
        <pc:spChg chg="mod">
          <ac:chgData name="Yoshihara Toru" userId="86ccaa3c9aeaa58c" providerId="LiveId" clId="{C3B7F4D4-CB05-46F3-A8CE-2D1FB61DB5A0}" dt="2021-05-28T07:10:47.906" v="181" actId="207"/>
          <ac:spMkLst>
            <pc:docMk/>
            <pc:sldMk cId="3181415291" sldId="259"/>
            <ac:spMk id="225" creationId="{444C7805-301E-404A-A9A0-83D02CD505A3}"/>
          </ac:spMkLst>
        </pc:spChg>
        <pc:spChg chg="mod">
          <ac:chgData name="Yoshihara Toru" userId="86ccaa3c9aeaa58c" providerId="LiveId" clId="{C3B7F4D4-CB05-46F3-A8CE-2D1FB61DB5A0}" dt="2021-05-28T07:09:56.355" v="175" actId="207"/>
          <ac:spMkLst>
            <pc:docMk/>
            <pc:sldMk cId="3181415291" sldId="259"/>
            <ac:spMk id="226" creationId="{ABB30F26-75AE-412A-8F9C-5CA630750772}"/>
          </ac:spMkLst>
        </pc:spChg>
        <pc:spChg chg="add mod">
          <ac:chgData name="Yoshihara Toru" userId="86ccaa3c9aeaa58c" providerId="LiveId" clId="{C3B7F4D4-CB05-46F3-A8CE-2D1FB61DB5A0}" dt="2021-05-28T07:05:00.769" v="157" actId="571"/>
          <ac:spMkLst>
            <pc:docMk/>
            <pc:sldMk cId="3181415291" sldId="259"/>
            <ac:spMk id="245" creationId="{F78433DD-C0AE-40E4-AC99-C2134254A323}"/>
          </ac:spMkLst>
        </pc:spChg>
        <pc:spChg chg="add mod">
          <ac:chgData name="Yoshihara Toru" userId="86ccaa3c9aeaa58c" providerId="LiveId" clId="{C3B7F4D4-CB05-46F3-A8CE-2D1FB61DB5A0}" dt="2021-05-28T07:05:00.769" v="157" actId="571"/>
          <ac:spMkLst>
            <pc:docMk/>
            <pc:sldMk cId="3181415291" sldId="259"/>
            <ac:spMk id="248" creationId="{0A7B56F8-B461-4784-91AF-8F2EC5EE6224}"/>
          </ac:spMkLst>
        </pc:spChg>
        <pc:spChg chg="mod">
          <ac:chgData name="Yoshihara Toru" userId="86ccaa3c9aeaa58c" providerId="LiveId" clId="{C3B7F4D4-CB05-46F3-A8CE-2D1FB61DB5A0}" dt="2021-05-28T08:19:04.848" v="191" actId="207"/>
          <ac:spMkLst>
            <pc:docMk/>
            <pc:sldMk cId="3181415291" sldId="259"/>
            <ac:spMk id="251" creationId="{4F0D7DF4-CED1-455D-8504-DEF332578FE8}"/>
          </ac:spMkLst>
        </pc:spChg>
        <pc:spChg chg="mod">
          <ac:chgData name="Yoshihara Toru" userId="86ccaa3c9aeaa58c" providerId="LiveId" clId="{C3B7F4D4-CB05-46F3-A8CE-2D1FB61DB5A0}" dt="2021-05-28T07:09:22.791" v="174" actId="20577"/>
          <ac:spMkLst>
            <pc:docMk/>
            <pc:sldMk cId="3181415291" sldId="259"/>
            <ac:spMk id="253" creationId="{1B07E903-88B4-4EAB-8F30-703F8022F694}"/>
          </ac:spMkLst>
        </pc:spChg>
        <pc:spChg chg="add mod">
          <ac:chgData name="Yoshihara Toru" userId="86ccaa3c9aeaa58c" providerId="LiveId" clId="{C3B7F4D4-CB05-46F3-A8CE-2D1FB61DB5A0}" dt="2021-05-28T07:05:00.769" v="157" actId="571"/>
          <ac:spMkLst>
            <pc:docMk/>
            <pc:sldMk cId="3181415291" sldId="259"/>
            <ac:spMk id="256" creationId="{D4BD9719-093E-4308-AA8C-2BCB6A7E38CC}"/>
          </ac:spMkLst>
        </pc:spChg>
        <pc:spChg chg="add mod">
          <ac:chgData name="Yoshihara Toru" userId="86ccaa3c9aeaa58c" providerId="LiveId" clId="{C3B7F4D4-CB05-46F3-A8CE-2D1FB61DB5A0}" dt="2021-05-28T07:05:00.769" v="157" actId="571"/>
          <ac:spMkLst>
            <pc:docMk/>
            <pc:sldMk cId="3181415291" sldId="259"/>
            <ac:spMk id="257" creationId="{35F542DF-429A-4AA1-87BF-587CB609C684}"/>
          </ac:spMkLst>
        </pc:spChg>
        <pc:spChg chg="add mod">
          <ac:chgData name="Yoshihara Toru" userId="86ccaa3c9aeaa58c" providerId="LiveId" clId="{C3B7F4D4-CB05-46F3-A8CE-2D1FB61DB5A0}" dt="2021-05-28T07:05:00.769" v="157" actId="571"/>
          <ac:spMkLst>
            <pc:docMk/>
            <pc:sldMk cId="3181415291" sldId="259"/>
            <ac:spMk id="258" creationId="{CC6EA88E-C2CE-49F1-AFDC-22EC36C4259B}"/>
          </ac:spMkLst>
        </pc:spChg>
        <pc:spChg chg="add mod">
          <ac:chgData name="Yoshihara Toru" userId="86ccaa3c9aeaa58c" providerId="LiveId" clId="{C3B7F4D4-CB05-46F3-A8CE-2D1FB61DB5A0}" dt="2021-05-28T07:05:00.769" v="157" actId="571"/>
          <ac:spMkLst>
            <pc:docMk/>
            <pc:sldMk cId="3181415291" sldId="259"/>
            <ac:spMk id="259" creationId="{C348195B-772C-4372-88B2-D04FCA6408CE}"/>
          </ac:spMkLst>
        </pc:spChg>
        <pc:spChg chg="add mod">
          <ac:chgData name="Yoshihara Toru" userId="86ccaa3c9aeaa58c" providerId="LiveId" clId="{C3B7F4D4-CB05-46F3-A8CE-2D1FB61DB5A0}" dt="2021-05-28T07:05:00.769" v="157" actId="571"/>
          <ac:spMkLst>
            <pc:docMk/>
            <pc:sldMk cId="3181415291" sldId="259"/>
            <ac:spMk id="260" creationId="{3266396A-FACA-4C55-9B95-8B2EA58B12A1}"/>
          </ac:spMkLst>
        </pc:spChg>
        <pc:spChg chg="add mod">
          <ac:chgData name="Yoshihara Toru" userId="86ccaa3c9aeaa58c" providerId="LiveId" clId="{C3B7F4D4-CB05-46F3-A8CE-2D1FB61DB5A0}" dt="2021-05-28T07:05:00.769" v="157" actId="571"/>
          <ac:spMkLst>
            <pc:docMk/>
            <pc:sldMk cId="3181415291" sldId="259"/>
            <ac:spMk id="261" creationId="{D992FBBD-314F-4659-B9D4-AE6F5FE87344}"/>
          </ac:spMkLst>
        </pc:spChg>
        <pc:spChg chg="add mod">
          <ac:chgData name="Yoshihara Toru" userId="86ccaa3c9aeaa58c" providerId="LiveId" clId="{C3B7F4D4-CB05-46F3-A8CE-2D1FB61DB5A0}" dt="2021-05-28T07:05:00.769" v="157" actId="571"/>
          <ac:spMkLst>
            <pc:docMk/>
            <pc:sldMk cId="3181415291" sldId="259"/>
            <ac:spMk id="262" creationId="{A57A35B8-F86D-48EC-A807-23742562BBF1}"/>
          </ac:spMkLst>
        </pc:spChg>
        <pc:spChg chg="add mod">
          <ac:chgData name="Yoshihara Toru" userId="86ccaa3c9aeaa58c" providerId="LiveId" clId="{C3B7F4D4-CB05-46F3-A8CE-2D1FB61DB5A0}" dt="2021-05-28T07:05:00.769" v="157" actId="571"/>
          <ac:spMkLst>
            <pc:docMk/>
            <pc:sldMk cId="3181415291" sldId="259"/>
            <ac:spMk id="263" creationId="{E7D91E21-D831-48CC-9210-AFCB91354E6F}"/>
          </ac:spMkLst>
        </pc:spChg>
        <pc:spChg chg="add mod">
          <ac:chgData name="Yoshihara Toru" userId="86ccaa3c9aeaa58c" providerId="LiveId" clId="{C3B7F4D4-CB05-46F3-A8CE-2D1FB61DB5A0}" dt="2021-05-28T07:05:00.769" v="157" actId="571"/>
          <ac:spMkLst>
            <pc:docMk/>
            <pc:sldMk cId="3181415291" sldId="259"/>
            <ac:spMk id="264" creationId="{6F1EC965-A1ED-4111-8ACE-3ED8FA4374D2}"/>
          </ac:spMkLst>
        </pc:spChg>
        <pc:spChg chg="add mod">
          <ac:chgData name="Yoshihara Toru" userId="86ccaa3c9aeaa58c" providerId="LiveId" clId="{C3B7F4D4-CB05-46F3-A8CE-2D1FB61DB5A0}" dt="2021-05-28T07:05:00.769" v="157" actId="571"/>
          <ac:spMkLst>
            <pc:docMk/>
            <pc:sldMk cId="3181415291" sldId="259"/>
            <ac:spMk id="265" creationId="{9D4228EC-4626-41D7-BF6A-940EF4F6702B}"/>
          </ac:spMkLst>
        </pc:spChg>
      </pc:sldChg>
      <pc:sldChg chg="modSp add mod">
        <pc:chgData name="Yoshihara Toru" userId="86ccaa3c9aeaa58c" providerId="LiveId" clId="{C3B7F4D4-CB05-46F3-A8CE-2D1FB61DB5A0}" dt="2021-05-28T08:19:00.089" v="190" actId="207"/>
        <pc:sldMkLst>
          <pc:docMk/>
          <pc:sldMk cId="3971853800" sldId="260"/>
        </pc:sldMkLst>
        <pc:spChg chg="mod">
          <ac:chgData name="Yoshihara Toru" userId="86ccaa3c9aeaa58c" providerId="LiveId" clId="{C3B7F4D4-CB05-46F3-A8CE-2D1FB61DB5A0}" dt="2021-05-28T07:11:11.386" v="184" actId="207"/>
          <ac:spMkLst>
            <pc:docMk/>
            <pc:sldMk cId="3971853800" sldId="260"/>
            <ac:spMk id="5" creationId="{B4D2862D-89A6-4FDC-A756-51EDC9DEA3D4}"/>
          </ac:spMkLst>
        </pc:spChg>
        <pc:spChg chg="mod">
          <ac:chgData name="Yoshihara Toru" userId="86ccaa3c9aeaa58c" providerId="LiveId" clId="{C3B7F4D4-CB05-46F3-A8CE-2D1FB61DB5A0}" dt="2021-05-28T07:11:11.386" v="184" actId="207"/>
          <ac:spMkLst>
            <pc:docMk/>
            <pc:sldMk cId="3971853800" sldId="260"/>
            <ac:spMk id="28" creationId="{75FBB6A3-6946-4DFC-A79C-9FAF8C034406}"/>
          </ac:spMkLst>
        </pc:spChg>
        <pc:spChg chg="mod">
          <ac:chgData name="Yoshihara Toru" userId="86ccaa3c9aeaa58c" providerId="LiveId" clId="{C3B7F4D4-CB05-46F3-A8CE-2D1FB61DB5A0}" dt="2021-05-28T07:11:11.386" v="184" actId="207"/>
          <ac:spMkLst>
            <pc:docMk/>
            <pc:sldMk cId="3971853800" sldId="260"/>
            <ac:spMk id="51" creationId="{3B7F839C-7864-4D56-B972-A7FC3408FD5E}"/>
          </ac:spMkLst>
        </pc:spChg>
        <pc:spChg chg="mod">
          <ac:chgData name="Yoshihara Toru" userId="86ccaa3c9aeaa58c" providerId="LiveId" clId="{C3B7F4D4-CB05-46F3-A8CE-2D1FB61DB5A0}" dt="2021-05-28T07:11:11.386" v="184" actId="207"/>
          <ac:spMkLst>
            <pc:docMk/>
            <pc:sldMk cId="3971853800" sldId="260"/>
            <ac:spMk id="80" creationId="{1DEE5582-7ACC-487B-ADF7-C52F95405C06}"/>
          </ac:spMkLst>
        </pc:spChg>
        <pc:spChg chg="mod">
          <ac:chgData name="Yoshihara Toru" userId="86ccaa3c9aeaa58c" providerId="LiveId" clId="{C3B7F4D4-CB05-46F3-A8CE-2D1FB61DB5A0}" dt="2021-05-28T07:11:11.386" v="184" actId="207"/>
          <ac:spMkLst>
            <pc:docMk/>
            <pc:sldMk cId="3971853800" sldId="260"/>
            <ac:spMk id="99" creationId="{C809CBC3-D00F-4DD4-A9E7-F0164C87688F}"/>
          </ac:spMkLst>
        </pc:spChg>
        <pc:spChg chg="mod">
          <ac:chgData name="Yoshihara Toru" userId="86ccaa3c9aeaa58c" providerId="LiveId" clId="{C3B7F4D4-CB05-46F3-A8CE-2D1FB61DB5A0}" dt="2021-05-28T07:11:11.386" v="184" actId="207"/>
          <ac:spMkLst>
            <pc:docMk/>
            <pc:sldMk cId="3971853800" sldId="260"/>
            <ac:spMk id="117" creationId="{909424E5-52FD-48C0-A95C-1C2DA90D3855}"/>
          </ac:spMkLst>
        </pc:spChg>
        <pc:spChg chg="mod">
          <ac:chgData name="Yoshihara Toru" userId="86ccaa3c9aeaa58c" providerId="LiveId" clId="{C3B7F4D4-CB05-46F3-A8CE-2D1FB61DB5A0}" dt="2021-05-28T07:11:11.386" v="184" actId="207"/>
          <ac:spMkLst>
            <pc:docMk/>
            <pc:sldMk cId="3971853800" sldId="260"/>
            <ac:spMk id="135" creationId="{EB245E7A-15DA-4C33-A286-850CAB3C6578}"/>
          </ac:spMkLst>
        </pc:spChg>
        <pc:spChg chg="mod">
          <ac:chgData name="Yoshihara Toru" userId="86ccaa3c9aeaa58c" providerId="LiveId" clId="{C3B7F4D4-CB05-46F3-A8CE-2D1FB61DB5A0}" dt="2021-05-28T07:11:11.386" v="184" actId="207"/>
          <ac:spMkLst>
            <pc:docMk/>
            <pc:sldMk cId="3971853800" sldId="260"/>
            <ac:spMk id="152" creationId="{E7178D25-512D-43C2-A1E0-562A38999B57}"/>
          </ac:spMkLst>
        </pc:spChg>
        <pc:spChg chg="mod">
          <ac:chgData name="Yoshihara Toru" userId="86ccaa3c9aeaa58c" providerId="LiveId" clId="{C3B7F4D4-CB05-46F3-A8CE-2D1FB61DB5A0}" dt="2021-05-28T07:11:11.386" v="184" actId="207"/>
          <ac:spMkLst>
            <pc:docMk/>
            <pc:sldMk cId="3971853800" sldId="260"/>
            <ac:spMk id="207" creationId="{274405BD-028D-43A4-9052-DEE651602B91}"/>
          </ac:spMkLst>
        </pc:spChg>
        <pc:spChg chg="mod">
          <ac:chgData name="Yoshihara Toru" userId="86ccaa3c9aeaa58c" providerId="LiveId" clId="{C3B7F4D4-CB05-46F3-A8CE-2D1FB61DB5A0}" dt="2021-05-28T07:11:11.386" v="184" actId="207"/>
          <ac:spMkLst>
            <pc:docMk/>
            <pc:sldMk cId="3971853800" sldId="260"/>
            <ac:spMk id="225" creationId="{444C7805-301E-404A-A9A0-83D02CD505A3}"/>
          </ac:spMkLst>
        </pc:spChg>
        <pc:spChg chg="mod">
          <ac:chgData name="Yoshihara Toru" userId="86ccaa3c9aeaa58c" providerId="LiveId" clId="{C3B7F4D4-CB05-46F3-A8CE-2D1FB61DB5A0}" dt="2021-05-28T08:19:00.089" v="190" actId="207"/>
          <ac:spMkLst>
            <pc:docMk/>
            <pc:sldMk cId="3971853800" sldId="260"/>
            <ac:spMk id="251" creationId="{4F0D7DF4-CED1-455D-8504-DEF332578F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CFC1-C2E2-4AB8-99CC-C87865AA1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86179-D2AA-4F55-AC86-2EE44AF47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D81ED-9B67-4BA1-BE73-F6B0E64A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D271-BDAE-41EB-97D2-57FBE6710E14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436BD-8E9B-45AA-BB2C-08FC61DB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28AF2-8A57-432C-BB69-1F18C254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091E-58CF-424F-9B16-28F3CC8AE7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79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D000-E9E7-4284-B7BC-9C96BAE6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F2398-9C76-4529-BADC-5F14AFFB8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CA04C-D4B3-4F3E-99EC-46D815A1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D271-BDAE-41EB-97D2-57FBE6710E14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38738-866A-4A7D-914A-481EFBBE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F5465-25FA-4FA6-A937-486573F9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091E-58CF-424F-9B16-28F3CC8AE7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33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0DDD6-1690-4362-978B-79709BD59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5DCA1-217C-48A3-81B9-5D1DDECC3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3D7A7-312A-4A09-AFB8-C8807E50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D271-BDAE-41EB-97D2-57FBE6710E14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BB92A-3423-495A-BE54-1B63D00A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E7810-B1EF-40FF-9E1C-B94590DF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091E-58CF-424F-9B16-28F3CC8AE7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0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659A-6E60-4B29-BAA0-FF647BD4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5A51C-522F-4BA2-9672-17259CDED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9D49-B14D-4401-87D3-79462189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D271-BDAE-41EB-97D2-57FBE6710E14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92979-20A9-4F98-934F-EE30F1EA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C06F3-A413-4214-9A58-05ACD1FB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091E-58CF-424F-9B16-28F3CC8AE7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90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2FB5-0B53-441A-BEBF-1537A3DF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D386F-15C7-468E-B933-C6EE1294D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9C897-A91C-4BC7-9CE5-BECA1B9D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D271-BDAE-41EB-97D2-57FBE6710E14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81411-4B23-4782-B04D-D2ACDFF2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0AEC-38BF-45FD-88B4-950A543C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091E-58CF-424F-9B16-28F3CC8AE7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02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00BC-334F-4C07-8429-73A1DFC8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738D-728F-403B-8E69-A5C9B8825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BD493-DB17-4890-BD29-0A6A7EA58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F31F9-A517-4B81-92BF-F15E66B3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D271-BDAE-41EB-97D2-57FBE6710E14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E2154-7ECF-4711-9EC2-34F0A0EB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761D1-1E82-4632-A631-80A818C2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091E-58CF-424F-9B16-28F3CC8AE7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45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809F-DB07-454E-8F07-F087405F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29817-018C-43AE-8F84-9E7FA37B5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3FFB9-D4A6-4638-B67E-0F75BDE2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42470-3CCE-408E-B60D-05124A809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2954C-E448-4251-8CAB-BE750A5A1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746E4-89EC-42E6-9DD8-59245C37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D271-BDAE-41EB-97D2-57FBE6710E14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ED8F3-2AFB-42C0-97E4-05409DEE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74B27-4A4A-4A68-9937-BF9BF468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091E-58CF-424F-9B16-28F3CC8AE7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87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EA3B-9120-41ED-8DED-47146F6D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13B41-AA6F-4062-9ACD-F772FF30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D271-BDAE-41EB-97D2-57FBE6710E14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9C67F-4819-45C2-A7A6-1B7B2B2D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85D8E-45D6-4F87-926B-731A8AA7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091E-58CF-424F-9B16-28F3CC8AE7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64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08C00-F884-47D1-A84D-C2226AA2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D271-BDAE-41EB-97D2-57FBE6710E14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50C01-E803-411A-9145-E37A677A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3412C-079B-444E-B260-CD4334B8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091E-58CF-424F-9B16-28F3CC8AE7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14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D032-BDBD-4B1F-8FF9-3809DF25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B445-EFF2-406E-8240-F7C4E3CD7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0D83A-4099-4901-B550-A2B8DECFB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7CDCA-C3A7-4E51-9068-0AC88820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D271-BDAE-41EB-97D2-57FBE6710E14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12B44-2388-4A2A-B49D-574BECF0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776E1-F9B0-4130-B4BC-3D9E2574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091E-58CF-424F-9B16-28F3CC8AE7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33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76B7-307E-4910-BA61-B118B8BD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EEF0D-4E9C-4ADD-93F7-F782313CC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9F16A-659C-42D9-ACEF-71F96B2B2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DE1CB-AE06-45B6-BC7D-72E821D9C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D271-BDAE-41EB-97D2-57FBE6710E14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C5F9D-B39C-483B-9459-FF3ED61C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6FAA5-AAD4-44F0-AB44-AADAFFDB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091E-58CF-424F-9B16-28F3CC8AE7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06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BC16A-7062-4B1C-A8B9-DE35F920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B13E3-3600-4FBD-BAEA-2681ED2AF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F37B2-685E-4928-AA50-8AA48789F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7D271-BDAE-41EB-97D2-57FBE6710E14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DD410-3694-40F9-9BC6-A82711CDE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901A9-5CD6-44F2-9280-76893DD7F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1091E-58CF-424F-9B16-28F3CC8AE7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4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02B3-0060-4A08-9681-D45EB61B4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C73C7-E553-4015-9201-00232BA35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8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939DEE-E090-474E-8CD3-1F0A628E7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943A3F-AE33-4FC2-B460-5BAE3E8BBF8C}"/>
              </a:ext>
            </a:extLst>
          </p:cNvPr>
          <p:cNvCxnSpPr>
            <a:cxnSpLocks/>
          </p:cNvCxnSpPr>
          <p:nvPr/>
        </p:nvCxnSpPr>
        <p:spPr>
          <a:xfrm>
            <a:off x="560439" y="611702"/>
            <a:ext cx="1106129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07EBF-05EE-431E-89FF-F1933E3A6E7B}"/>
              </a:ext>
            </a:extLst>
          </p:cNvPr>
          <p:cNvSpPr txBox="1"/>
          <p:nvPr/>
        </p:nvSpPr>
        <p:spPr>
          <a:xfrm>
            <a:off x="1977796" y="150037"/>
            <a:ext cx="101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HUE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597034-8C53-4018-88C5-919B7BC9825E}"/>
              </a:ext>
            </a:extLst>
          </p:cNvPr>
          <p:cNvCxnSpPr>
            <a:cxnSpLocks/>
          </p:cNvCxnSpPr>
          <p:nvPr/>
        </p:nvCxnSpPr>
        <p:spPr>
          <a:xfrm>
            <a:off x="583791" y="921774"/>
            <a:ext cx="0" cy="544952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A4F2B3-6DA0-4C53-9C41-1C4B7990683F}"/>
              </a:ext>
            </a:extLst>
          </p:cNvPr>
          <p:cNvSpPr txBox="1"/>
          <p:nvPr/>
        </p:nvSpPr>
        <p:spPr>
          <a:xfrm>
            <a:off x="658763" y="1615551"/>
            <a:ext cx="20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Chroma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BCAC636-33F7-4164-B8AC-70E6777C0FF0}"/>
              </a:ext>
            </a:extLst>
          </p:cNvPr>
          <p:cNvSpPr/>
          <p:nvPr/>
        </p:nvSpPr>
        <p:spPr>
          <a:xfrm>
            <a:off x="5862" y="3018692"/>
            <a:ext cx="12174415" cy="2667000"/>
          </a:xfrm>
          <a:custGeom>
            <a:avLst/>
            <a:gdLst>
              <a:gd name="connsiteX0" fmla="*/ 0 w 12174415"/>
              <a:gd name="connsiteY0" fmla="*/ 1506416 h 2667000"/>
              <a:gd name="connsiteX1" fmla="*/ 4911969 w 12174415"/>
              <a:gd name="connsiteY1" fmla="*/ 1506416 h 2667000"/>
              <a:gd name="connsiteX2" fmla="*/ 4911969 w 12174415"/>
              <a:gd name="connsiteY2" fmla="*/ 0 h 2667000"/>
              <a:gd name="connsiteX3" fmla="*/ 6137030 w 12174415"/>
              <a:gd name="connsiteY3" fmla="*/ 0 h 2667000"/>
              <a:gd name="connsiteX4" fmla="*/ 6137030 w 12174415"/>
              <a:gd name="connsiteY4" fmla="*/ 363416 h 2667000"/>
              <a:gd name="connsiteX5" fmla="*/ 6564923 w 12174415"/>
              <a:gd name="connsiteY5" fmla="*/ 363416 h 2667000"/>
              <a:gd name="connsiteX6" fmla="*/ 6564923 w 12174415"/>
              <a:gd name="connsiteY6" fmla="*/ 738554 h 2667000"/>
              <a:gd name="connsiteX7" fmla="*/ 7291753 w 12174415"/>
              <a:gd name="connsiteY7" fmla="*/ 738554 h 2667000"/>
              <a:gd name="connsiteX8" fmla="*/ 7291753 w 12174415"/>
              <a:gd name="connsiteY8" fmla="*/ 1143000 h 2667000"/>
              <a:gd name="connsiteX9" fmla="*/ 8047892 w 12174415"/>
              <a:gd name="connsiteY9" fmla="*/ 1143000 h 2667000"/>
              <a:gd name="connsiteX10" fmla="*/ 8047892 w 12174415"/>
              <a:gd name="connsiteY10" fmla="*/ 1524000 h 2667000"/>
              <a:gd name="connsiteX11" fmla="*/ 8827476 w 12174415"/>
              <a:gd name="connsiteY11" fmla="*/ 1524000 h 2667000"/>
              <a:gd name="connsiteX12" fmla="*/ 8827476 w 12174415"/>
              <a:gd name="connsiteY12" fmla="*/ 1899139 h 2667000"/>
              <a:gd name="connsiteX13" fmla="*/ 9595338 w 12174415"/>
              <a:gd name="connsiteY13" fmla="*/ 1899139 h 2667000"/>
              <a:gd name="connsiteX14" fmla="*/ 9595338 w 12174415"/>
              <a:gd name="connsiteY14" fmla="*/ 2280139 h 2667000"/>
              <a:gd name="connsiteX15" fmla="*/ 10322169 w 12174415"/>
              <a:gd name="connsiteY15" fmla="*/ 2280139 h 2667000"/>
              <a:gd name="connsiteX16" fmla="*/ 10322169 w 12174415"/>
              <a:gd name="connsiteY16" fmla="*/ 2667000 h 2667000"/>
              <a:gd name="connsiteX17" fmla="*/ 11383107 w 12174415"/>
              <a:gd name="connsiteY17" fmla="*/ 2667000 h 2667000"/>
              <a:gd name="connsiteX18" fmla="*/ 11383107 w 12174415"/>
              <a:gd name="connsiteY18" fmla="*/ 1899139 h 2667000"/>
              <a:gd name="connsiteX19" fmla="*/ 12174415 w 12174415"/>
              <a:gd name="connsiteY19" fmla="*/ 1899139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74415" h="2667000">
                <a:moveTo>
                  <a:pt x="0" y="1506416"/>
                </a:moveTo>
                <a:lnTo>
                  <a:pt x="4911969" y="1506416"/>
                </a:lnTo>
                <a:lnTo>
                  <a:pt x="4911969" y="0"/>
                </a:lnTo>
                <a:lnTo>
                  <a:pt x="6137030" y="0"/>
                </a:lnTo>
                <a:lnTo>
                  <a:pt x="6137030" y="363416"/>
                </a:lnTo>
                <a:lnTo>
                  <a:pt x="6564923" y="363416"/>
                </a:lnTo>
                <a:lnTo>
                  <a:pt x="6564923" y="738554"/>
                </a:lnTo>
                <a:lnTo>
                  <a:pt x="7291753" y="738554"/>
                </a:lnTo>
                <a:lnTo>
                  <a:pt x="7291753" y="1143000"/>
                </a:lnTo>
                <a:lnTo>
                  <a:pt x="8047892" y="1143000"/>
                </a:lnTo>
                <a:lnTo>
                  <a:pt x="8047892" y="1524000"/>
                </a:lnTo>
                <a:lnTo>
                  <a:pt x="8827476" y="1524000"/>
                </a:lnTo>
                <a:lnTo>
                  <a:pt x="8827476" y="1899139"/>
                </a:lnTo>
                <a:lnTo>
                  <a:pt x="9595338" y="1899139"/>
                </a:lnTo>
                <a:lnTo>
                  <a:pt x="9595338" y="2280139"/>
                </a:lnTo>
                <a:lnTo>
                  <a:pt x="10322169" y="2280139"/>
                </a:lnTo>
                <a:lnTo>
                  <a:pt x="10322169" y="2667000"/>
                </a:lnTo>
                <a:lnTo>
                  <a:pt x="11383107" y="2667000"/>
                </a:lnTo>
                <a:lnTo>
                  <a:pt x="11383107" y="1899139"/>
                </a:lnTo>
                <a:lnTo>
                  <a:pt x="12174415" y="1899139"/>
                </a:lnTo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98C8EE-C3BD-4287-A49D-648C03B7A4F9}"/>
              </a:ext>
            </a:extLst>
          </p:cNvPr>
          <p:cNvCxnSpPr>
            <a:cxnSpLocks/>
          </p:cNvCxnSpPr>
          <p:nvPr/>
        </p:nvCxnSpPr>
        <p:spPr>
          <a:xfrm>
            <a:off x="1719230" y="4706815"/>
            <a:ext cx="0" cy="104921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9E93AF-E2BE-4D48-B220-E49341397365}"/>
              </a:ext>
            </a:extLst>
          </p:cNvPr>
          <p:cNvCxnSpPr>
            <a:cxnSpLocks/>
          </p:cNvCxnSpPr>
          <p:nvPr/>
        </p:nvCxnSpPr>
        <p:spPr>
          <a:xfrm flipV="1">
            <a:off x="1719230" y="3302976"/>
            <a:ext cx="0" cy="104921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30D5005-C184-453D-B019-C053D5368D7C}"/>
              </a:ext>
            </a:extLst>
          </p:cNvPr>
          <p:cNvSpPr txBox="1"/>
          <p:nvPr/>
        </p:nvSpPr>
        <p:spPr>
          <a:xfrm>
            <a:off x="1823511" y="3673187"/>
            <a:ext cx="2742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BT.709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47615C-0F80-4691-8C93-EA70E8BE1DCC}"/>
              </a:ext>
            </a:extLst>
          </p:cNvPr>
          <p:cNvSpPr txBox="1"/>
          <p:nvPr/>
        </p:nvSpPr>
        <p:spPr>
          <a:xfrm>
            <a:off x="1823512" y="4939279"/>
            <a:ext cx="2742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BT.2020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5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4F0D7DF4-CED1-455D-8504-DEF332578FE8}"/>
              </a:ext>
            </a:extLst>
          </p:cNvPr>
          <p:cNvSpPr/>
          <p:nvPr/>
        </p:nvSpPr>
        <p:spPr>
          <a:xfrm>
            <a:off x="1101969" y="873369"/>
            <a:ext cx="8446478" cy="47888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BCA908-0485-4D40-B5EB-CE8C9B6F2433}"/>
              </a:ext>
            </a:extLst>
          </p:cNvPr>
          <p:cNvSpPr/>
          <p:nvPr/>
        </p:nvSpPr>
        <p:spPr>
          <a:xfrm>
            <a:off x="1758462" y="1557788"/>
            <a:ext cx="7200000" cy="3600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D2862D-89A6-4FDC-A756-51EDC9DEA3D4}"/>
              </a:ext>
            </a:extLst>
          </p:cNvPr>
          <p:cNvSpPr/>
          <p:nvPr/>
        </p:nvSpPr>
        <p:spPr>
          <a:xfrm>
            <a:off x="175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C3C1C6-D0C6-4718-99F1-738F714708DC}"/>
              </a:ext>
            </a:extLst>
          </p:cNvPr>
          <p:cNvSpPr/>
          <p:nvPr/>
        </p:nvSpPr>
        <p:spPr>
          <a:xfrm>
            <a:off x="211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DCFF96-4C2F-4E0B-8A1F-B116D1AD2441}"/>
              </a:ext>
            </a:extLst>
          </p:cNvPr>
          <p:cNvSpPr/>
          <p:nvPr/>
        </p:nvSpPr>
        <p:spPr>
          <a:xfrm>
            <a:off x="247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317261-82C5-4946-A369-CEDCBA30709F}"/>
              </a:ext>
            </a:extLst>
          </p:cNvPr>
          <p:cNvSpPr/>
          <p:nvPr/>
        </p:nvSpPr>
        <p:spPr>
          <a:xfrm>
            <a:off x="283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A083B6-A6CD-48A1-929F-19D2DB737D3B}"/>
              </a:ext>
            </a:extLst>
          </p:cNvPr>
          <p:cNvSpPr/>
          <p:nvPr/>
        </p:nvSpPr>
        <p:spPr>
          <a:xfrm>
            <a:off x="319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6A28EE-86FD-4FF8-AC32-AD30F3CF0B06}"/>
              </a:ext>
            </a:extLst>
          </p:cNvPr>
          <p:cNvSpPr/>
          <p:nvPr/>
        </p:nvSpPr>
        <p:spPr>
          <a:xfrm>
            <a:off x="355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2E1D48-9393-4A96-A87F-EF534D9C3B1C}"/>
              </a:ext>
            </a:extLst>
          </p:cNvPr>
          <p:cNvSpPr/>
          <p:nvPr/>
        </p:nvSpPr>
        <p:spPr>
          <a:xfrm>
            <a:off x="391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39BB70-C84C-42C0-89AB-16747A0BD0CE}"/>
              </a:ext>
            </a:extLst>
          </p:cNvPr>
          <p:cNvSpPr/>
          <p:nvPr/>
        </p:nvSpPr>
        <p:spPr>
          <a:xfrm>
            <a:off x="427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BA43C7-72E4-4D74-99FF-CA25FFEA91C6}"/>
              </a:ext>
            </a:extLst>
          </p:cNvPr>
          <p:cNvSpPr/>
          <p:nvPr/>
        </p:nvSpPr>
        <p:spPr>
          <a:xfrm>
            <a:off x="463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71ACAF-A475-4F7C-98B6-0FF05374FB1A}"/>
              </a:ext>
            </a:extLst>
          </p:cNvPr>
          <p:cNvSpPr/>
          <p:nvPr/>
        </p:nvSpPr>
        <p:spPr>
          <a:xfrm>
            <a:off x="499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D1EA-3324-4105-94D0-596AFD25B5BC}"/>
              </a:ext>
            </a:extLst>
          </p:cNvPr>
          <p:cNvSpPr/>
          <p:nvPr/>
        </p:nvSpPr>
        <p:spPr>
          <a:xfrm>
            <a:off x="535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D398C-21DD-448E-9977-7BC2454DED9A}"/>
              </a:ext>
            </a:extLst>
          </p:cNvPr>
          <p:cNvSpPr/>
          <p:nvPr/>
        </p:nvSpPr>
        <p:spPr>
          <a:xfrm>
            <a:off x="571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B060AE-AB7A-4CB4-AEB8-B6578D68421B}"/>
              </a:ext>
            </a:extLst>
          </p:cNvPr>
          <p:cNvSpPr/>
          <p:nvPr/>
        </p:nvSpPr>
        <p:spPr>
          <a:xfrm>
            <a:off x="607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F9E859-CC7B-42AC-A00B-AFDC866A4B91}"/>
              </a:ext>
            </a:extLst>
          </p:cNvPr>
          <p:cNvSpPr/>
          <p:nvPr/>
        </p:nvSpPr>
        <p:spPr>
          <a:xfrm>
            <a:off x="643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B153FF-86E6-47A2-8A8D-9054A99930CD}"/>
              </a:ext>
            </a:extLst>
          </p:cNvPr>
          <p:cNvSpPr/>
          <p:nvPr/>
        </p:nvSpPr>
        <p:spPr>
          <a:xfrm>
            <a:off x="679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018E1F-C1A1-46C7-B6E1-AF93D257EC8A}"/>
              </a:ext>
            </a:extLst>
          </p:cNvPr>
          <p:cNvSpPr/>
          <p:nvPr/>
        </p:nvSpPr>
        <p:spPr>
          <a:xfrm>
            <a:off x="715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CA481F-437B-4025-BFDF-35CF2432FC80}"/>
              </a:ext>
            </a:extLst>
          </p:cNvPr>
          <p:cNvSpPr/>
          <p:nvPr/>
        </p:nvSpPr>
        <p:spPr>
          <a:xfrm>
            <a:off x="751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242008-8FD4-4226-8950-EE214266D005}"/>
              </a:ext>
            </a:extLst>
          </p:cNvPr>
          <p:cNvSpPr/>
          <p:nvPr/>
        </p:nvSpPr>
        <p:spPr>
          <a:xfrm>
            <a:off x="787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AD993F-0F6B-4549-80FB-4AE31B9D3367}"/>
              </a:ext>
            </a:extLst>
          </p:cNvPr>
          <p:cNvSpPr/>
          <p:nvPr/>
        </p:nvSpPr>
        <p:spPr>
          <a:xfrm>
            <a:off x="823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E8C980-6421-4EAB-BFD5-4EDA9DE22B09}"/>
              </a:ext>
            </a:extLst>
          </p:cNvPr>
          <p:cNvSpPr/>
          <p:nvPr/>
        </p:nvSpPr>
        <p:spPr>
          <a:xfrm>
            <a:off x="859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EE0691-9E53-4154-87E9-E8515FAA79D3}"/>
              </a:ext>
            </a:extLst>
          </p:cNvPr>
          <p:cNvSpPr/>
          <p:nvPr/>
        </p:nvSpPr>
        <p:spPr>
          <a:xfrm>
            <a:off x="175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83B45A-DA01-412B-B11B-09314A6831DA}"/>
              </a:ext>
            </a:extLst>
          </p:cNvPr>
          <p:cNvSpPr/>
          <p:nvPr/>
        </p:nvSpPr>
        <p:spPr>
          <a:xfrm>
            <a:off x="211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170786-7233-4113-A04F-6714DF7E5D7C}"/>
              </a:ext>
            </a:extLst>
          </p:cNvPr>
          <p:cNvSpPr/>
          <p:nvPr/>
        </p:nvSpPr>
        <p:spPr>
          <a:xfrm>
            <a:off x="247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FBB6A3-6946-4DFC-A79C-9FAF8C034406}"/>
              </a:ext>
            </a:extLst>
          </p:cNvPr>
          <p:cNvSpPr/>
          <p:nvPr/>
        </p:nvSpPr>
        <p:spPr>
          <a:xfrm>
            <a:off x="283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4DE199-98E9-46BA-B985-5AB704FD4B13}"/>
              </a:ext>
            </a:extLst>
          </p:cNvPr>
          <p:cNvSpPr/>
          <p:nvPr/>
        </p:nvSpPr>
        <p:spPr>
          <a:xfrm>
            <a:off x="319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FE9ABA-E4A2-497F-981E-F435057CADDE}"/>
              </a:ext>
            </a:extLst>
          </p:cNvPr>
          <p:cNvSpPr/>
          <p:nvPr/>
        </p:nvSpPr>
        <p:spPr>
          <a:xfrm>
            <a:off x="355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FAFC7D-4B34-4B14-8766-8F413710F411}"/>
              </a:ext>
            </a:extLst>
          </p:cNvPr>
          <p:cNvSpPr/>
          <p:nvPr/>
        </p:nvSpPr>
        <p:spPr>
          <a:xfrm>
            <a:off x="391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D5FBF2-18A9-4DBE-8461-595E00A122BD}"/>
              </a:ext>
            </a:extLst>
          </p:cNvPr>
          <p:cNvSpPr/>
          <p:nvPr/>
        </p:nvSpPr>
        <p:spPr>
          <a:xfrm>
            <a:off x="427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08EB47-0B76-4D17-99FD-35AB355BB155}"/>
              </a:ext>
            </a:extLst>
          </p:cNvPr>
          <p:cNvSpPr/>
          <p:nvPr/>
        </p:nvSpPr>
        <p:spPr>
          <a:xfrm>
            <a:off x="463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24045E-AF1D-40FA-8276-BD6BE59C3778}"/>
              </a:ext>
            </a:extLst>
          </p:cNvPr>
          <p:cNvSpPr/>
          <p:nvPr/>
        </p:nvSpPr>
        <p:spPr>
          <a:xfrm>
            <a:off x="499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1B485B-DA2E-49A7-8B19-8ECE8AE35392}"/>
              </a:ext>
            </a:extLst>
          </p:cNvPr>
          <p:cNvSpPr/>
          <p:nvPr/>
        </p:nvSpPr>
        <p:spPr>
          <a:xfrm>
            <a:off x="535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288D3C-59F8-48A2-9715-BF63380A70E1}"/>
              </a:ext>
            </a:extLst>
          </p:cNvPr>
          <p:cNvSpPr/>
          <p:nvPr/>
        </p:nvSpPr>
        <p:spPr>
          <a:xfrm>
            <a:off x="571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61F814-2987-41BE-B9C6-E333149A238E}"/>
              </a:ext>
            </a:extLst>
          </p:cNvPr>
          <p:cNvSpPr/>
          <p:nvPr/>
        </p:nvSpPr>
        <p:spPr>
          <a:xfrm>
            <a:off x="607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DB82B3-503C-476B-AEA4-93971787013A}"/>
              </a:ext>
            </a:extLst>
          </p:cNvPr>
          <p:cNvSpPr/>
          <p:nvPr/>
        </p:nvSpPr>
        <p:spPr>
          <a:xfrm>
            <a:off x="643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CADD49-BEB7-4209-87B0-2C2F29F22D3C}"/>
              </a:ext>
            </a:extLst>
          </p:cNvPr>
          <p:cNvSpPr/>
          <p:nvPr/>
        </p:nvSpPr>
        <p:spPr>
          <a:xfrm>
            <a:off x="679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8A1884-A310-4127-8059-1538A11B2A7F}"/>
              </a:ext>
            </a:extLst>
          </p:cNvPr>
          <p:cNvSpPr/>
          <p:nvPr/>
        </p:nvSpPr>
        <p:spPr>
          <a:xfrm>
            <a:off x="715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179B2A-C7AF-4737-8FF3-6C8736D8EE02}"/>
              </a:ext>
            </a:extLst>
          </p:cNvPr>
          <p:cNvSpPr/>
          <p:nvPr/>
        </p:nvSpPr>
        <p:spPr>
          <a:xfrm>
            <a:off x="751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32D09CF-D0F9-4AD6-809C-A8065D815E43}"/>
              </a:ext>
            </a:extLst>
          </p:cNvPr>
          <p:cNvSpPr/>
          <p:nvPr/>
        </p:nvSpPr>
        <p:spPr>
          <a:xfrm>
            <a:off x="787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E98C5F-9F9F-4790-9A41-134EC8A060F7}"/>
              </a:ext>
            </a:extLst>
          </p:cNvPr>
          <p:cNvSpPr/>
          <p:nvPr/>
        </p:nvSpPr>
        <p:spPr>
          <a:xfrm>
            <a:off x="823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D3A41CA-6726-4EB9-B940-783638A668B5}"/>
              </a:ext>
            </a:extLst>
          </p:cNvPr>
          <p:cNvSpPr/>
          <p:nvPr/>
        </p:nvSpPr>
        <p:spPr>
          <a:xfrm>
            <a:off x="859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735550-771F-4112-A798-149919F629F4}"/>
              </a:ext>
            </a:extLst>
          </p:cNvPr>
          <p:cNvSpPr/>
          <p:nvPr/>
        </p:nvSpPr>
        <p:spPr>
          <a:xfrm>
            <a:off x="175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BE7A48-94E1-4EB5-9837-BC17A92E0C46}"/>
              </a:ext>
            </a:extLst>
          </p:cNvPr>
          <p:cNvSpPr/>
          <p:nvPr/>
        </p:nvSpPr>
        <p:spPr>
          <a:xfrm>
            <a:off x="211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9BCFC-812B-4C61-A511-602F27A94B6B}"/>
              </a:ext>
            </a:extLst>
          </p:cNvPr>
          <p:cNvSpPr/>
          <p:nvPr/>
        </p:nvSpPr>
        <p:spPr>
          <a:xfrm>
            <a:off x="247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3B67A47-3C08-4576-8ADD-934BBFA687B2}"/>
              </a:ext>
            </a:extLst>
          </p:cNvPr>
          <p:cNvSpPr/>
          <p:nvPr/>
        </p:nvSpPr>
        <p:spPr>
          <a:xfrm>
            <a:off x="283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8904D9-A66F-47E1-AF73-F03416069AD9}"/>
              </a:ext>
            </a:extLst>
          </p:cNvPr>
          <p:cNvSpPr/>
          <p:nvPr/>
        </p:nvSpPr>
        <p:spPr>
          <a:xfrm>
            <a:off x="319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AE5B2E-21A4-4AEF-8929-98402DADB7B5}"/>
              </a:ext>
            </a:extLst>
          </p:cNvPr>
          <p:cNvSpPr/>
          <p:nvPr/>
        </p:nvSpPr>
        <p:spPr>
          <a:xfrm>
            <a:off x="355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7F839C-7864-4D56-B972-A7FC3408FD5E}"/>
              </a:ext>
            </a:extLst>
          </p:cNvPr>
          <p:cNvSpPr/>
          <p:nvPr/>
        </p:nvSpPr>
        <p:spPr>
          <a:xfrm>
            <a:off x="391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70D624-051F-42B9-A706-2C78E3A2B6DE}"/>
              </a:ext>
            </a:extLst>
          </p:cNvPr>
          <p:cNvSpPr/>
          <p:nvPr/>
        </p:nvSpPr>
        <p:spPr>
          <a:xfrm>
            <a:off x="427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C73004-4C18-4D8D-8D53-3EC75CE4E9B2}"/>
              </a:ext>
            </a:extLst>
          </p:cNvPr>
          <p:cNvSpPr/>
          <p:nvPr/>
        </p:nvSpPr>
        <p:spPr>
          <a:xfrm>
            <a:off x="463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D3C92A-1C11-424A-BEC7-127FAEBC0465}"/>
              </a:ext>
            </a:extLst>
          </p:cNvPr>
          <p:cNvSpPr/>
          <p:nvPr/>
        </p:nvSpPr>
        <p:spPr>
          <a:xfrm>
            <a:off x="499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8AF6783-363D-44EE-8C69-1425C89A44CA}"/>
              </a:ext>
            </a:extLst>
          </p:cNvPr>
          <p:cNvSpPr/>
          <p:nvPr/>
        </p:nvSpPr>
        <p:spPr>
          <a:xfrm>
            <a:off x="535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735375-5F81-4CFE-87B9-80C01F867B36}"/>
              </a:ext>
            </a:extLst>
          </p:cNvPr>
          <p:cNvSpPr/>
          <p:nvPr/>
        </p:nvSpPr>
        <p:spPr>
          <a:xfrm>
            <a:off x="571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D83F37E-118E-458B-A752-C152288F237D}"/>
              </a:ext>
            </a:extLst>
          </p:cNvPr>
          <p:cNvSpPr/>
          <p:nvPr/>
        </p:nvSpPr>
        <p:spPr>
          <a:xfrm>
            <a:off x="607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89EE7F2-F222-4FD8-8D46-FADA1C536ABD}"/>
              </a:ext>
            </a:extLst>
          </p:cNvPr>
          <p:cNvSpPr/>
          <p:nvPr/>
        </p:nvSpPr>
        <p:spPr>
          <a:xfrm>
            <a:off x="643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B6C0C7-0364-4CE6-BE0E-0D0CB838ED4A}"/>
              </a:ext>
            </a:extLst>
          </p:cNvPr>
          <p:cNvSpPr/>
          <p:nvPr/>
        </p:nvSpPr>
        <p:spPr>
          <a:xfrm>
            <a:off x="679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73D1CD9-C0EE-468A-A0D0-1EAC0897700D}"/>
              </a:ext>
            </a:extLst>
          </p:cNvPr>
          <p:cNvSpPr/>
          <p:nvPr/>
        </p:nvSpPr>
        <p:spPr>
          <a:xfrm>
            <a:off x="715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96E8DC3-9FFB-4C9B-B919-91C9898DA262}"/>
              </a:ext>
            </a:extLst>
          </p:cNvPr>
          <p:cNvSpPr/>
          <p:nvPr/>
        </p:nvSpPr>
        <p:spPr>
          <a:xfrm>
            <a:off x="751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9CE4961-A5EC-4579-95CA-E322642B981A}"/>
              </a:ext>
            </a:extLst>
          </p:cNvPr>
          <p:cNvSpPr/>
          <p:nvPr/>
        </p:nvSpPr>
        <p:spPr>
          <a:xfrm>
            <a:off x="787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DE213BA-A328-4597-B1DC-CEF74E881473}"/>
              </a:ext>
            </a:extLst>
          </p:cNvPr>
          <p:cNvSpPr/>
          <p:nvPr/>
        </p:nvSpPr>
        <p:spPr>
          <a:xfrm>
            <a:off x="823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45CB693-A990-4CD8-984C-DD522236734A}"/>
              </a:ext>
            </a:extLst>
          </p:cNvPr>
          <p:cNvSpPr/>
          <p:nvPr/>
        </p:nvSpPr>
        <p:spPr>
          <a:xfrm>
            <a:off x="859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3B5E20F-CC4A-48FF-A389-72A29126581E}"/>
              </a:ext>
            </a:extLst>
          </p:cNvPr>
          <p:cNvSpPr/>
          <p:nvPr/>
        </p:nvSpPr>
        <p:spPr>
          <a:xfrm>
            <a:off x="1758462" y="26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E56A83-39B6-4184-A05D-B523C9176E03}"/>
              </a:ext>
            </a:extLst>
          </p:cNvPr>
          <p:cNvSpPr/>
          <p:nvPr/>
        </p:nvSpPr>
        <p:spPr>
          <a:xfrm>
            <a:off x="2118462" y="26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8515FDF-AE3B-4DF0-A4BB-C2CF75C4CF2D}"/>
              </a:ext>
            </a:extLst>
          </p:cNvPr>
          <p:cNvSpPr/>
          <p:nvPr/>
        </p:nvSpPr>
        <p:spPr>
          <a:xfrm>
            <a:off x="2478462" y="26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F7BB2FD-53FC-43E6-B73D-EAF015112182}"/>
              </a:ext>
            </a:extLst>
          </p:cNvPr>
          <p:cNvSpPr/>
          <p:nvPr/>
        </p:nvSpPr>
        <p:spPr>
          <a:xfrm>
            <a:off x="2838462" y="26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1476DA-6F06-434D-941B-84666C6BF105}"/>
              </a:ext>
            </a:extLst>
          </p:cNvPr>
          <p:cNvSpPr/>
          <p:nvPr/>
        </p:nvSpPr>
        <p:spPr>
          <a:xfrm>
            <a:off x="3198462" y="26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234B58A-15C1-49DD-9A65-27B3580E84F1}"/>
              </a:ext>
            </a:extLst>
          </p:cNvPr>
          <p:cNvSpPr/>
          <p:nvPr/>
        </p:nvSpPr>
        <p:spPr>
          <a:xfrm>
            <a:off x="3558462" y="26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A695E7-CC54-4935-947C-A1B86C540D80}"/>
              </a:ext>
            </a:extLst>
          </p:cNvPr>
          <p:cNvSpPr/>
          <p:nvPr/>
        </p:nvSpPr>
        <p:spPr>
          <a:xfrm>
            <a:off x="3918462" y="26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E6FE6F4-7BA5-4B29-8238-D958512B4D8B}"/>
              </a:ext>
            </a:extLst>
          </p:cNvPr>
          <p:cNvSpPr/>
          <p:nvPr/>
        </p:nvSpPr>
        <p:spPr>
          <a:xfrm>
            <a:off x="4278462" y="26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3792B3B-407F-447A-A243-73811C4FFD82}"/>
              </a:ext>
            </a:extLst>
          </p:cNvPr>
          <p:cNvSpPr/>
          <p:nvPr/>
        </p:nvSpPr>
        <p:spPr>
          <a:xfrm>
            <a:off x="4638462" y="26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5C5E1ED-F090-46AB-B68C-CD0565FC448F}"/>
              </a:ext>
            </a:extLst>
          </p:cNvPr>
          <p:cNvSpPr/>
          <p:nvPr/>
        </p:nvSpPr>
        <p:spPr>
          <a:xfrm>
            <a:off x="4998462" y="26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A24265A-BDA5-4DB7-BB95-57977134C777}"/>
              </a:ext>
            </a:extLst>
          </p:cNvPr>
          <p:cNvSpPr/>
          <p:nvPr/>
        </p:nvSpPr>
        <p:spPr>
          <a:xfrm>
            <a:off x="5358462" y="26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EB0E6C3-0FA4-4BC1-8F66-69A9A4FBB87D}"/>
              </a:ext>
            </a:extLst>
          </p:cNvPr>
          <p:cNvSpPr/>
          <p:nvPr/>
        </p:nvSpPr>
        <p:spPr>
          <a:xfrm>
            <a:off x="5718462" y="26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75446F2-3E73-443F-9C6D-8F27BE636E25}"/>
              </a:ext>
            </a:extLst>
          </p:cNvPr>
          <p:cNvSpPr/>
          <p:nvPr/>
        </p:nvSpPr>
        <p:spPr>
          <a:xfrm>
            <a:off x="6078462" y="26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5C07573-19F9-4D3D-89E3-B76CD00060C7}"/>
              </a:ext>
            </a:extLst>
          </p:cNvPr>
          <p:cNvSpPr/>
          <p:nvPr/>
        </p:nvSpPr>
        <p:spPr>
          <a:xfrm>
            <a:off x="6438462" y="26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B3231D-1177-4D75-B284-0C3F7F7F836F}"/>
              </a:ext>
            </a:extLst>
          </p:cNvPr>
          <p:cNvSpPr/>
          <p:nvPr/>
        </p:nvSpPr>
        <p:spPr>
          <a:xfrm>
            <a:off x="6798462" y="26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DEE5582-7ACC-487B-ADF7-C52F95405C06}"/>
              </a:ext>
            </a:extLst>
          </p:cNvPr>
          <p:cNvSpPr/>
          <p:nvPr/>
        </p:nvSpPr>
        <p:spPr>
          <a:xfrm>
            <a:off x="7158462" y="26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C7685B8-C00A-4BD2-B8EC-683C9C481FF7}"/>
              </a:ext>
            </a:extLst>
          </p:cNvPr>
          <p:cNvSpPr/>
          <p:nvPr/>
        </p:nvSpPr>
        <p:spPr>
          <a:xfrm>
            <a:off x="7518462" y="26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ACBD559-76E6-44F1-942B-ABBD3897E2C7}"/>
              </a:ext>
            </a:extLst>
          </p:cNvPr>
          <p:cNvSpPr/>
          <p:nvPr/>
        </p:nvSpPr>
        <p:spPr>
          <a:xfrm>
            <a:off x="7878462" y="26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8DB88B1-DFBE-4D37-92D5-6F97ACAF53CD}"/>
              </a:ext>
            </a:extLst>
          </p:cNvPr>
          <p:cNvSpPr/>
          <p:nvPr/>
        </p:nvSpPr>
        <p:spPr>
          <a:xfrm>
            <a:off x="8238462" y="26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0970A52-97B0-4238-BAA6-9C4FE892BFA3}"/>
              </a:ext>
            </a:extLst>
          </p:cNvPr>
          <p:cNvSpPr/>
          <p:nvPr/>
        </p:nvSpPr>
        <p:spPr>
          <a:xfrm>
            <a:off x="8598462" y="26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E549577-F868-49FE-9040-6DAD2C788A0C}"/>
              </a:ext>
            </a:extLst>
          </p:cNvPr>
          <p:cNvSpPr/>
          <p:nvPr/>
        </p:nvSpPr>
        <p:spPr>
          <a:xfrm>
            <a:off x="1758462" y="29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D9689B-4ABD-4B8A-A99F-155F5AEE04CC}"/>
              </a:ext>
            </a:extLst>
          </p:cNvPr>
          <p:cNvSpPr/>
          <p:nvPr/>
        </p:nvSpPr>
        <p:spPr>
          <a:xfrm>
            <a:off x="2118462" y="29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6D3D7D9-18A9-45F9-A96B-3DB33F7294DB}"/>
              </a:ext>
            </a:extLst>
          </p:cNvPr>
          <p:cNvSpPr/>
          <p:nvPr/>
        </p:nvSpPr>
        <p:spPr>
          <a:xfrm>
            <a:off x="2478462" y="29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8C89D78-8677-4289-991E-9AA74FF18357}"/>
              </a:ext>
            </a:extLst>
          </p:cNvPr>
          <p:cNvSpPr/>
          <p:nvPr/>
        </p:nvSpPr>
        <p:spPr>
          <a:xfrm>
            <a:off x="2838462" y="29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FE75610-8D5F-409C-A4F1-6D214400BCE9}"/>
              </a:ext>
            </a:extLst>
          </p:cNvPr>
          <p:cNvSpPr/>
          <p:nvPr/>
        </p:nvSpPr>
        <p:spPr>
          <a:xfrm>
            <a:off x="3198462" y="29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50DBA5B-C076-4CB3-A1C8-065D08D215E9}"/>
              </a:ext>
            </a:extLst>
          </p:cNvPr>
          <p:cNvSpPr/>
          <p:nvPr/>
        </p:nvSpPr>
        <p:spPr>
          <a:xfrm>
            <a:off x="3558462" y="29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5DC0FDC-AA93-4090-8824-0249C9F40898}"/>
              </a:ext>
            </a:extLst>
          </p:cNvPr>
          <p:cNvSpPr/>
          <p:nvPr/>
        </p:nvSpPr>
        <p:spPr>
          <a:xfrm>
            <a:off x="3918462" y="29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508C56-E50A-45BD-B4BD-1C6E7FF0CA99}"/>
              </a:ext>
            </a:extLst>
          </p:cNvPr>
          <p:cNvSpPr/>
          <p:nvPr/>
        </p:nvSpPr>
        <p:spPr>
          <a:xfrm>
            <a:off x="4278462" y="29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5071183-AC22-4880-B0A9-92FC8CFCA1B7}"/>
              </a:ext>
            </a:extLst>
          </p:cNvPr>
          <p:cNvSpPr/>
          <p:nvPr/>
        </p:nvSpPr>
        <p:spPr>
          <a:xfrm>
            <a:off x="4638462" y="29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8A09714-B2AB-4070-9A5E-4B01DE2B2BE6}"/>
              </a:ext>
            </a:extLst>
          </p:cNvPr>
          <p:cNvSpPr/>
          <p:nvPr/>
        </p:nvSpPr>
        <p:spPr>
          <a:xfrm>
            <a:off x="4998462" y="29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BC3D518-02D1-4A6F-8BEC-CF594E64BCD1}"/>
              </a:ext>
            </a:extLst>
          </p:cNvPr>
          <p:cNvSpPr/>
          <p:nvPr/>
        </p:nvSpPr>
        <p:spPr>
          <a:xfrm>
            <a:off x="5358462" y="29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5ECF0D2-DA86-4AEF-80AE-86A8BDF45F74}"/>
              </a:ext>
            </a:extLst>
          </p:cNvPr>
          <p:cNvSpPr/>
          <p:nvPr/>
        </p:nvSpPr>
        <p:spPr>
          <a:xfrm>
            <a:off x="5718462" y="29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B2BE592-2CE9-4119-BD3E-E10D3DFF1EC4}"/>
              </a:ext>
            </a:extLst>
          </p:cNvPr>
          <p:cNvSpPr/>
          <p:nvPr/>
        </p:nvSpPr>
        <p:spPr>
          <a:xfrm>
            <a:off x="6078462" y="29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6893236-93C4-4D63-947D-4B477633981B}"/>
              </a:ext>
            </a:extLst>
          </p:cNvPr>
          <p:cNvSpPr/>
          <p:nvPr/>
        </p:nvSpPr>
        <p:spPr>
          <a:xfrm>
            <a:off x="6438462" y="29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809CBC3-D00F-4DD4-A9E7-F0164C87688F}"/>
              </a:ext>
            </a:extLst>
          </p:cNvPr>
          <p:cNvSpPr/>
          <p:nvPr/>
        </p:nvSpPr>
        <p:spPr>
          <a:xfrm>
            <a:off x="6798462" y="29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AB2BBCA-2EA8-48A1-BFE1-C65773754E59}"/>
              </a:ext>
            </a:extLst>
          </p:cNvPr>
          <p:cNvSpPr/>
          <p:nvPr/>
        </p:nvSpPr>
        <p:spPr>
          <a:xfrm>
            <a:off x="7158462" y="29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E4CFCDE-F3EE-4E56-AA13-B5F99DF620C5}"/>
              </a:ext>
            </a:extLst>
          </p:cNvPr>
          <p:cNvSpPr/>
          <p:nvPr/>
        </p:nvSpPr>
        <p:spPr>
          <a:xfrm>
            <a:off x="7518462" y="29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1258755-BB4F-405D-8697-3367EEB9B042}"/>
              </a:ext>
            </a:extLst>
          </p:cNvPr>
          <p:cNvSpPr/>
          <p:nvPr/>
        </p:nvSpPr>
        <p:spPr>
          <a:xfrm>
            <a:off x="7878462" y="29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BAE345D-88B7-4A2E-AB6C-7582B17CD287}"/>
              </a:ext>
            </a:extLst>
          </p:cNvPr>
          <p:cNvSpPr/>
          <p:nvPr/>
        </p:nvSpPr>
        <p:spPr>
          <a:xfrm>
            <a:off x="8238462" y="29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A30706E-DA9C-47B8-972B-73A4D8A46585}"/>
              </a:ext>
            </a:extLst>
          </p:cNvPr>
          <p:cNvSpPr/>
          <p:nvPr/>
        </p:nvSpPr>
        <p:spPr>
          <a:xfrm>
            <a:off x="8598462" y="29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E180327-2F0C-44C4-BA15-5C88866ED34A}"/>
              </a:ext>
            </a:extLst>
          </p:cNvPr>
          <p:cNvSpPr/>
          <p:nvPr/>
        </p:nvSpPr>
        <p:spPr>
          <a:xfrm>
            <a:off x="175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22EB070-02A3-404B-9397-D7B17EF6C37A}"/>
              </a:ext>
            </a:extLst>
          </p:cNvPr>
          <p:cNvSpPr/>
          <p:nvPr/>
        </p:nvSpPr>
        <p:spPr>
          <a:xfrm>
            <a:off x="211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CA7BAE0-F585-4D90-8A2F-9CF8016F40EE}"/>
              </a:ext>
            </a:extLst>
          </p:cNvPr>
          <p:cNvSpPr/>
          <p:nvPr/>
        </p:nvSpPr>
        <p:spPr>
          <a:xfrm>
            <a:off x="247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80AB3C4-417E-4C08-B19D-3FB73671B242}"/>
              </a:ext>
            </a:extLst>
          </p:cNvPr>
          <p:cNvSpPr/>
          <p:nvPr/>
        </p:nvSpPr>
        <p:spPr>
          <a:xfrm>
            <a:off x="283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5F5BC3A-247E-4C45-BBA5-2820B52D1D1F}"/>
              </a:ext>
            </a:extLst>
          </p:cNvPr>
          <p:cNvSpPr/>
          <p:nvPr/>
        </p:nvSpPr>
        <p:spPr>
          <a:xfrm>
            <a:off x="319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82A88CE-3BAF-44A4-9D93-44F35B3A5B2A}"/>
              </a:ext>
            </a:extLst>
          </p:cNvPr>
          <p:cNvSpPr/>
          <p:nvPr/>
        </p:nvSpPr>
        <p:spPr>
          <a:xfrm>
            <a:off x="355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FF62630-4F35-45BA-9BFE-9BD69120F170}"/>
              </a:ext>
            </a:extLst>
          </p:cNvPr>
          <p:cNvSpPr/>
          <p:nvPr/>
        </p:nvSpPr>
        <p:spPr>
          <a:xfrm>
            <a:off x="391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EA485B6-7E79-4DBB-9C83-D9765641793D}"/>
              </a:ext>
            </a:extLst>
          </p:cNvPr>
          <p:cNvSpPr/>
          <p:nvPr/>
        </p:nvSpPr>
        <p:spPr>
          <a:xfrm>
            <a:off x="427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15BEE97-BA81-4A1B-AA46-D2D4C97BDCAE}"/>
              </a:ext>
            </a:extLst>
          </p:cNvPr>
          <p:cNvSpPr/>
          <p:nvPr/>
        </p:nvSpPr>
        <p:spPr>
          <a:xfrm>
            <a:off x="463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7A21DFA-BD73-482E-8C8D-D7E4F94270AC}"/>
              </a:ext>
            </a:extLst>
          </p:cNvPr>
          <p:cNvSpPr/>
          <p:nvPr/>
        </p:nvSpPr>
        <p:spPr>
          <a:xfrm>
            <a:off x="499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2A8B1DA-A500-4282-BBE8-4C0C925B01AB}"/>
              </a:ext>
            </a:extLst>
          </p:cNvPr>
          <p:cNvSpPr/>
          <p:nvPr/>
        </p:nvSpPr>
        <p:spPr>
          <a:xfrm>
            <a:off x="535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197DA62-B576-4147-A141-0B3B7F1CC7D7}"/>
              </a:ext>
            </a:extLst>
          </p:cNvPr>
          <p:cNvSpPr/>
          <p:nvPr/>
        </p:nvSpPr>
        <p:spPr>
          <a:xfrm>
            <a:off x="571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09424E5-52FD-48C0-A95C-1C2DA90D3855}"/>
              </a:ext>
            </a:extLst>
          </p:cNvPr>
          <p:cNvSpPr/>
          <p:nvPr/>
        </p:nvSpPr>
        <p:spPr>
          <a:xfrm>
            <a:off x="607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E85195C-8491-44ED-964A-9C9C6A2426CC}"/>
              </a:ext>
            </a:extLst>
          </p:cNvPr>
          <p:cNvSpPr/>
          <p:nvPr/>
        </p:nvSpPr>
        <p:spPr>
          <a:xfrm>
            <a:off x="643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CDDDE40-F6AD-444C-9729-83193029BB2B}"/>
              </a:ext>
            </a:extLst>
          </p:cNvPr>
          <p:cNvSpPr/>
          <p:nvPr/>
        </p:nvSpPr>
        <p:spPr>
          <a:xfrm>
            <a:off x="679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FF9C78E-086F-4E96-A6F5-4FEA128F44E4}"/>
              </a:ext>
            </a:extLst>
          </p:cNvPr>
          <p:cNvSpPr/>
          <p:nvPr/>
        </p:nvSpPr>
        <p:spPr>
          <a:xfrm>
            <a:off x="715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3872B26-2352-463F-9F04-5F3B68459A24}"/>
              </a:ext>
            </a:extLst>
          </p:cNvPr>
          <p:cNvSpPr/>
          <p:nvPr/>
        </p:nvSpPr>
        <p:spPr>
          <a:xfrm>
            <a:off x="751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5EF4DB9-5ED9-4B74-B6B3-BB5DA6F84E63}"/>
              </a:ext>
            </a:extLst>
          </p:cNvPr>
          <p:cNvSpPr/>
          <p:nvPr/>
        </p:nvSpPr>
        <p:spPr>
          <a:xfrm>
            <a:off x="787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54AC146-B99F-40C5-8BB9-8061395C5856}"/>
              </a:ext>
            </a:extLst>
          </p:cNvPr>
          <p:cNvSpPr/>
          <p:nvPr/>
        </p:nvSpPr>
        <p:spPr>
          <a:xfrm>
            <a:off x="823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F4DFF87-A19F-47C4-B4CB-9339D4E0D862}"/>
              </a:ext>
            </a:extLst>
          </p:cNvPr>
          <p:cNvSpPr/>
          <p:nvPr/>
        </p:nvSpPr>
        <p:spPr>
          <a:xfrm>
            <a:off x="859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993C34F-91A3-4815-938D-8194D4D226B0}"/>
              </a:ext>
            </a:extLst>
          </p:cNvPr>
          <p:cNvSpPr/>
          <p:nvPr/>
        </p:nvSpPr>
        <p:spPr>
          <a:xfrm>
            <a:off x="175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8A7482F-6F6E-4FFE-ACBE-1634949F127D}"/>
              </a:ext>
            </a:extLst>
          </p:cNvPr>
          <p:cNvSpPr/>
          <p:nvPr/>
        </p:nvSpPr>
        <p:spPr>
          <a:xfrm>
            <a:off x="211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1D07C33-2619-4E36-A367-4191A3D9F94F}"/>
              </a:ext>
            </a:extLst>
          </p:cNvPr>
          <p:cNvSpPr/>
          <p:nvPr/>
        </p:nvSpPr>
        <p:spPr>
          <a:xfrm>
            <a:off x="247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B05CDA1-3B13-435E-ACCF-E4EF70D55446}"/>
              </a:ext>
            </a:extLst>
          </p:cNvPr>
          <p:cNvSpPr/>
          <p:nvPr/>
        </p:nvSpPr>
        <p:spPr>
          <a:xfrm>
            <a:off x="283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7C7121A-292E-4B1B-9DF5-D65274AB9552}"/>
              </a:ext>
            </a:extLst>
          </p:cNvPr>
          <p:cNvSpPr/>
          <p:nvPr/>
        </p:nvSpPr>
        <p:spPr>
          <a:xfrm>
            <a:off x="319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D360C66-2134-47A0-9E4C-057A8F63418C}"/>
              </a:ext>
            </a:extLst>
          </p:cNvPr>
          <p:cNvSpPr/>
          <p:nvPr/>
        </p:nvSpPr>
        <p:spPr>
          <a:xfrm>
            <a:off x="355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F557993-0661-4939-A1DA-10A02AC706BF}"/>
              </a:ext>
            </a:extLst>
          </p:cNvPr>
          <p:cNvSpPr/>
          <p:nvPr/>
        </p:nvSpPr>
        <p:spPr>
          <a:xfrm>
            <a:off x="391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3FB7BE-CAD4-4900-80FD-ACE8B0442B7F}"/>
              </a:ext>
            </a:extLst>
          </p:cNvPr>
          <p:cNvSpPr/>
          <p:nvPr/>
        </p:nvSpPr>
        <p:spPr>
          <a:xfrm>
            <a:off x="427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AC904D-A232-4726-8B7F-C31E697B2132}"/>
              </a:ext>
            </a:extLst>
          </p:cNvPr>
          <p:cNvSpPr/>
          <p:nvPr/>
        </p:nvSpPr>
        <p:spPr>
          <a:xfrm>
            <a:off x="463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A50BCA5-B04B-434B-B5AC-579E2BA48EBE}"/>
              </a:ext>
            </a:extLst>
          </p:cNvPr>
          <p:cNvSpPr/>
          <p:nvPr/>
        </p:nvSpPr>
        <p:spPr>
          <a:xfrm>
            <a:off x="499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B245E7A-15DA-4C33-A286-850CAB3C6578}"/>
              </a:ext>
            </a:extLst>
          </p:cNvPr>
          <p:cNvSpPr/>
          <p:nvPr/>
        </p:nvSpPr>
        <p:spPr>
          <a:xfrm>
            <a:off x="535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35C25C3-4582-44D4-993B-540103DC562D}"/>
              </a:ext>
            </a:extLst>
          </p:cNvPr>
          <p:cNvSpPr/>
          <p:nvPr/>
        </p:nvSpPr>
        <p:spPr>
          <a:xfrm>
            <a:off x="571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6437418-046E-4FB4-9852-7765F386CB3E}"/>
              </a:ext>
            </a:extLst>
          </p:cNvPr>
          <p:cNvSpPr/>
          <p:nvPr/>
        </p:nvSpPr>
        <p:spPr>
          <a:xfrm>
            <a:off x="607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911BBD8-E69B-4072-825E-EDDD08F13898}"/>
              </a:ext>
            </a:extLst>
          </p:cNvPr>
          <p:cNvSpPr/>
          <p:nvPr/>
        </p:nvSpPr>
        <p:spPr>
          <a:xfrm>
            <a:off x="643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DE12B39-2539-49CA-B118-97AD800DAC9B}"/>
              </a:ext>
            </a:extLst>
          </p:cNvPr>
          <p:cNvSpPr/>
          <p:nvPr/>
        </p:nvSpPr>
        <p:spPr>
          <a:xfrm>
            <a:off x="679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37886A0-7EF1-4749-A67C-45C913BAEE75}"/>
              </a:ext>
            </a:extLst>
          </p:cNvPr>
          <p:cNvSpPr/>
          <p:nvPr/>
        </p:nvSpPr>
        <p:spPr>
          <a:xfrm>
            <a:off x="715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17F617D-4EC7-459F-B353-7CE96D0A8A50}"/>
              </a:ext>
            </a:extLst>
          </p:cNvPr>
          <p:cNvSpPr/>
          <p:nvPr/>
        </p:nvSpPr>
        <p:spPr>
          <a:xfrm>
            <a:off x="751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2F80CF8-16B2-4A68-9AD4-5D94690B69EB}"/>
              </a:ext>
            </a:extLst>
          </p:cNvPr>
          <p:cNvSpPr/>
          <p:nvPr/>
        </p:nvSpPr>
        <p:spPr>
          <a:xfrm>
            <a:off x="787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DCC61D3-0153-4F2F-B837-27796207A705}"/>
              </a:ext>
            </a:extLst>
          </p:cNvPr>
          <p:cNvSpPr/>
          <p:nvPr/>
        </p:nvSpPr>
        <p:spPr>
          <a:xfrm>
            <a:off x="823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1B0D4EF-CDFE-493B-829C-1BBAA7C63A5E}"/>
              </a:ext>
            </a:extLst>
          </p:cNvPr>
          <p:cNvSpPr/>
          <p:nvPr/>
        </p:nvSpPr>
        <p:spPr>
          <a:xfrm>
            <a:off x="859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096FFDC-2FF2-4106-85F6-1D44E3512E7D}"/>
              </a:ext>
            </a:extLst>
          </p:cNvPr>
          <p:cNvSpPr/>
          <p:nvPr/>
        </p:nvSpPr>
        <p:spPr>
          <a:xfrm>
            <a:off x="175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387B59F-FD72-45C6-8F75-5311F70AD9F1}"/>
              </a:ext>
            </a:extLst>
          </p:cNvPr>
          <p:cNvSpPr/>
          <p:nvPr/>
        </p:nvSpPr>
        <p:spPr>
          <a:xfrm>
            <a:off x="211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F132CE1-1027-48BF-A9B2-A5622877CE37}"/>
              </a:ext>
            </a:extLst>
          </p:cNvPr>
          <p:cNvSpPr/>
          <p:nvPr/>
        </p:nvSpPr>
        <p:spPr>
          <a:xfrm>
            <a:off x="247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034CFFC-1B45-46C4-A759-8FCBB500D2D0}"/>
              </a:ext>
            </a:extLst>
          </p:cNvPr>
          <p:cNvSpPr/>
          <p:nvPr/>
        </p:nvSpPr>
        <p:spPr>
          <a:xfrm>
            <a:off x="283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868540C-B86D-4EDC-A0AA-D14F283D5515}"/>
              </a:ext>
            </a:extLst>
          </p:cNvPr>
          <p:cNvSpPr/>
          <p:nvPr/>
        </p:nvSpPr>
        <p:spPr>
          <a:xfrm>
            <a:off x="319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31B88B0-A56B-4AE0-B294-1A0F75F17E50}"/>
              </a:ext>
            </a:extLst>
          </p:cNvPr>
          <p:cNvSpPr/>
          <p:nvPr/>
        </p:nvSpPr>
        <p:spPr>
          <a:xfrm>
            <a:off x="355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3B7051D-4B83-4AAD-ACC1-6091EEE34C0E}"/>
              </a:ext>
            </a:extLst>
          </p:cNvPr>
          <p:cNvSpPr/>
          <p:nvPr/>
        </p:nvSpPr>
        <p:spPr>
          <a:xfrm>
            <a:off x="391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7178D25-512D-43C2-A1E0-562A38999B57}"/>
              </a:ext>
            </a:extLst>
          </p:cNvPr>
          <p:cNvSpPr/>
          <p:nvPr/>
        </p:nvSpPr>
        <p:spPr>
          <a:xfrm>
            <a:off x="427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38320C0-6AA1-45DE-A141-88A4B0C7037E}"/>
              </a:ext>
            </a:extLst>
          </p:cNvPr>
          <p:cNvSpPr/>
          <p:nvPr/>
        </p:nvSpPr>
        <p:spPr>
          <a:xfrm>
            <a:off x="463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3BA9F1B-4B70-4591-B794-77800A75BDE7}"/>
              </a:ext>
            </a:extLst>
          </p:cNvPr>
          <p:cNvSpPr/>
          <p:nvPr/>
        </p:nvSpPr>
        <p:spPr>
          <a:xfrm>
            <a:off x="499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D44C552-4733-48DA-A281-6D5D1371F675}"/>
              </a:ext>
            </a:extLst>
          </p:cNvPr>
          <p:cNvSpPr/>
          <p:nvPr/>
        </p:nvSpPr>
        <p:spPr>
          <a:xfrm>
            <a:off x="535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AC084AD-C2D0-4F4E-8187-1C42519A0FD3}"/>
              </a:ext>
            </a:extLst>
          </p:cNvPr>
          <p:cNvSpPr/>
          <p:nvPr/>
        </p:nvSpPr>
        <p:spPr>
          <a:xfrm>
            <a:off x="571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8234E23-1704-4912-8A86-9BC7324A1D1D}"/>
              </a:ext>
            </a:extLst>
          </p:cNvPr>
          <p:cNvSpPr/>
          <p:nvPr/>
        </p:nvSpPr>
        <p:spPr>
          <a:xfrm>
            <a:off x="607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23E415D-722F-4F09-9127-94D942C571A7}"/>
              </a:ext>
            </a:extLst>
          </p:cNvPr>
          <p:cNvSpPr/>
          <p:nvPr/>
        </p:nvSpPr>
        <p:spPr>
          <a:xfrm>
            <a:off x="643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1228098-92BA-4C7C-90B1-345110928D95}"/>
              </a:ext>
            </a:extLst>
          </p:cNvPr>
          <p:cNvSpPr/>
          <p:nvPr/>
        </p:nvSpPr>
        <p:spPr>
          <a:xfrm>
            <a:off x="679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2CE6F3D-52ED-4027-9A5E-46F49A89DA3C}"/>
              </a:ext>
            </a:extLst>
          </p:cNvPr>
          <p:cNvSpPr/>
          <p:nvPr/>
        </p:nvSpPr>
        <p:spPr>
          <a:xfrm>
            <a:off x="715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984EF78-8A69-4EA0-87C3-194DCD472DDF}"/>
              </a:ext>
            </a:extLst>
          </p:cNvPr>
          <p:cNvSpPr/>
          <p:nvPr/>
        </p:nvSpPr>
        <p:spPr>
          <a:xfrm>
            <a:off x="751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4CF41B3-BA0A-42CB-99B6-7AC5A7BE29CB}"/>
              </a:ext>
            </a:extLst>
          </p:cNvPr>
          <p:cNvSpPr/>
          <p:nvPr/>
        </p:nvSpPr>
        <p:spPr>
          <a:xfrm>
            <a:off x="787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39E30FA-9739-498E-AE5F-B12CCA1EF033}"/>
              </a:ext>
            </a:extLst>
          </p:cNvPr>
          <p:cNvSpPr/>
          <p:nvPr/>
        </p:nvSpPr>
        <p:spPr>
          <a:xfrm>
            <a:off x="823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CD272C8-6279-4978-9089-5704EE9A1F45}"/>
              </a:ext>
            </a:extLst>
          </p:cNvPr>
          <p:cNvSpPr/>
          <p:nvPr/>
        </p:nvSpPr>
        <p:spPr>
          <a:xfrm>
            <a:off x="859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891FAD94-2C5C-4D4F-AA93-494AE56047E1}"/>
              </a:ext>
            </a:extLst>
          </p:cNvPr>
          <p:cNvSpPr/>
          <p:nvPr/>
        </p:nvSpPr>
        <p:spPr>
          <a:xfrm>
            <a:off x="175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2226910-7991-48FD-8819-E77AD818BE9A}"/>
              </a:ext>
            </a:extLst>
          </p:cNvPr>
          <p:cNvSpPr/>
          <p:nvPr/>
        </p:nvSpPr>
        <p:spPr>
          <a:xfrm>
            <a:off x="211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74405BD-028D-43A4-9052-DEE651602B91}"/>
              </a:ext>
            </a:extLst>
          </p:cNvPr>
          <p:cNvSpPr/>
          <p:nvPr/>
        </p:nvSpPr>
        <p:spPr>
          <a:xfrm>
            <a:off x="247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9AF2CF7-A8BE-4A8E-A112-0960A7DB3BBE}"/>
              </a:ext>
            </a:extLst>
          </p:cNvPr>
          <p:cNvSpPr/>
          <p:nvPr/>
        </p:nvSpPr>
        <p:spPr>
          <a:xfrm>
            <a:off x="283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AB035EE-0DF0-49A2-896D-C5576AE16CA4}"/>
              </a:ext>
            </a:extLst>
          </p:cNvPr>
          <p:cNvSpPr/>
          <p:nvPr/>
        </p:nvSpPr>
        <p:spPr>
          <a:xfrm>
            <a:off x="319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7150E2B-5D95-4241-B47C-6A889123D410}"/>
              </a:ext>
            </a:extLst>
          </p:cNvPr>
          <p:cNvSpPr/>
          <p:nvPr/>
        </p:nvSpPr>
        <p:spPr>
          <a:xfrm>
            <a:off x="355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887F0A4-E5B4-423B-899E-3ED00202E7FB}"/>
              </a:ext>
            </a:extLst>
          </p:cNvPr>
          <p:cNvSpPr/>
          <p:nvPr/>
        </p:nvSpPr>
        <p:spPr>
          <a:xfrm>
            <a:off x="391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96DEBBF1-E065-4092-A747-B7ABE07DCD0B}"/>
              </a:ext>
            </a:extLst>
          </p:cNvPr>
          <p:cNvSpPr/>
          <p:nvPr/>
        </p:nvSpPr>
        <p:spPr>
          <a:xfrm>
            <a:off x="427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C8C6EB93-26BD-458B-BFB8-7BCF126FCF05}"/>
              </a:ext>
            </a:extLst>
          </p:cNvPr>
          <p:cNvSpPr/>
          <p:nvPr/>
        </p:nvSpPr>
        <p:spPr>
          <a:xfrm>
            <a:off x="463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8B937784-2FED-4CE8-BEEA-8F1F33C20179}"/>
              </a:ext>
            </a:extLst>
          </p:cNvPr>
          <p:cNvSpPr/>
          <p:nvPr/>
        </p:nvSpPr>
        <p:spPr>
          <a:xfrm>
            <a:off x="499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73FBDB0-FCCF-46A7-B1AD-2E04FA3BFEB1}"/>
              </a:ext>
            </a:extLst>
          </p:cNvPr>
          <p:cNvSpPr/>
          <p:nvPr/>
        </p:nvSpPr>
        <p:spPr>
          <a:xfrm>
            <a:off x="535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C37B656B-7392-45F1-B709-B0A8D23B6C3A}"/>
              </a:ext>
            </a:extLst>
          </p:cNvPr>
          <p:cNvSpPr/>
          <p:nvPr/>
        </p:nvSpPr>
        <p:spPr>
          <a:xfrm>
            <a:off x="571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43C243D-0AB3-4D88-A94F-4E49DBDFF3FB}"/>
              </a:ext>
            </a:extLst>
          </p:cNvPr>
          <p:cNvSpPr/>
          <p:nvPr/>
        </p:nvSpPr>
        <p:spPr>
          <a:xfrm>
            <a:off x="607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5C022B1-D271-4071-AD2A-9DDAD6E3B7D7}"/>
              </a:ext>
            </a:extLst>
          </p:cNvPr>
          <p:cNvSpPr/>
          <p:nvPr/>
        </p:nvSpPr>
        <p:spPr>
          <a:xfrm>
            <a:off x="643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77E3977-0FCB-4869-9423-BBCDF7D408B2}"/>
              </a:ext>
            </a:extLst>
          </p:cNvPr>
          <p:cNvSpPr/>
          <p:nvPr/>
        </p:nvSpPr>
        <p:spPr>
          <a:xfrm>
            <a:off x="679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160BADA-12A8-47DE-8425-693FE2A611EA}"/>
              </a:ext>
            </a:extLst>
          </p:cNvPr>
          <p:cNvSpPr/>
          <p:nvPr/>
        </p:nvSpPr>
        <p:spPr>
          <a:xfrm>
            <a:off x="715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C822F4A-2E43-4E56-8BE3-4CCD9288A9B9}"/>
              </a:ext>
            </a:extLst>
          </p:cNvPr>
          <p:cNvSpPr/>
          <p:nvPr/>
        </p:nvSpPr>
        <p:spPr>
          <a:xfrm>
            <a:off x="751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2E6518AB-21BE-4300-A756-A12294FC14D3}"/>
              </a:ext>
            </a:extLst>
          </p:cNvPr>
          <p:cNvSpPr/>
          <p:nvPr/>
        </p:nvSpPr>
        <p:spPr>
          <a:xfrm>
            <a:off x="787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06E6D99-CBFE-47DA-B30F-0EB958E88703}"/>
              </a:ext>
            </a:extLst>
          </p:cNvPr>
          <p:cNvSpPr/>
          <p:nvPr/>
        </p:nvSpPr>
        <p:spPr>
          <a:xfrm>
            <a:off x="823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47D3396F-7363-4204-B2F1-9D17F3C6A84F}"/>
              </a:ext>
            </a:extLst>
          </p:cNvPr>
          <p:cNvSpPr/>
          <p:nvPr/>
        </p:nvSpPr>
        <p:spPr>
          <a:xfrm>
            <a:off x="859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444C7805-301E-404A-A9A0-83D02CD505A3}"/>
              </a:ext>
            </a:extLst>
          </p:cNvPr>
          <p:cNvSpPr/>
          <p:nvPr/>
        </p:nvSpPr>
        <p:spPr>
          <a:xfrm>
            <a:off x="175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ABB30F26-75AE-412A-8F9C-5CA630750772}"/>
              </a:ext>
            </a:extLst>
          </p:cNvPr>
          <p:cNvSpPr/>
          <p:nvPr/>
        </p:nvSpPr>
        <p:spPr>
          <a:xfrm>
            <a:off x="211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0C9838DF-1F6C-4CC5-8218-1E1C49275CDE}"/>
              </a:ext>
            </a:extLst>
          </p:cNvPr>
          <p:cNvSpPr/>
          <p:nvPr/>
        </p:nvSpPr>
        <p:spPr>
          <a:xfrm>
            <a:off x="247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8C28D71B-BFE9-4B44-80EF-E7D78F65C67D}"/>
              </a:ext>
            </a:extLst>
          </p:cNvPr>
          <p:cNvSpPr/>
          <p:nvPr/>
        </p:nvSpPr>
        <p:spPr>
          <a:xfrm>
            <a:off x="283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2B701B9-83FA-4965-BD57-3F1FBC32E940}"/>
              </a:ext>
            </a:extLst>
          </p:cNvPr>
          <p:cNvSpPr/>
          <p:nvPr/>
        </p:nvSpPr>
        <p:spPr>
          <a:xfrm>
            <a:off x="319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F403F29E-1345-4480-A257-EC724EFFDDA4}"/>
              </a:ext>
            </a:extLst>
          </p:cNvPr>
          <p:cNvSpPr/>
          <p:nvPr/>
        </p:nvSpPr>
        <p:spPr>
          <a:xfrm>
            <a:off x="355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83789F3-6B1F-46F2-AB09-AF3DDCE27447}"/>
              </a:ext>
            </a:extLst>
          </p:cNvPr>
          <p:cNvSpPr/>
          <p:nvPr/>
        </p:nvSpPr>
        <p:spPr>
          <a:xfrm>
            <a:off x="391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9556889-EEE1-4B93-B1D6-CC63B725B6F1}"/>
              </a:ext>
            </a:extLst>
          </p:cNvPr>
          <p:cNvSpPr/>
          <p:nvPr/>
        </p:nvSpPr>
        <p:spPr>
          <a:xfrm>
            <a:off x="427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A8C4B07-A4B0-4879-A122-ABEAC99106C0}"/>
              </a:ext>
            </a:extLst>
          </p:cNvPr>
          <p:cNvSpPr/>
          <p:nvPr/>
        </p:nvSpPr>
        <p:spPr>
          <a:xfrm>
            <a:off x="463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9513FFE7-74E5-4875-93ED-3395D6AA2968}"/>
              </a:ext>
            </a:extLst>
          </p:cNvPr>
          <p:cNvSpPr/>
          <p:nvPr/>
        </p:nvSpPr>
        <p:spPr>
          <a:xfrm>
            <a:off x="499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CD94E78-7B80-4803-8E72-E9E02905A631}"/>
              </a:ext>
            </a:extLst>
          </p:cNvPr>
          <p:cNvSpPr/>
          <p:nvPr/>
        </p:nvSpPr>
        <p:spPr>
          <a:xfrm>
            <a:off x="535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27705A84-FE98-4D1D-B5A8-6125868A7D9F}"/>
              </a:ext>
            </a:extLst>
          </p:cNvPr>
          <p:cNvSpPr/>
          <p:nvPr/>
        </p:nvSpPr>
        <p:spPr>
          <a:xfrm>
            <a:off x="571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80050C0-3255-4C3A-8372-F4C85E988808}"/>
              </a:ext>
            </a:extLst>
          </p:cNvPr>
          <p:cNvSpPr/>
          <p:nvPr/>
        </p:nvSpPr>
        <p:spPr>
          <a:xfrm>
            <a:off x="607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77B60F4-5301-4FAD-9DFE-6097E91E5CBB}"/>
              </a:ext>
            </a:extLst>
          </p:cNvPr>
          <p:cNvSpPr/>
          <p:nvPr/>
        </p:nvSpPr>
        <p:spPr>
          <a:xfrm>
            <a:off x="643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7B4F9123-1A68-4E28-AEB4-5BBACC3B2680}"/>
              </a:ext>
            </a:extLst>
          </p:cNvPr>
          <p:cNvSpPr/>
          <p:nvPr/>
        </p:nvSpPr>
        <p:spPr>
          <a:xfrm>
            <a:off x="679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C3799CCC-8EC6-4A3D-856F-5B7C46C487A3}"/>
              </a:ext>
            </a:extLst>
          </p:cNvPr>
          <p:cNvSpPr/>
          <p:nvPr/>
        </p:nvSpPr>
        <p:spPr>
          <a:xfrm>
            <a:off x="715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33906C45-72CA-4083-8354-5FAAC515BBF6}"/>
              </a:ext>
            </a:extLst>
          </p:cNvPr>
          <p:cNvSpPr/>
          <p:nvPr/>
        </p:nvSpPr>
        <p:spPr>
          <a:xfrm>
            <a:off x="751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8B1EDB3-5750-46F3-BC77-831FB6560450}"/>
              </a:ext>
            </a:extLst>
          </p:cNvPr>
          <p:cNvSpPr/>
          <p:nvPr/>
        </p:nvSpPr>
        <p:spPr>
          <a:xfrm>
            <a:off x="787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97F4E8B-F7A6-4662-B4C3-2534CAE54213}"/>
              </a:ext>
            </a:extLst>
          </p:cNvPr>
          <p:cNvSpPr/>
          <p:nvPr/>
        </p:nvSpPr>
        <p:spPr>
          <a:xfrm>
            <a:off x="823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1976C4DD-6AD9-419C-BCB3-83937B916FCA}"/>
              </a:ext>
            </a:extLst>
          </p:cNvPr>
          <p:cNvSpPr/>
          <p:nvPr/>
        </p:nvSpPr>
        <p:spPr>
          <a:xfrm>
            <a:off x="859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AEAD663B-CA3C-4122-B184-DDE19DF4961F}"/>
              </a:ext>
            </a:extLst>
          </p:cNvPr>
          <p:cNvCxnSpPr/>
          <p:nvPr/>
        </p:nvCxnSpPr>
        <p:spPr>
          <a:xfrm>
            <a:off x="1758462" y="5157788"/>
            <a:ext cx="750276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B936A791-1605-4ED9-A5C4-6AD446EF72B9}"/>
              </a:ext>
            </a:extLst>
          </p:cNvPr>
          <p:cNvCxnSpPr>
            <a:cxnSpLocks/>
          </p:cNvCxnSpPr>
          <p:nvPr/>
        </p:nvCxnSpPr>
        <p:spPr>
          <a:xfrm flipV="1">
            <a:off x="1758462" y="1124034"/>
            <a:ext cx="0" cy="403375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B9A3AA57-7227-43F9-BF07-0662EA7A7691}"/>
              </a:ext>
            </a:extLst>
          </p:cNvPr>
          <p:cNvSpPr txBox="1"/>
          <p:nvPr/>
        </p:nvSpPr>
        <p:spPr>
          <a:xfrm>
            <a:off x="3918462" y="5222210"/>
            <a:ext cx="290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Chroma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4B8BB25-2D2E-41CC-9DC1-9188E829E135}"/>
              </a:ext>
            </a:extLst>
          </p:cNvPr>
          <p:cNvSpPr txBox="1"/>
          <p:nvPr/>
        </p:nvSpPr>
        <p:spPr>
          <a:xfrm rot="16200000">
            <a:off x="2032" y="3159460"/>
            <a:ext cx="290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Lightness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792CE0C-96AE-457C-A52D-20F86DB33F5A}"/>
              </a:ext>
            </a:extLst>
          </p:cNvPr>
          <p:cNvSpPr txBox="1"/>
          <p:nvPr/>
        </p:nvSpPr>
        <p:spPr>
          <a:xfrm>
            <a:off x="1610238" y="5220685"/>
            <a:ext cx="3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0</a:t>
            </a:r>
            <a:endParaRPr kumimoji="1" lang="ja-JP" altLang="en-US" b="1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B07E903-88B4-4EAB-8F30-703F8022F694}"/>
              </a:ext>
            </a:extLst>
          </p:cNvPr>
          <p:cNvSpPr txBox="1"/>
          <p:nvPr/>
        </p:nvSpPr>
        <p:spPr>
          <a:xfrm>
            <a:off x="8666740" y="5220685"/>
            <a:ext cx="66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???</a:t>
            </a:r>
            <a:endParaRPr kumimoji="1" lang="ja-JP" altLang="en-US" b="1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6D1C1C5-D88A-44F1-96F0-D117B86A1B0C}"/>
              </a:ext>
            </a:extLst>
          </p:cNvPr>
          <p:cNvSpPr txBox="1"/>
          <p:nvPr/>
        </p:nvSpPr>
        <p:spPr>
          <a:xfrm>
            <a:off x="1168477" y="1373122"/>
            <a:ext cx="64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100</a:t>
            </a:r>
            <a:endParaRPr kumimoji="1" lang="ja-JP" altLang="en-US" b="1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00BB0317-73ED-40FC-A685-44F887EC3A1F}"/>
              </a:ext>
            </a:extLst>
          </p:cNvPr>
          <p:cNvSpPr txBox="1"/>
          <p:nvPr/>
        </p:nvSpPr>
        <p:spPr>
          <a:xfrm>
            <a:off x="1446359" y="4940213"/>
            <a:ext cx="3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0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63430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4F0D7DF4-CED1-455D-8504-DEF332578FE8}"/>
              </a:ext>
            </a:extLst>
          </p:cNvPr>
          <p:cNvSpPr/>
          <p:nvPr/>
        </p:nvSpPr>
        <p:spPr>
          <a:xfrm>
            <a:off x="1101969" y="873369"/>
            <a:ext cx="8446478" cy="47888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BCA908-0485-4D40-B5EB-CE8C9B6F2433}"/>
              </a:ext>
            </a:extLst>
          </p:cNvPr>
          <p:cNvSpPr/>
          <p:nvPr/>
        </p:nvSpPr>
        <p:spPr>
          <a:xfrm>
            <a:off x="1758462" y="1557788"/>
            <a:ext cx="7200000" cy="3600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D2862D-89A6-4FDC-A756-51EDC9DEA3D4}"/>
              </a:ext>
            </a:extLst>
          </p:cNvPr>
          <p:cNvSpPr/>
          <p:nvPr/>
        </p:nvSpPr>
        <p:spPr>
          <a:xfrm>
            <a:off x="1758462" y="155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C3C1C6-D0C6-4718-99F1-738F714708DC}"/>
              </a:ext>
            </a:extLst>
          </p:cNvPr>
          <p:cNvSpPr/>
          <p:nvPr/>
        </p:nvSpPr>
        <p:spPr>
          <a:xfrm>
            <a:off x="211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DCFF96-4C2F-4E0B-8A1F-B116D1AD2441}"/>
              </a:ext>
            </a:extLst>
          </p:cNvPr>
          <p:cNvSpPr/>
          <p:nvPr/>
        </p:nvSpPr>
        <p:spPr>
          <a:xfrm>
            <a:off x="247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317261-82C5-4946-A369-CEDCBA30709F}"/>
              </a:ext>
            </a:extLst>
          </p:cNvPr>
          <p:cNvSpPr/>
          <p:nvPr/>
        </p:nvSpPr>
        <p:spPr>
          <a:xfrm>
            <a:off x="283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A083B6-A6CD-48A1-929F-19D2DB737D3B}"/>
              </a:ext>
            </a:extLst>
          </p:cNvPr>
          <p:cNvSpPr/>
          <p:nvPr/>
        </p:nvSpPr>
        <p:spPr>
          <a:xfrm>
            <a:off x="319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6A28EE-86FD-4FF8-AC32-AD30F3CF0B06}"/>
              </a:ext>
            </a:extLst>
          </p:cNvPr>
          <p:cNvSpPr/>
          <p:nvPr/>
        </p:nvSpPr>
        <p:spPr>
          <a:xfrm>
            <a:off x="355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2E1D48-9393-4A96-A87F-EF534D9C3B1C}"/>
              </a:ext>
            </a:extLst>
          </p:cNvPr>
          <p:cNvSpPr/>
          <p:nvPr/>
        </p:nvSpPr>
        <p:spPr>
          <a:xfrm>
            <a:off x="391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39BB70-C84C-42C0-89AB-16747A0BD0CE}"/>
              </a:ext>
            </a:extLst>
          </p:cNvPr>
          <p:cNvSpPr/>
          <p:nvPr/>
        </p:nvSpPr>
        <p:spPr>
          <a:xfrm>
            <a:off x="427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BA43C7-72E4-4D74-99FF-CA25FFEA91C6}"/>
              </a:ext>
            </a:extLst>
          </p:cNvPr>
          <p:cNvSpPr/>
          <p:nvPr/>
        </p:nvSpPr>
        <p:spPr>
          <a:xfrm>
            <a:off x="463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71ACAF-A475-4F7C-98B6-0FF05374FB1A}"/>
              </a:ext>
            </a:extLst>
          </p:cNvPr>
          <p:cNvSpPr/>
          <p:nvPr/>
        </p:nvSpPr>
        <p:spPr>
          <a:xfrm>
            <a:off x="499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D1EA-3324-4105-94D0-596AFD25B5BC}"/>
              </a:ext>
            </a:extLst>
          </p:cNvPr>
          <p:cNvSpPr/>
          <p:nvPr/>
        </p:nvSpPr>
        <p:spPr>
          <a:xfrm>
            <a:off x="535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D398C-21DD-448E-9977-7BC2454DED9A}"/>
              </a:ext>
            </a:extLst>
          </p:cNvPr>
          <p:cNvSpPr/>
          <p:nvPr/>
        </p:nvSpPr>
        <p:spPr>
          <a:xfrm>
            <a:off x="571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B060AE-AB7A-4CB4-AEB8-B6578D68421B}"/>
              </a:ext>
            </a:extLst>
          </p:cNvPr>
          <p:cNvSpPr/>
          <p:nvPr/>
        </p:nvSpPr>
        <p:spPr>
          <a:xfrm>
            <a:off x="607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F9E859-CC7B-42AC-A00B-AFDC866A4B91}"/>
              </a:ext>
            </a:extLst>
          </p:cNvPr>
          <p:cNvSpPr/>
          <p:nvPr/>
        </p:nvSpPr>
        <p:spPr>
          <a:xfrm>
            <a:off x="643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B153FF-86E6-47A2-8A8D-9054A99930CD}"/>
              </a:ext>
            </a:extLst>
          </p:cNvPr>
          <p:cNvSpPr/>
          <p:nvPr/>
        </p:nvSpPr>
        <p:spPr>
          <a:xfrm>
            <a:off x="679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018E1F-C1A1-46C7-B6E1-AF93D257EC8A}"/>
              </a:ext>
            </a:extLst>
          </p:cNvPr>
          <p:cNvSpPr/>
          <p:nvPr/>
        </p:nvSpPr>
        <p:spPr>
          <a:xfrm>
            <a:off x="715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CA481F-437B-4025-BFDF-35CF2432FC80}"/>
              </a:ext>
            </a:extLst>
          </p:cNvPr>
          <p:cNvSpPr/>
          <p:nvPr/>
        </p:nvSpPr>
        <p:spPr>
          <a:xfrm>
            <a:off x="751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242008-8FD4-4226-8950-EE214266D005}"/>
              </a:ext>
            </a:extLst>
          </p:cNvPr>
          <p:cNvSpPr/>
          <p:nvPr/>
        </p:nvSpPr>
        <p:spPr>
          <a:xfrm>
            <a:off x="787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AD993F-0F6B-4549-80FB-4AE31B9D3367}"/>
              </a:ext>
            </a:extLst>
          </p:cNvPr>
          <p:cNvSpPr/>
          <p:nvPr/>
        </p:nvSpPr>
        <p:spPr>
          <a:xfrm>
            <a:off x="823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E8C980-6421-4EAB-BFD5-4EDA9DE22B09}"/>
              </a:ext>
            </a:extLst>
          </p:cNvPr>
          <p:cNvSpPr/>
          <p:nvPr/>
        </p:nvSpPr>
        <p:spPr>
          <a:xfrm>
            <a:off x="859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EE0691-9E53-4154-87E9-E8515FAA79D3}"/>
              </a:ext>
            </a:extLst>
          </p:cNvPr>
          <p:cNvSpPr/>
          <p:nvPr/>
        </p:nvSpPr>
        <p:spPr>
          <a:xfrm>
            <a:off x="1758462" y="19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83B45A-DA01-412B-B11B-09314A6831DA}"/>
              </a:ext>
            </a:extLst>
          </p:cNvPr>
          <p:cNvSpPr/>
          <p:nvPr/>
        </p:nvSpPr>
        <p:spPr>
          <a:xfrm>
            <a:off x="2118462" y="19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170786-7233-4113-A04F-6714DF7E5D7C}"/>
              </a:ext>
            </a:extLst>
          </p:cNvPr>
          <p:cNvSpPr/>
          <p:nvPr/>
        </p:nvSpPr>
        <p:spPr>
          <a:xfrm>
            <a:off x="2478462" y="19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FBB6A3-6946-4DFC-A79C-9FAF8C034406}"/>
              </a:ext>
            </a:extLst>
          </p:cNvPr>
          <p:cNvSpPr/>
          <p:nvPr/>
        </p:nvSpPr>
        <p:spPr>
          <a:xfrm>
            <a:off x="2838462" y="19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4DE199-98E9-46BA-B985-5AB704FD4B13}"/>
              </a:ext>
            </a:extLst>
          </p:cNvPr>
          <p:cNvSpPr/>
          <p:nvPr/>
        </p:nvSpPr>
        <p:spPr>
          <a:xfrm>
            <a:off x="319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FE9ABA-E4A2-497F-981E-F435057CADDE}"/>
              </a:ext>
            </a:extLst>
          </p:cNvPr>
          <p:cNvSpPr/>
          <p:nvPr/>
        </p:nvSpPr>
        <p:spPr>
          <a:xfrm>
            <a:off x="355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FAFC7D-4B34-4B14-8766-8F413710F411}"/>
              </a:ext>
            </a:extLst>
          </p:cNvPr>
          <p:cNvSpPr/>
          <p:nvPr/>
        </p:nvSpPr>
        <p:spPr>
          <a:xfrm>
            <a:off x="391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D5FBF2-18A9-4DBE-8461-595E00A122BD}"/>
              </a:ext>
            </a:extLst>
          </p:cNvPr>
          <p:cNvSpPr/>
          <p:nvPr/>
        </p:nvSpPr>
        <p:spPr>
          <a:xfrm>
            <a:off x="427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08EB47-0B76-4D17-99FD-35AB355BB155}"/>
              </a:ext>
            </a:extLst>
          </p:cNvPr>
          <p:cNvSpPr/>
          <p:nvPr/>
        </p:nvSpPr>
        <p:spPr>
          <a:xfrm>
            <a:off x="463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24045E-AF1D-40FA-8276-BD6BE59C3778}"/>
              </a:ext>
            </a:extLst>
          </p:cNvPr>
          <p:cNvSpPr/>
          <p:nvPr/>
        </p:nvSpPr>
        <p:spPr>
          <a:xfrm>
            <a:off x="499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1B485B-DA2E-49A7-8B19-8ECE8AE35392}"/>
              </a:ext>
            </a:extLst>
          </p:cNvPr>
          <p:cNvSpPr/>
          <p:nvPr/>
        </p:nvSpPr>
        <p:spPr>
          <a:xfrm>
            <a:off x="535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288D3C-59F8-48A2-9715-BF63380A70E1}"/>
              </a:ext>
            </a:extLst>
          </p:cNvPr>
          <p:cNvSpPr/>
          <p:nvPr/>
        </p:nvSpPr>
        <p:spPr>
          <a:xfrm>
            <a:off x="571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61F814-2987-41BE-B9C6-E333149A238E}"/>
              </a:ext>
            </a:extLst>
          </p:cNvPr>
          <p:cNvSpPr/>
          <p:nvPr/>
        </p:nvSpPr>
        <p:spPr>
          <a:xfrm>
            <a:off x="607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DB82B3-503C-476B-AEA4-93971787013A}"/>
              </a:ext>
            </a:extLst>
          </p:cNvPr>
          <p:cNvSpPr/>
          <p:nvPr/>
        </p:nvSpPr>
        <p:spPr>
          <a:xfrm>
            <a:off x="6438462" y="19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CADD49-BEB7-4209-87B0-2C2F29F22D3C}"/>
              </a:ext>
            </a:extLst>
          </p:cNvPr>
          <p:cNvSpPr/>
          <p:nvPr/>
        </p:nvSpPr>
        <p:spPr>
          <a:xfrm>
            <a:off x="6798462" y="19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8A1884-A310-4127-8059-1538A11B2A7F}"/>
              </a:ext>
            </a:extLst>
          </p:cNvPr>
          <p:cNvSpPr/>
          <p:nvPr/>
        </p:nvSpPr>
        <p:spPr>
          <a:xfrm>
            <a:off x="7158462" y="19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179B2A-C7AF-4737-8FF3-6C8736D8EE02}"/>
              </a:ext>
            </a:extLst>
          </p:cNvPr>
          <p:cNvSpPr/>
          <p:nvPr/>
        </p:nvSpPr>
        <p:spPr>
          <a:xfrm>
            <a:off x="7518462" y="19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32D09CF-D0F9-4AD6-809C-A8065D815E43}"/>
              </a:ext>
            </a:extLst>
          </p:cNvPr>
          <p:cNvSpPr/>
          <p:nvPr/>
        </p:nvSpPr>
        <p:spPr>
          <a:xfrm>
            <a:off x="787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E98C5F-9F9F-4790-9A41-134EC8A060F7}"/>
              </a:ext>
            </a:extLst>
          </p:cNvPr>
          <p:cNvSpPr/>
          <p:nvPr/>
        </p:nvSpPr>
        <p:spPr>
          <a:xfrm>
            <a:off x="823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D3A41CA-6726-4EB9-B940-783638A668B5}"/>
              </a:ext>
            </a:extLst>
          </p:cNvPr>
          <p:cNvSpPr/>
          <p:nvPr/>
        </p:nvSpPr>
        <p:spPr>
          <a:xfrm>
            <a:off x="859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735550-771F-4112-A798-149919F629F4}"/>
              </a:ext>
            </a:extLst>
          </p:cNvPr>
          <p:cNvSpPr/>
          <p:nvPr/>
        </p:nvSpPr>
        <p:spPr>
          <a:xfrm>
            <a:off x="1758462" y="22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BE7A48-94E1-4EB5-9837-BC17A92E0C46}"/>
              </a:ext>
            </a:extLst>
          </p:cNvPr>
          <p:cNvSpPr/>
          <p:nvPr/>
        </p:nvSpPr>
        <p:spPr>
          <a:xfrm>
            <a:off x="2118462" y="22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9BCFC-812B-4C61-A511-602F27A94B6B}"/>
              </a:ext>
            </a:extLst>
          </p:cNvPr>
          <p:cNvSpPr/>
          <p:nvPr/>
        </p:nvSpPr>
        <p:spPr>
          <a:xfrm>
            <a:off x="2478462" y="22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3B67A47-3C08-4576-8ADD-934BBFA687B2}"/>
              </a:ext>
            </a:extLst>
          </p:cNvPr>
          <p:cNvSpPr/>
          <p:nvPr/>
        </p:nvSpPr>
        <p:spPr>
          <a:xfrm>
            <a:off x="2838462" y="22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8904D9-A66F-47E1-AF73-F03416069AD9}"/>
              </a:ext>
            </a:extLst>
          </p:cNvPr>
          <p:cNvSpPr/>
          <p:nvPr/>
        </p:nvSpPr>
        <p:spPr>
          <a:xfrm>
            <a:off x="3198462" y="22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AE5B2E-21A4-4AEF-8929-98402DADB7B5}"/>
              </a:ext>
            </a:extLst>
          </p:cNvPr>
          <p:cNvSpPr/>
          <p:nvPr/>
        </p:nvSpPr>
        <p:spPr>
          <a:xfrm>
            <a:off x="3558462" y="22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7F839C-7864-4D56-B972-A7FC3408FD5E}"/>
              </a:ext>
            </a:extLst>
          </p:cNvPr>
          <p:cNvSpPr/>
          <p:nvPr/>
        </p:nvSpPr>
        <p:spPr>
          <a:xfrm>
            <a:off x="3918462" y="22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70D624-051F-42B9-A706-2C78E3A2B6DE}"/>
              </a:ext>
            </a:extLst>
          </p:cNvPr>
          <p:cNvSpPr/>
          <p:nvPr/>
        </p:nvSpPr>
        <p:spPr>
          <a:xfrm>
            <a:off x="427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C73004-4C18-4D8D-8D53-3EC75CE4E9B2}"/>
              </a:ext>
            </a:extLst>
          </p:cNvPr>
          <p:cNvSpPr/>
          <p:nvPr/>
        </p:nvSpPr>
        <p:spPr>
          <a:xfrm>
            <a:off x="463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D3C92A-1C11-424A-BEC7-127FAEBC0465}"/>
              </a:ext>
            </a:extLst>
          </p:cNvPr>
          <p:cNvSpPr/>
          <p:nvPr/>
        </p:nvSpPr>
        <p:spPr>
          <a:xfrm>
            <a:off x="499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8AF6783-363D-44EE-8C69-1425C89A44CA}"/>
              </a:ext>
            </a:extLst>
          </p:cNvPr>
          <p:cNvSpPr/>
          <p:nvPr/>
        </p:nvSpPr>
        <p:spPr>
          <a:xfrm>
            <a:off x="535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735375-5F81-4CFE-87B9-80C01F867B36}"/>
              </a:ext>
            </a:extLst>
          </p:cNvPr>
          <p:cNvSpPr/>
          <p:nvPr/>
        </p:nvSpPr>
        <p:spPr>
          <a:xfrm>
            <a:off x="5718462" y="22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D83F37E-118E-458B-A752-C152288F237D}"/>
              </a:ext>
            </a:extLst>
          </p:cNvPr>
          <p:cNvSpPr/>
          <p:nvPr/>
        </p:nvSpPr>
        <p:spPr>
          <a:xfrm>
            <a:off x="6078462" y="22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89EE7F2-F222-4FD8-8D46-FADA1C536ABD}"/>
              </a:ext>
            </a:extLst>
          </p:cNvPr>
          <p:cNvSpPr/>
          <p:nvPr/>
        </p:nvSpPr>
        <p:spPr>
          <a:xfrm>
            <a:off x="6438462" y="22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B6C0C7-0364-4CE6-BE0E-0D0CB838ED4A}"/>
              </a:ext>
            </a:extLst>
          </p:cNvPr>
          <p:cNvSpPr/>
          <p:nvPr/>
        </p:nvSpPr>
        <p:spPr>
          <a:xfrm>
            <a:off x="6798462" y="22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73D1CD9-C0EE-468A-A0D0-1EAC0897700D}"/>
              </a:ext>
            </a:extLst>
          </p:cNvPr>
          <p:cNvSpPr/>
          <p:nvPr/>
        </p:nvSpPr>
        <p:spPr>
          <a:xfrm>
            <a:off x="7158462" y="22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96E8DC3-9FFB-4C9B-B919-91C9898DA262}"/>
              </a:ext>
            </a:extLst>
          </p:cNvPr>
          <p:cNvSpPr/>
          <p:nvPr/>
        </p:nvSpPr>
        <p:spPr>
          <a:xfrm>
            <a:off x="751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9CE4961-A5EC-4579-95CA-E322642B981A}"/>
              </a:ext>
            </a:extLst>
          </p:cNvPr>
          <p:cNvSpPr/>
          <p:nvPr/>
        </p:nvSpPr>
        <p:spPr>
          <a:xfrm>
            <a:off x="787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DE213BA-A328-4597-B1DC-CEF74E881473}"/>
              </a:ext>
            </a:extLst>
          </p:cNvPr>
          <p:cNvSpPr/>
          <p:nvPr/>
        </p:nvSpPr>
        <p:spPr>
          <a:xfrm>
            <a:off x="823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45CB693-A990-4CD8-984C-DD522236734A}"/>
              </a:ext>
            </a:extLst>
          </p:cNvPr>
          <p:cNvSpPr/>
          <p:nvPr/>
        </p:nvSpPr>
        <p:spPr>
          <a:xfrm>
            <a:off x="859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3B5E20F-CC4A-48FF-A389-72A29126581E}"/>
              </a:ext>
            </a:extLst>
          </p:cNvPr>
          <p:cNvSpPr/>
          <p:nvPr/>
        </p:nvSpPr>
        <p:spPr>
          <a:xfrm>
            <a:off x="1758462" y="26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E56A83-39B6-4184-A05D-B523C9176E03}"/>
              </a:ext>
            </a:extLst>
          </p:cNvPr>
          <p:cNvSpPr/>
          <p:nvPr/>
        </p:nvSpPr>
        <p:spPr>
          <a:xfrm>
            <a:off x="2118462" y="26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8515FDF-AE3B-4DF0-A4BB-C2CF75C4CF2D}"/>
              </a:ext>
            </a:extLst>
          </p:cNvPr>
          <p:cNvSpPr/>
          <p:nvPr/>
        </p:nvSpPr>
        <p:spPr>
          <a:xfrm>
            <a:off x="2478462" y="26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F7BB2FD-53FC-43E6-B73D-EAF015112182}"/>
              </a:ext>
            </a:extLst>
          </p:cNvPr>
          <p:cNvSpPr/>
          <p:nvPr/>
        </p:nvSpPr>
        <p:spPr>
          <a:xfrm>
            <a:off x="2838462" y="26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1476DA-6F06-434D-941B-84666C6BF105}"/>
              </a:ext>
            </a:extLst>
          </p:cNvPr>
          <p:cNvSpPr/>
          <p:nvPr/>
        </p:nvSpPr>
        <p:spPr>
          <a:xfrm>
            <a:off x="3198462" y="26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234B58A-15C1-49DD-9A65-27B3580E84F1}"/>
              </a:ext>
            </a:extLst>
          </p:cNvPr>
          <p:cNvSpPr/>
          <p:nvPr/>
        </p:nvSpPr>
        <p:spPr>
          <a:xfrm>
            <a:off x="3558462" y="26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A695E7-CC54-4935-947C-A1B86C540D80}"/>
              </a:ext>
            </a:extLst>
          </p:cNvPr>
          <p:cNvSpPr/>
          <p:nvPr/>
        </p:nvSpPr>
        <p:spPr>
          <a:xfrm>
            <a:off x="3918462" y="26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E6FE6F4-7BA5-4B29-8238-D958512B4D8B}"/>
              </a:ext>
            </a:extLst>
          </p:cNvPr>
          <p:cNvSpPr/>
          <p:nvPr/>
        </p:nvSpPr>
        <p:spPr>
          <a:xfrm>
            <a:off x="4278462" y="26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3792B3B-407F-447A-A243-73811C4FFD82}"/>
              </a:ext>
            </a:extLst>
          </p:cNvPr>
          <p:cNvSpPr/>
          <p:nvPr/>
        </p:nvSpPr>
        <p:spPr>
          <a:xfrm>
            <a:off x="4638462" y="26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5C5E1ED-F090-46AB-B68C-CD0565FC448F}"/>
              </a:ext>
            </a:extLst>
          </p:cNvPr>
          <p:cNvSpPr/>
          <p:nvPr/>
        </p:nvSpPr>
        <p:spPr>
          <a:xfrm>
            <a:off x="4998462" y="26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A24265A-BDA5-4DB7-BB95-57977134C777}"/>
              </a:ext>
            </a:extLst>
          </p:cNvPr>
          <p:cNvSpPr/>
          <p:nvPr/>
        </p:nvSpPr>
        <p:spPr>
          <a:xfrm>
            <a:off x="5358462" y="26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EB0E6C3-0FA4-4BC1-8F66-69A9A4FBB87D}"/>
              </a:ext>
            </a:extLst>
          </p:cNvPr>
          <p:cNvSpPr/>
          <p:nvPr/>
        </p:nvSpPr>
        <p:spPr>
          <a:xfrm>
            <a:off x="5718462" y="26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75446F2-3E73-443F-9C6D-8F27BE636E25}"/>
              </a:ext>
            </a:extLst>
          </p:cNvPr>
          <p:cNvSpPr/>
          <p:nvPr/>
        </p:nvSpPr>
        <p:spPr>
          <a:xfrm>
            <a:off x="6078462" y="26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5C07573-19F9-4D3D-89E3-B76CD00060C7}"/>
              </a:ext>
            </a:extLst>
          </p:cNvPr>
          <p:cNvSpPr/>
          <p:nvPr/>
        </p:nvSpPr>
        <p:spPr>
          <a:xfrm>
            <a:off x="6438462" y="26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B3231D-1177-4D75-B284-0C3F7F7F836F}"/>
              </a:ext>
            </a:extLst>
          </p:cNvPr>
          <p:cNvSpPr/>
          <p:nvPr/>
        </p:nvSpPr>
        <p:spPr>
          <a:xfrm>
            <a:off x="6798462" y="26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DEE5582-7ACC-487B-ADF7-C52F95405C06}"/>
              </a:ext>
            </a:extLst>
          </p:cNvPr>
          <p:cNvSpPr/>
          <p:nvPr/>
        </p:nvSpPr>
        <p:spPr>
          <a:xfrm>
            <a:off x="7158462" y="26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C7685B8-C00A-4BD2-B8EC-683C9C481FF7}"/>
              </a:ext>
            </a:extLst>
          </p:cNvPr>
          <p:cNvSpPr/>
          <p:nvPr/>
        </p:nvSpPr>
        <p:spPr>
          <a:xfrm>
            <a:off x="7518462" y="26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ACBD559-76E6-44F1-942B-ABBD3897E2C7}"/>
              </a:ext>
            </a:extLst>
          </p:cNvPr>
          <p:cNvSpPr/>
          <p:nvPr/>
        </p:nvSpPr>
        <p:spPr>
          <a:xfrm>
            <a:off x="7878462" y="26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8DB88B1-DFBE-4D37-92D5-6F97ACAF53CD}"/>
              </a:ext>
            </a:extLst>
          </p:cNvPr>
          <p:cNvSpPr/>
          <p:nvPr/>
        </p:nvSpPr>
        <p:spPr>
          <a:xfrm>
            <a:off x="8238462" y="26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0970A52-97B0-4238-BAA6-9C4FE892BFA3}"/>
              </a:ext>
            </a:extLst>
          </p:cNvPr>
          <p:cNvSpPr/>
          <p:nvPr/>
        </p:nvSpPr>
        <p:spPr>
          <a:xfrm>
            <a:off x="8598462" y="26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E549577-F868-49FE-9040-6DAD2C788A0C}"/>
              </a:ext>
            </a:extLst>
          </p:cNvPr>
          <p:cNvSpPr/>
          <p:nvPr/>
        </p:nvSpPr>
        <p:spPr>
          <a:xfrm>
            <a:off x="1758462" y="299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D9689B-4ABD-4B8A-A99F-155F5AEE04CC}"/>
              </a:ext>
            </a:extLst>
          </p:cNvPr>
          <p:cNvSpPr/>
          <p:nvPr/>
        </p:nvSpPr>
        <p:spPr>
          <a:xfrm>
            <a:off x="2118462" y="299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6D3D7D9-18A9-45F9-A96B-3DB33F7294DB}"/>
              </a:ext>
            </a:extLst>
          </p:cNvPr>
          <p:cNvSpPr/>
          <p:nvPr/>
        </p:nvSpPr>
        <p:spPr>
          <a:xfrm>
            <a:off x="2478462" y="299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8C89D78-8677-4289-991E-9AA74FF18357}"/>
              </a:ext>
            </a:extLst>
          </p:cNvPr>
          <p:cNvSpPr/>
          <p:nvPr/>
        </p:nvSpPr>
        <p:spPr>
          <a:xfrm>
            <a:off x="2838462" y="299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FE75610-8D5F-409C-A4F1-6D214400BCE9}"/>
              </a:ext>
            </a:extLst>
          </p:cNvPr>
          <p:cNvSpPr/>
          <p:nvPr/>
        </p:nvSpPr>
        <p:spPr>
          <a:xfrm>
            <a:off x="3198462" y="299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50DBA5B-C076-4CB3-A1C8-065D08D215E9}"/>
              </a:ext>
            </a:extLst>
          </p:cNvPr>
          <p:cNvSpPr/>
          <p:nvPr/>
        </p:nvSpPr>
        <p:spPr>
          <a:xfrm>
            <a:off x="3558462" y="299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5DC0FDC-AA93-4090-8824-0249C9F40898}"/>
              </a:ext>
            </a:extLst>
          </p:cNvPr>
          <p:cNvSpPr/>
          <p:nvPr/>
        </p:nvSpPr>
        <p:spPr>
          <a:xfrm>
            <a:off x="3918462" y="299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508C56-E50A-45BD-B4BD-1C6E7FF0CA99}"/>
              </a:ext>
            </a:extLst>
          </p:cNvPr>
          <p:cNvSpPr/>
          <p:nvPr/>
        </p:nvSpPr>
        <p:spPr>
          <a:xfrm>
            <a:off x="4278462" y="299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5071183-AC22-4880-B0A9-92FC8CFCA1B7}"/>
              </a:ext>
            </a:extLst>
          </p:cNvPr>
          <p:cNvSpPr/>
          <p:nvPr/>
        </p:nvSpPr>
        <p:spPr>
          <a:xfrm>
            <a:off x="4638462" y="299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8A09714-B2AB-4070-9A5E-4B01DE2B2BE6}"/>
              </a:ext>
            </a:extLst>
          </p:cNvPr>
          <p:cNvSpPr/>
          <p:nvPr/>
        </p:nvSpPr>
        <p:spPr>
          <a:xfrm>
            <a:off x="4998462" y="299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BC3D518-02D1-4A6F-8BEC-CF594E64BCD1}"/>
              </a:ext>
            </a:extLst>
          </p:cNvPr>
          <p:cNvSpPr/>
          <p:nvPr/>
        </p:nvSpPr>
        <p:spPr>
          <a:xfrm>
            <a:off x="5358462" y="299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5ECF0D2-DA86-4AEF-80AE-86A8BDF45F74}"/>
              </a:ext>
            </a:extLst>
          </p:cNvPr>
          <p:cNvSpPr/>
          <p:nvPr/>
        </p:nvSpPr>
        <p:spPr>
          <a:xfrm>
            <a:off x="5718462" y="299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B2BE592-2CE9-4119-BD3E-E10D3DFF1EC4}"/>
              </a:ext>
            </a:extLst>
          </p:cNvPr>
          <p:cNvSpPr/>
          <p:nvPr/>
        </p:nvSpPr>
        <p:spPr>
          <a:xfrm>
            <a:off x="6078462" y="299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6893236-93C4-4D63-947D-4B477633981B}"/>
              </a:ext>
            </a:extLst>
          </p:cNvPr>
          <p:cNvSpPr/>
          <p:nvPr/>
        </p:nvSpPr>
        <p:spPr>
          <a:xfrm>
            <a:off x="6438462" y="299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809CBC3-D00F-4DD4-A9E7-F0164C87688F}"/>
              </a:ext>
            </a:extLst>
          </p:cNvPr>
          <p:cNvSpPr/>
          <p:nvPr/>
        </p:nvSpPr>
        <p:spPr>
          <a:xfrm>
            <a:off x="6798462" y="299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AB2BBCA-2EA8-48A1-BFE1-C65773754E59}"/>
              </a:ext>
            </a:extLst>
          </p:cNvPr>
          <p:cNvSpPr/>
          <p:nvPr/>
        </p:nvSpPr>
        <p:spPr>
          <a:xfrm>
            <a:off x="7158462" y="29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E4CFCDE-F3EE-4E56-AA13-B5F99DF620C5}"/>
              </a:ext>
            </a:extLst>
          </p:cNvPr>
          <p:cNvSpPr/>
          <p:nvPr/>
        </p:nvSpPr>
        <p:spPr>
          <a:xfrm>
            <a:off x="7518462" y="29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1258755-BB4F-405D-8697-3367EEB9B042}"/>
              </a:ext>
            </a:extLst>
          </p:cNvPr>
          <p:cNvSpPr/>
          <p:nvPr/>
        </p:nvSpPr>
        <p:spPr>
          <a:xfrm>
            <a:off x="7878462" y="29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BAE345D-88B7-4A2E-AB6C-7582B17CD287}"/>
              </a:ext>
            </a:extLst>
          </p:cNvPr>
          <p:cNvSpPr/>
          <p:nvPr/>
        </p:nvSpPr>
        <p:spPr>
          <a:xfrm>
            <a:off x="8238462" y="29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A30706E-DA9C-47B8-972B-73A4D8A46585}"/>
              </a:ext>
            </a:extLst>
          </p:cNvPr>
          <p:cNvSpPr/>
          <p:nvPr/>
        </p:nvSpPr>
        <p:spPr>
          <a:xfrm>
            <a:off x="8598462" y="29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E180327-2F0C-44C4-BA15-5C88866ED34A}"/>
              </a:ext>
            </a:extLst>
          </p:cNvPr>
          <p:cNvSpPr/>
          <p:nvPr/>
        </p:nvSpPr>
        <p:spPr>
          <a:xfrm>
            <a:off x="1758462" y="335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22EB070-02A3-404B-9397-D7B17EF6C37A}"/>
              </a:ext>
            </a:extLst>
          </p:cNvPr>
          <p:cNvSpPr/>
          <p:nvPr/>
        </p:nvSpPr>
        <p:spPr>
          <a:xfrm>
            <a:off x="2118462" y="335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CA7BAE0-F585-4D90-8A2F-9CF8016F40EE}"/>
              </a:ext>
            </a:extLst>
          </p:cNvPr>
          <p:cNvSpPr/>
          <p:nvPr/>
        </p:nvSpPr>
        <p:spPr>
          <a:xfrm>
            <a:off x="2478462" y="335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80AB3C4-417E-4C08-B19D-3FB73671B242}"/>
              </a:ext>
            </a:extLst>
          </p:cNvPr>
          <p:cNvSpPr/>
          <p:nvPr/>
        </p:nvSpPr>
        <p:spPr>
          <a:xfrm>
            <a:off x="2838462" y="335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5F5BC3A-247E-4C45-BBA5-2820B52D1D1F}"/>
              </a:ext>
            </a:extLst>
          </p:cNvPr>
          <p:cNvSpPr/>
          <p:nvPr/>
        </p:nvSpPr>
        <p:spPr>
          <a:xfrm>
            <a:off x="3198462" y="335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82A88CE-3BAF-44A4-9D93-44F35B3A5B2A}"/>
              </a:ext>
            </a:extLst>
          </p:cNvPr>
          <p:cNvSpPr/>
          <p:nvPr/>
        </p:nvSpPr>
        <p:spPr>
          <a:xfrm>
            <a:off x="3558462" y="335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FF62630-4F35-45BA-9BFE-9BD69120F170}"/>
              </a:ext>
            </a:extLst>
          </p:cNvPr>
          <p:cNvSpPr/>
          <p:nvPr/>
        </p:nvSpPr>
        <p:spPr>
          <a:xfrm>
            <a:off x="3918462" y="335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EA485B6-7E79-4DBB-9C83-D9765641793D}"/>
              </a:ext>
            </a:extLst>
          </p:cNvPr>
          <p:cNvSpPr/>
          <p:nvPr/>
        </p:nvSpPr>
        <p:spPr>
          <a:xfrm>
            <a:off x="4278462" y="335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15BEE97-BA81-4A1B-AA46-D2D4C97BDCAE}"/>
              </a:ext>
            </a:extLst>
          </p:cNvPr>
          <p:cNvSpPr/>
          <p:nvPr/>
        </p:nvSpPr>
        <p:spPr>
          <a:xfrm>
            <a:off x="4638462" y="335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7A21DFA-BD73-482E-8C8D-D7E4F94270AC}"/>
              </a:ext>
            </a:extLst>
          </p:cNvPr>
          <p:cNvSpPr/>
          <p:nvPr/>
        </p:nvSpPr>
        <p:spPr>
          <a:xfrm>
            <a:off x="4998462" y="335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2A8B1DA-A500-4282-BBE8-4C0C925B01AB}"/>
              </a:ext>
            </a:extLst>
          </p:cNvPr>
          <p:cNvSpPr/>
          <p:nvPr/>
        </p:nvSpPr>
        <p:spPr>
          <a:xfrm>
            <a:off x="5358462" y="335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197DA62-B576-4147-A141-0B3B7F1CC7D7}"/>
              </a:ext>
            </a:extLst>
          </p:cNvPr>
          <p:cNvSpPr/>
          <p:nvPr/>
        </p:nvSpPr>
        <p:spPr>
          <a:xfrm>
            <a:off x="5718462" y="335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09424E5-52FD-48C0-A95C-1C2DA90D3855}"/>
              </a:ext>
            </a:extLst>
          </p:cNvPr>
          <p:cNvSpPr/>
          <p:nvPr/>
        </p:nvSpPr>
        <p:spPr>
          <a:xfrm>
            <a:off x="6078462" y="335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E85195C-8491-44ED-964A-9C9C6A2426CC}"/>
              </a:ext>
            </a:extLst>
          </p:cNvPr>
          <p:cNvSpPr/>
          <p:nvPr/>
        </p:nvSpPr>
        <p:spPr>
          <a:xfrm>
            <a:off x="643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CDDDE40-F6AD-444C-9729-83193029BB2B}"/>
              </a:ext>
            </a:extLst>
          </p:cNvPr>
          <p:cNvSpPr/>
          <p:nvPr/>
        </p:nvSpPr>
        <p:spPr>
          <a:xfrm>
            <a:off x="679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FF9C78E-086F-4E96-A6F5-4FEA128F44E4}"/>
              </a:ext>
            </a:extLst>
          </p:cNvPr>
          <p:cNvSpPr/>
          <p:nvPr/>
        </p:nvSpPr>
        <p:spPr>
          <a:xfrm>
            <a:off x="715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3872B26-2352-463F-9F04-5F3B68459A24}"/>
              </a:ext>
            </a:extLst>
          </p:cNvPr>
          <p:cNvSpPr/>
          <p:nvPr/>
        </p:nvSpPr>
        <p:spPr>
          <a:xfrm>
            <a:off x="751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5EF4DB9-5ED9-4B74-B6B3-BB5DA6F84E63}"/>
              </a:ext>
            </a:extLst>
          </p:cNvPr>
          <p:cNvSpPr/>
          <p:nvPr/>
        </p:nvSpPr>
        <p:spPr>
          <a:xfrm>
            <a:off x="787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54AC146-B99F-40C5-8BB9-8061395C5856}"/>
              </a:ext>
            </a:extLst>
          </p:cNvPr>
          <p:cNvSpPr/>
          <p:nvPr/>
        </p:nvSpPr>
        <p:spPr>
          <a:xfrm>
            <a:off x="823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F4DFF87-A19F-47C4-B4CB-9339D4E0D862}"/>
              </a:ext>
            </a:extLst>
          </p:cNvPr>
          <p:cNvSpPr/>
          <p:nvPr/>
        </p:nvSpPr>
        <p:spPr>
          <a:xfrm>
            <a:off x="859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993C34F-91A3-4815-938D-8194D4D226B0}"/>
              </a:ext>
            </a:extLst>
          </p:cNvPr>
          <p:cNvSpPr/>
          <p:nvPr/>
        </p:nvSpPr>
        <p:spPr>
          <a:xfrm>
            <a:off x="1758462" y="37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8A7482F-6F6E-4FFE-ACBE-1634949F127D}"/>
              </a:ext>
            </a:extLst>
          </p:cNvPr>
          <p:cNvSpPr/>
          <p:nvPr/>
        </p:nvSpPr>
        <p:spPr>
          <a:xfrm>
            <a:off x="2118462" y="37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1D07C33-2619-4E36-A367-4191A3D9F94F}"/>
              </a:ext>
            </a:extLst>
          </p:cNvPr>
          <p:cNvSpPr/>
          <p:nvPr/>
        </p:nvSpPr>
        <p:spPr>
          <a:xfrm>
            <a:off x="2478462" y="37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B05CDA1-3B13-435E-ACCF-E4EF70D55446}"/>
              </a:ext>
            </a:extLst>
          </p:cNvPr>
          <p:cNvSpPr/>
          <p:nvPr/>
        </p:nvSpPr>
        <p:spPr>
          <a:xfrm>
            <a:off x="2838462" y="37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7C7121A-292E-4B1B-9DF5-D65274AB9552}"/>
              </a:ext>
            </a:extLst>
          </p:cNvPr>
          <p:cNvSpPr/>
          <p:nvPr/>
        </p:nvSpPr>
        <p:spPr>
          <a:xfrm>
            <a:off x="3198462" y="37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D360C66-2134-47A0-9E4C-057A8F63418C}"/>
              </a:ext>
            </a:extLst>
          </p:cNvPr>
          <p:cNvSpPr/>
          <p:nvPr/>
        </p:nvSpPr>
        <p:spPr>
          <a:xfrm>
            <a:off x="3558462" y="37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F557993-0661-4939-A1DA-10A02AC706BF}"/>
              </a:ext>
            </a:extLst>
          </p:cNvPr>
          <p:cNvSpPr/>
          <p:nvPr/>
        </p:nvSpPr>
        <p:spPr>
          <a:xfrm>
            <a:off x="3918462" y="37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3FB7BE-CAD4-4900-80FD-ACE8B0442B7F}"/>
              </a:ext>
            </a:extLst>
          </p:cNvPr>
          <p:cNvSpPr/>
          <p:nvPr/>
        </p:nvSpPr>
        <p:spPr>
          <a:xfrm>
            <a:off x="4278462" y="37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AC904D-A232-4726-8B7F-C31E697B2132}"/>
              </a:ext>
            </a:extLst>
          </p:cNvPr>
          <p:cNvSpPr/>
          <p:nvPr/>
        </p:nvSpPr>
        <p:spPr>
          <a:xfrm>
            <a:off x="4638462" y="37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A50BCA5-B04B-434B-B5AC-579E2BA48EBE}"/>
              </a:ext>
            </a:extLst>
          </p:cNvPr>
          <p:cNvSpPr/>
          <p:nvPr/>
        </p:nvSpPr>
        <p:spPr>
          <a:xfrm>
            <a:off x="4998462" y="37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B245E7A-15DA-4C33-A286-850CAB3C6578}"/>
              </a:ext>
            </a:extLst>
          </p:cNvPr>
          <p:cNvSpPr/>
          <p:nvPr/>
        </p:nvSpPr>
        <p:spPr>
          <a:xfrm>
            <a:off x="5358462" y="37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35C25C3-4582-44D4-993B-540103DC562D}"/>
              </a:ext>
            </a:extLst>
          </p:cNvPr>
          <p:cNvSpPr/>
          <p:nvPr/>
        </p:nvSpPr>
        <p:spPr>
          <a:xfrm>
            <a:off x="571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6437418-046E-4FB4-9852-7765F386CB3E}"/>
              </a:ext>
            </a:extLst>
          </p:cNvPr>
          <p:cNvSpPr/>
          <p:nvPr/>
        </p:nvSpPr>
        <p:spPr>
          <a:xfrm>
            <a:off x="607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911BBD8-E69B-4072-825E-EDDD08F13898}"/>
              </a:ext>
            </a:extLst>
          </p:cNvPr>
          <p:cNvSpPr/>
          <p:nvPr/>
        </p:nvSpPr>
        <p:spPr>
          <a:xfrm>
            <a:off x="643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DE12B39-2539-49CA-B118-97AD800DAC9B}"/>
              </a:ext>
            </a:extLst>
          </p:cNvPr>
          <p:cNvSpPr/>
          <p:nvPr/>
        </p:nvSpPr>
        <p:spPr>
          <a:xfrm>
            <a:off x="679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37886A0-7EF1-4749-A67C-45C913BAEE75}"/>
              </a:ext>
            </a:extLst>
          </p:cNvPr>
          <p:cNvSpPr/>
          <p:nvPr/>
        </p:nvSpPr>
        <p:spPr>
          <a:xfrm>
            <a:off x="715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17F617D-4EC7-459F-B353-7CE96D0A8A50}"/>
              </a:ext>
            </a:extLst>
          </p:cNvPr>
          <p:cNvSpPr/>
          <p:nvPr/>
        </p:nvSpPr>
        <p:spPr>
          <a:xfrm>
            <a:off x="751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2F80CF8-16B2-4A68-9AD4-5D94690B69EB}"/>
              </a:ext>
            </a:extLst>
          </p:cNvPr>
          <p:cNvSpPr/>
          <p:nvPr/>
        </p:nvSpPr>
        <p:spPr>
          <a:xfrm>
            <a:off x="787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DCC61D3-0153-4F2F-B837-27796207A705}"/>
              </a:ext>
            </a:extLst>
          </p:cNvPr>
          <p:cNvSpPr/>
          <p:nvPr/>
        </p:nvSpPr>
        <p:spPr>
          <a:xfrm>
            <a:off x="823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1B0D4EF-CDFE-493B-829C-1BBAA7C63A5E}"/>
              </a:ext>
            </a:extLst>
          </p:cNvPr>
          <p:cNvSpPr/>
          <p:nvPr/>
        </p:nvSpPr>
        <p:spPr>
          <a:xfrm>
            <a:off x="859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096FFDC-2FF2-4106-85F6-1D44E3512E7D}"/>
              </a:ext>
            </a:extLst>
          </p:cNvPr>
          <p:cNvSpPr/>
          <p:nvPr/>
        </p:nvSpPr>
        <p:spPr>
          <a:xfrm>
            <a:off x="1758462" y="40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387B59F-FD72-45C6-8F75-5311F70AD9F1}"/>
              </a:ext>
            </a:extLst>
          </p:cNvPr>
          <p:cNvSpPr/>
          <p:nvPr/>
        </p:nvSpPr>
        <p:spPr>
          <a:xfrm>
            <a:off x="2118462" y="40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F132CE1-1027-48BF-A9B2-A5622877CE37}"/>
              </a:ext>
            </a:extLst>
          </p:cNvPr>
          <p:cNvSpPr/>
          <p:nvPr/>
        </p:nvSpPr>
        <p:spPr>
          <a:xfrm>
            <a:off x="2478462" y="40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034CFFC-1B45-46C4-A759-8FCBB500D2D0}"/>
              </a:ext>
            </a:extLst>
          </p:cNvPr>
          <p:cNvSpPr/>
          <p:nvPr/>
        </p:nvSpPr>
        <p:spPr>
          <a:xfrm>
            <a:off x="2838462" y="40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868540C-B86D-4EDC-A0AA-D14F283D5515}"/>
              </a:ext>
            </a:extLst>
          </p:cNvPr>
          <p:cNvSpPr/>
          <p:nvPr/>
        </p:nvSpPr>
        <p:spPr>
          <a:xfrm>
            <a:off x="3198462" y="40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31B88B0-A56B-4AE0-B294-1A0F75F17E50}"/>
              </a:ext>
            </a:extLst>
          </p:cNvPr>
          <p:cNvSpPr/>
          <p:nvPr/>
        </p:nvSpPr>
        <p:spPr>
          <a:xfrm>
            <a:off x="3558462" y="40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3B7051D-4B83-4AAD-ACC1-6091EEE34C0E}"/>
              </a:ext>
            </a:extLst>
          </p:cNvPr>
          <p:cNvSpPr/>
          <p:nvPr/>
        </p:nvSpPr>
        <p:spPr>
          <a:xfrm>
            <a:off x="3918462" y="40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7178D25-512D-43C2-A1E0-562A38999B57}"/>
              </a:ext>
            </a:extLst>
          </p:cNvPr>
          <p:cNvSpPr/>
          <p:nvPr/>
        </p:nvSpPr>
        <p:spPr>
          <a:xfrm>
            <a:off x="4278462" y="40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38320C0-6AA1-45DE-A141-88A4B0C7037E}"/>
              </a:ext>
            </a:extLst>
          </p:cNvPr>
          <p:cNvSpPr/>
          <p:nvPr/>
        </p:nvSpPr>
        <p:spPr>
          <a:xfrm>
            <a:off x="463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3BA9F1B-4B70-4591-B794-77800A75BDE7}"/>
              </a:ext>
            </a:extLst>
          </p:cNvPr>
          <p:cNvSpPr/>
          <p:nvPr/>
        </p:nvSpPr>
        <p:spPr>
          <a:xfrm>
            <a:off x="499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D44C552-4733-48DA-A281-6D5D1371F675}"/>
              </a:ext>
            </a:extLst>
          </p:cNvPr>
          <p:cNvSpPr/>
          <p:nvPr/>
        </p:nvSpPr>
        <p:spPr>
          <a:xfrm>
            <a:off x="535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AC084AD-C2D0-4F4E-8187-1C42519A0FD3}"/>
              </a:ext>
            </a:extLst>
          </p:cNvPr>
          <p:cNvSpPr/>
          <p:nvPr/>
        </p:nvSpPr>
        <p:spPr>
          <a:xfrm>
            <a:off x="571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8234E23-1704-4912-8A86-9BC7324A1D1D}"/>
              </a:ext>
            </a:extLst>
          </p:cNvPr>
          <p:cNvSpPr/>
          <p:nvPr/>
        </p:nvSpPr>
        <p:spPr>
          <a:xfrm>
            <a:off x="607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23E415D-722F-4F09-9127-94D942C571A7}"/>
              </a:ext>
            </a:extLst>
          </p:cNvPr>
          <p:cNvSpPr/>
          <p:nvPr/>
        </p:nvSpPr>
        <p:spPr>
          <a:xfrm>
            <a:off x="643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1228098-92BA-4C7C-90B1-345110928D95}"/>
              </a:ext>
            </a:extLst>
          </p:cNvPr>
          <p:cNvSpPr/>
          <p:nvPr/>
        </p:nvSpPr>
        <p:spPr>
          <a:xfrm>
            <a:off x="679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2CE6F3D-52ED-4027-9A5E-46F49A89DA3C}"/>
              </a:ext>
            </a:extLst>
          </p:cNvPr>
          <p:cNvSpPr/>
          <p:nvPr/>
        </p:nvSpPr>
        <p:spPr>
          <a:xfrm>
            <a:off x="715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984EF78-8A69-4EA0-87C3-194DCD472DDF}"/>
              </a:ext>
            </a:extLst>
          </p:cNvPr>
          <p:cNvSpPr/>
          <p:nvPr/>
        </p:nvSpPr>
        <p:spPr>
          <a:xfrm>
            <a:off x="751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4CF41B3-BA0A-42CB-99B6-7AC5A7BE29CB}"/>
              </a:ext>
            </a:extLst>
          </p:cNvPr>
          <p:cNvSpPr/>
          <p:nvPr/>
        </p:nvSpPr>
        <p:spPr>
          <a:xfrm>
            <a:off x="787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39E30FA-9739-498E-AE5F-B12CCA1EF033}"/>
              </a:ext>
            </a:extLst>
          </p:cNvPr>
          <p:cNvSpPr/>
          <p:nvPr/>
        </p:nvSpPr>
        <p:spPr>
          <a:xfrm>
            <a:off x="823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CD272C8-6279-4978-9089-5704EE9A1F45}"/>
              </a:ext>
            </a:extLst>
          </p:cNvPr>
          <p:cNvSpPr/>
          <p:nvPr/>
        </p:nvSpPr>
        <p:spPr>
          <a:xfrm>
            <a:off x="859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891FAD94-2C5C-4D4F-AA93-494AE56047E1}"/>
              </a:ext>
            </a:extLst>
          </p:cNvPr>
          <p:cNvSpPr/>
          <p:nvPr/>
        </p:nvSpPr>
        <p:spPr>
          <a:xfrm>
            <a:off x="1758462" y="44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2226910-7991-48FD-8819-E77AD818BE9A}"/>
              </a:ext>
            </a:extLst>
          </p:cNvPr>
          <p:cNvSpPr/>
          <p:nvPr/>
        </p:nvSpPr>
        <p:spPr>
          <a:xfrm>
            <a:off x="2118462" y="44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74405BD-028D-43A4-9052-DEE651602B91}"/>
              </a:ext>
            </a:extLst>
          </p:cNvPr>
          <p:cNvSpPr/>
          <p:nvPr/>
        </p:nvSpPr>
        <p:spPr>
          <a:xfrm>
            <a:off x="2478462" y="44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9AF2CF7-A8BE-4A8E-A112-0960A7DB3BBE}"/>
              </a:ext>
            </a:extLst>
          </p:cNvPr>
          <p:cNvSpPr/>
          <p:nvPr/>
        </p:nvSpPr>
        <p:spPr>
          <a:xfrm>
            <a:off x="283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AB035EE-0DF0-49A2-896D-C5576AE16CA4}"/>
              </a:ext>
            </a:extLst>
          </p:cNvPr>
          <p:cNvSpPr/>
          <p:nvPr/>
        </p:nvSpPr>
        <p:spPr>
          <a:xfrm>
            <a:off x="319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7150E2B-5D95-4241-B47C-6A889123D410}"/>
              </a:ext>
            </a:extLst>
          </p:cNvPr>
          <p:cNvSpPr/>
          <p:nvPr/>
        </p:nvSpPr>
        <p:spPr>
          <a:xfrm>
            <a:off x="355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887F0A4-E5B4-423B-899E-3ED00202E7FB}"/>
              </a:ext>
            </a:extLst>
          </p:cNvPr>
          <p:cNvSpPr/>
          <p:nvPr/>
        </p:nvSpPr>
        <p:spPr>
          <a:xfrm>
            <a:off x="391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96DEBBF1-E065-4092-A747-B7ABE07DCD0B}"/>
              </a:ext>
            </a:extLst>
          </p:cNvPr>
          <p:cNvSpPr/>
          <p:nvPr/>
        </p:nvSpPr>
        <p:spPr>
          <a:xfrm>
            <a:off x="427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C8C6EB93-26BD-458B-BFB8-7BCF126FCF05}"/>
              </a:ext>
            </a:extLst>
          </p:cNvPr>
          <p:cNvSpPr/>
          <p:nvPr/>
        </p:nvSpPr>
        <p:spPr>
          <a:xfrm>
            <a:off x="463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8B937784-2FED-4CE8-BEEA-8F1F33C20179}"/>
              </a:ext>
            </a:extLst>
          </p:cNvPr>
          <p:cNvSpPr/>
          <p:nvPr/>
        </p:nvSpPr>
        <p:spPr>
          <a:xfrm>
            <a:off x="499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73FBDB0-FCCF-46A7-B1AD-2E04FA3BFEB1}"/>
              </a:ext>
            </a:extLst>
          </p:cNvPr>
          <p:cNvSpPr/>
          <p:nvPr/>
        </p:nvSpPr>
        <p:spPr>
          <a:xfrm>
            <a:off x="535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C37B656B-7392-45F1-B709-B0A8D23B6C3A}"/>
              </a:ext>
            </a:extLst>
          </p:cNvPr>
          <p:cNvSpPr/>
          <p:nvPr/>
        </p:nvSpPr>
        <p:spPr>
          <a:xfrm>
            <a:off x="571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43C243D-0AB3-4D88-A94F-4E49DBDFF3FB}"/>
              </a:ext>
            </a:extLst>
          </p:cNvPr>
          <p:cNvSpPr/>
          <p:nvPr/>
        </p:nvSpPr>
        <p:spPr>
          <a:xfrm>
            <a:off x="607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5C022B1-D271-4071-AD2A-9DDAD6E3B7D7}"/>
              </a:ext>
            </a:extLst>
          </p:cNvPr>
          <p:cNvSpPr/>
          <p:nvPr/>
        </p:nvSpPr>
        <p:spPr>
          <a:xfrm>
            <a:off x="643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77E3977-0FCB-4869-9423-BBCDF7D408B2}"/>
              </a:ext>
            </a:extLst>
          </p:cNvPr>
          <p:cNvSpPr/>
          <p:nvPr/>
        </p:nvSpPr>
        <p:spPr>
          <a:xfrm>
            <a:off x="679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160BADA-12A8-47DE-8425-693FE2A611EA}"/>
              </a:ext>
            </a:extLst>
          </p:cNvPr>
          <p:cNvSpPr/>
          <p:nvPr/>
        </p:nvSpPr>
        <p:spPr>
          <a:xfrm>
            <a:off x="715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C822F4A-2E43-4E56-8BE3-4CCD9288A9B9}"/>
              </a:ext>
            </a:extLst>
          </p:cNvPr>
          <p:cNvSpPr/>
          <p:nvPr/>
        </p:nvSpPr>
        <p:spPr>
          <a:xfrm>
            <a:off x="751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2E6518AB-21BE-4300-A756-A12294FC14D3}"/>
              </a:ext>
            </a:extLst>
          </p:cNvPr>
          <p:cNvSpPr/>
          <p:nvPr/>
        </p:nvSpPr>
        <p:spPr>
          <a:xfrm>
            <a:off x="787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06E6D99-CBFE-47DA-B30F-0EB958E88703}"/>
              </a:ext>
            </a:extLst>
          </p:cNvPr>
          <p:cNvSpPr/>
          <p:nvPr/>
        </p:nvSpPr>
        <p:spPr>
          <a:xfrm>
            <a:off x="823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47D3396F-7363-4204-B2F1-9D17F3C6A84F}"/>
              </a:ext>
            </a:extLst>
          </p:cNvPr>
          <p:cNvSpPr/>
          <p:nvPr/>
        </p:nvSpPr>
        <p:spPr>
          <a:xfrm>
            <a:off x="859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444C7805-301E-404A-A9A0-83D02CD505A3}"/>
              </a:ext>
            </a:extLst>
          </p:cNvPr>
          <p:cNvSpPr/>
          <p:nvPr/>
        </p:nvSpPr>
        <p:spPr>
          <a:xfrm>
            <a:off x="1758462" y="479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ABB30F26-75AE-412A-8F9C-5CA630750772}"/>
              </a:ext>
            </a:extLst>
          </p:cNvPr>
          <p:cNvSpPr/>
          <p:nvPr/>
        </p:nvSpPr>
        <p:spPr>
          <a:xfrm>
            <a:off x="211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0C9838DF-1F6C-4CC5-8218-1E1C49275CDE}"/>
              </a:ext>
            </a:extLst>
          </p:cNvPr>
          <p:cNvSpPr/>
          <p:nvPr/>
        </p:nvSpPr>
        <p:spPr>
          <a:xfrm>
            <a:off x="247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8C28D71B-BFE9-4B44-80EF-E7D78F65C67D}"/>
              </a:ext>
            </a:extLst>
          </p:cNvPr>
          <p:cNvSpPr/>
          <p:nvPr/>
        </p:nvSpPr>
        <p:spPr>
          <a:xfrm>
            <a:off x="283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2B701B9-83FA-4965-BD57-3F1FBC32E940}"/>
              </a:ext>
            </a:extLst>
          </p:cNvPr>
          <p:cNvSpPr/>
          <p:nvPr/>
        </p:nvSpPr>
        <p:spPr>
          <a:xfrm>
            <a:off x="319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F403F29E-1345-4480-A257-EC724EFFDDA4}"/>
              </a:ext>
            </a:extLst>
          </p:cNvPr>
          <p:cNvSpPr/>
          <p:nvPr/>
        </p:nvSpPr>
        <p:spPr>
          <a:xfrm>
            <a:off x="355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83789F3-6B1F-46F2-AB09-AF3DDCE27447}"/>
              </a:ext>
            </a:extLst>
          </p:cNvPr>
          <p:cNvSpPr/>
          <p:nvPr/>
        </p:nvSpPr>
        <p:spPr>
          <a:xfrm>
            <a:off x="391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9556889-EEE1-4B93-B1D6-CC63B725B6F1}"/>
              </a:ext>
            </a:extLst>
          </p:cNvPr>
          <p:cNvSpPr/>
          <p:nvPr/>
        </p:nvSpPr>
        <p:spPr>
          <a:xfrm>
            <a:off x="427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A8C4B07-A4B0-4879-A122-ABEAC99106C0}"/>
              </a:ext>
            </a:extLst>
          </p:cNvPr>
          <p:cNvSpPr/>
          <p:nvPr/>
        </p:nvSpPr>
        <p:spPr>
          <a:xfrm>
            <a:off x="463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9513FFE7-74E5-4875-93ED-3395D6AA2968}"/>
              </a:ext>
            </a:extLst>
          </p:cNvPr>
          <p:cNvSpPr/>
          <p:nvPr/>
        </p:nvSpPr>
        <p:spPr>
          <a:xfrm>
            <a:off x="499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CD94E78-7B80-4803-8E72-E9E02905A631}"/>
              </a:ext>
            </a:extLst>
          </p:cNvPr>
          <p:cNvSpPr/>
          <p:nvPr/>
        </p:nvSpPr>
        <p:spPr>
          <a:xfrm>
            <a:off x="535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27705A84-FE98-4D1D-B5A8-6125868A7D9F}"/>
              </a:ext>
            </a:extLst>
          </p:cNvPr>
          <p:cNvSpPr/>
          <p:nvPr/>
        </p:nvSpPr>
        <p:spPr>
          <a:xfrm>
            <a:off x="571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80050C0-3255-4C3A-8372-F4C85E988808}"/>
              </a:ext>
            </a:extLst>
          </p:cNvPr>
          <p:cNvSpPr/>
          <p:nvPr/>
        </p:nvSpPr>
        <p:spPr>
          <a:xfrm>
            <a:off x="607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77B60F4-5301-4FAD-9DFE-6097E91E5CBB}"/>
              </a:ext>
            </a:extLst>
          </p:cNvPr>
          <p:cNvSpPr/>
          <p:nvPr/>
        </p:nvSpPr>
        <p:spPr>
          <a:xfrm>
            <a:off x="643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7B4F9123-1A68-4E28-AEB4-5BBACC3B2680}"/>
              </a:ext>
            </a:extLst>
          </p:cNvPr>
          <p:cNvSpPr/>
          <p:nvPr/>
        </p:nvSpPr>
        <p:spPr>
          <a:xfrm>
            <a:off x="679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C3799CCC-8EC6-4A3D-856F-5B7C46C487A3}"/>
              </a:ext>
            </a:extLst>
          </p:cNvPr>
          <p:cNvSpPr/>
          <p:nvPr/>
        </p:nvSpPr>
        <p:spPr>
          <a:xfrm>
            <a:off x="715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33906C45-72CA-4083-8354-5FAAC515BBF6}"/>
              </a:ext>
            </a:extLst>
          </p:cNvPr>
          <p:cNvSpPr/>
          <p:nvPr/>
        </p:nvSpPr>
        <p:spPr>
          <a:xfrm>
            <a:off x="751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8B1EDB3-5750-46F3-BC77-831FB6560450}"/>
              </a:ext>
            </a:extLst>
          </p:cNvPr>
          <p:cNvSpPr/>
          <p:nvPr/>
        </p:nvSpPr>
        <p:spPr>
          <a:xfrm>
            <a:off x="787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97F4E8B-F7A6-4662-B4C3-2534CAE54213}"/>
              </a:ext>
            </a:extLst>
          </p:cNvPr>
          <p:cNvSpPr/>
          <p:nvPr/>
        </p:nvSpPr>
        <p:spPr>
          <a:xfrm>
            <a:off x="823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1976C4DD-6AD9-419C-BCB3-83937B916FCA}"/>
              </a:ext>
            </a:extLst>
          </p:cNvPr>
          <p:cNvSpPr/>
          <p:nvPr/>
        </p:nvSpPr>
        <p:spPr>
          <a:xfrm>
            <a:off x="859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AEAD663B-CA3C-4122-B184-DDE19DF4961F}"/>
              </a:ext>
            </a:extLst>
          </p:cNvPr>
          <p:cNvCxnSpPr/>
          <p:nvPr/>
        </p:nvCxnSpPr>
        <p:spPr>
          <a:xfrm>
            <a:off x="1758462" y="5157788"/>
            <a:ext cx="750276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B936A791-1605-4ED9-A5C4-6AD446EF72B9}"/>
              </a:ext>
            </a:extLst>
          </p:cNvPr>
          <p:cNvCxnSpPr>
            <a:cxnSpLocks/>
          </p:cNvCxnSpPr>
          <p:nvPr/>
        </p:nvCxnSpPr>
        <p:spPr>
          <a:xfrm flipV="1">
            <a:off x="1758462" y="1124034"/>
            <a:ext cx="0" cy="403375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B9A3AA57-7227-43F9-BF07-0662EA7A7691}"/>
              </a:ext>
            </a:extLst>
          </p:cNvPr>
          <p:cNvSpPr txBox="1"/>
          <p:nvPr/>
        </p:nvSpPr>
        <p:spPr>
          <a:xfrm>
            <a:off x="3918462" y="5222210"/>
            <a:ext cx="290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Chroma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4B8BB25-2D2E-41CC-9DC1-9188E829E135}"/>
              </a:ext>
            </a:extLst>
          </p:cNvPr>
          <p:cNvSpPr txBox="1"/>
          <p:nvPr/>
        </p:nvSpPr>
        <p:spPr>
          <a:xfrm rot="16200000">
            <a:off x="2032" y="3159460"/>
            <a:ext cx="290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Lightness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792CE0C-96AE-457C-A52D-20F86DB33F5A}"/>
              </a:ext>
            </a:extLst>
          </p:cNvPr>
          <p:cNvSpPr txBox="1"/>
          <p:nvPr/>
        </p:nvSpPr>
        <p:spPr>
          <a:xfrm>
            <a:off x="1610238" y="5220685"/>
            <a:ext cx="3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0</a:t>
            </a:r>
            <a:endParaRPr kumimoji="1" lang="ja-JP" altLang="en-US" b="1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B07E903-88B4-4EAB-8F30-703F8022F694}"/>
              </a:ext>
            </a:extLst>
          </p:cNvPr>
          <p:cNvSpPr txBox="1"/>
          <p:nvPr/>
        </p:nvSpPr>
        <p:spPr>
          <a:xfrm>
            <a:off x="8666740" y="5220685"/>
            <a:ext cx="66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???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6D1C1C5-D88A-44F1-96F0-D117B86A1B0C}"/>
              </a:ext>
            </a:extLst>
          </p:cNvPr>
          <p:cNvSpPr txBox="1"/>
          <p:nvPr/>
        </p:nvSpPr>
        <p:spPr>
          <a:xfrm>
            <a:off x="1168477" y="1373122"/>
            <a:ext cx="64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100</a:t>
            </a:r>
            <a:endParaRPr kumimoji="1" lang="ja-JP" altLang="en-US" b="1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00BB0317-73ED-40FC-A685-44F887EC3A1F}"/>
              </a:ext>
            </a:extLst>
          </p:cNvPr>
          <p:cNvSpPr txBox="1"/>
          <p:nvPr/>
        </p:nvSpPr>
        <p:spPr>
          <a:xfrm>
            <a:off x="1446359" y="4940213"/>
            <a:ext cx="3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0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18141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4F0D7DF4-CED1-455D-8504-DEF332578FE8}"/>
              </a:ext>
            </a:extLst>
          </p:cNvPr>
          <p:cNvSpPr/>
          <p:nvPr/>
        </p:nvSpPr>
        <p:spPr>
          <a:xfrm>
            <a:off x="1101969" y="873369"/>
            <a:ext cx="8446478" cy="47888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BCA908-0485-4D40-B5EB-CE8C9B6F2433}"/>
              </a:ext>
            </a:extLst>
          </p:cNvPr>
          <p:cNvSpPr/>
          <p:nvPr/>
        </p:nvSpPr>
        <p:spPr>
          <a:xfrm>
            <a:off x="1758462" y="1557788"/>
            <a:ext cx="7200000" cy="3600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D2862D-89A6-4FDC-A756-51EDC9DEA3D4}"/>
              </a:ext>
            </a:extLst>
          </p:cNvPr>
          <p:cNvSpPr/>
          <p:nvPr/>
        </p:nvSpPr>
        <p:spPr>
          <a:xfrm>
            <a:off x="1758462" y="1557788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C3C1C6-D0C6-4718-99F1-738F714708DC}"/>
              </a:ext>
            </a:extLst>
          </p:cNvPr>
          <p:cNvSpPr/>
          <p:nvPr/>
        </p:nvSpPr>
        <p:spPr>
          <a:xfrm>
            <a:off x="211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DCFF96-4C2F-4E0B-8A1F-B116D1AD2441}"/>
              </a:ext>
            </a:extLst>
          </p:cNvPr>
          <p:cNvSpPr/>
          <p:nvPr/>
        </p:nvSpPr>
        <p:spPr>
          <a:xfrm>
            <a:off x="247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317261-82C5-4946-A369-CEDCBA30709F}"/>
              </a:ext>
            </a:extLst>
          </p:cNvPr>
          <p:cNvSpPr/>
          <p:nvPr/>
        </p:nvSpPr>
        <p:spPr>
          <a:xfrm>
            <a:off x="283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A083B6-A6CD-48A1-929F-19D2DB737D3B}"/>
              </a:ext>
            </a:extLst>
          </p:cNvPr>
          <p:cNvSpPr/>
          <p:nvPr/>
        </p:nvSpPr>
        <p:spPr>
          <a:xfrm>
            <a:off x="319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6A28EE-86FD-4FF8-AC32-AD30F3CF0B06}"/>
              </a:ext>
            </a:extLst>
          </p:cNvPr>
          <p:cNvSpPr/>
          <p:nvPr/>
        </p:nvSpPr>
        <p:spPr>
          <a:xfrm>
            <a:off x="355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2E1D48-9393-4A96-A87F-EF534D9C3B1C}"/>
              </a:ext>
            </a:extLst>
          </p:cNvPr>
          <p:cNvSpPr/>
          <p:nvPr/>
        </p:nvSpPr>
        <p:spPr>
          <a:xfrm>
            <a:off x="391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39BB70-C84C-42C0-89AB-16747A0BD0CE}"/>
              </a:ext>
            </a:extLst>
          </p:cNvPr>
          <p:cNvSpPr/>
          <p:nvPr/>
        </p:nvSpPr>
        <p:spPr>
          <a:xfrm>
            <a:off x="427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BA43C7-72E4-4D74-99FF-CA25FFEA91C6}"/>
              </a:ext>
            </a:extLst>
          </p:cNvPr>
          <p:cNvSpPr/>
          <p:nvPr/>
        </p:nvSpPr>
        <p:spPr>
          <a:xfrm>
            <a:off x="463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71ACAF-A475-4F7C-98B6-0FF05374FB1A}"/>
              </a:ext>
            </a:extLst>
          </p:cNvPr>
          <p:cNvSpPr/>
          <p:nvPr/>
        </p:nvSpPr>
        <p:spPr>
          <a:xfrm>
            <a:off x="499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D1EA-3324-4105-94D0-596AFD25B5BC}"/>
              </a:ext>
            </a:extLst>
          </p:cNvPr>
          <p:cNvSpPr/>
          <p:nvPr/>
        </p:nvSpPr>
        <p:spPr>
          <a:xfrm>
            <a:off x="535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D398C-21DD-448E-9977-7BC2454DED9A}"/>
              </a:ext>
            </a:extLst>
          </p:cNvPr>
          <p:cNvSpPr/>
          <p:nvPr/>
        </p:nvSpPr>
        <p:spPr>
          <a:xfrm>
            <a:off x="571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B060AE-AB7A-4CB4-AEB8-B6578D68421B}"/>
              </a:ext>
            </a:extLst>
          </p:cNvPr>
          <p:cNvSpPr/>
          <p:nvPr/>
        </p:nvSpPr>
        <p:spPr>
          <a:xfrm>
            <a:off x="607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F9E859-CC7B-42AC-A00B-AFDC866A4B91}"/>
              </a:ext>
            </a:extLst>
          </p:cNvPr>
          <p:cNvSpPr/>
          <p:nvPr/>
        </p:nvSpPr>
        <p:spPr>
          <a:xfrm>
            <a:off x="643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B153FF-86E6-47A2-8A8D-9054A99930CD}"/>
              </a:ext>
            </a:extLst>
          </p:cNvPr>
          <p:cNvSpPr/>
          <p:nvPr/>
        </p:nvSpPr>
        <p:spPr>
          <a:xfrm>
            <a:off x="679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018E1F-C1A1-46C7-B6E1-AF93D257EC8A}"/>
              </a:ext>
            </a:extLst>
          </p:cNvPr>
          <p:cNvSpPr/>
          <p:nvPr/>
        </p:nvSpPr>
        <p:spPr>
          <a:xfrm>
            <a:off x="715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CA481F-437B-4025-BFDF-35CF2432FC80}"/>
              </a:ext>
            </a:extLst>
          </p:cNvPr>
          <p:cNvSpPr/>
          <p:nvPr/>
        </p:nvSpPr>
        <p:spPr>
          <a:xfrm>
            <a:off x="751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242008-8FD4-4226-8950-EE214266D005}"/>
              </a:ext>
            </a:extLst>
          </p:cNvPr>
          <p:cNvSpPr/>
          <p:nvPr/>
        </p:nvSpPr>
        <p:spPr>
          <a:xfrm>
            <a:off x="787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AD993F-0F6B-4549-80FB-4AE31B9D3367}"/>
              </a:ext>
            </a:extLst>
          </p:cNvPr>
          <p:cNvSpPr/>
          <p:nvPr/>
        </p:nvSpPr>
        <p:spPr>
          <a:xfrm>
            <a:off x="823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E8C980-6421-4EAB-BFD5-4EDA9DE22B09}"/>
              </a:ext>
            </a:extLst>
          </p:cNvPr>
          <p:cNvSpPr/>
          <p:nvPr/>
        </p:nvSpPr>
        <p:spPr>
          <a:xfrm>
            <a:off x="8598462" y="15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EE0691-9E53-4154-87E9-E8515FAA79D3}"/>
              </a:ext>
            </a:extLst>
          </p:cNvPr>
          <p:cNvSpPr/>
          <p:nvPr/>
        </p:nvSpPr>
        <p:spPr>
          <a:xfrm>
            <a:off x="1758462" y="19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83B45A-DA01-412B-B11B-09314A6831DA}"/>
              </a:ext>
            </a:extLst>
          </p:cNvPr>
          <p:cNvSpPr/>
          <p:nvPr/>
        </p:nvSpPr>
        <p:spPr>
          <a:xfrm>
            <a:off x="2118462" y="19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170786-7233-4113-A04F-6714DF7E5D7C}"/>
              </a:ext>
            </a:extLst>
          </p:cNvPr>
          <p:cNvSpPr/>
          <p:nvPr/>
        </p:nvSpPr>
        <p:spPr>
          <a:xfrm>
            <a:off x="2478462" y="19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FBB6A3-6946-4DFC-A79C-9FAF8C034406}"/>
              </a:ext>
            </a:extLst>
          </p:cNvPr>
          <p:cNvSpPr/>
          <p:nvPr/>
        </p:nvSpPr>
        <p:spPr>
          <a:xfrm>
            <a:off x="2838462" y="1917788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4DE199-98E9-46BA-B985-5AB704FD4B13}"/>
              </a:ext>
            </a:extLst>
          </p:cNvPr>
          <p:cNvSpPr/>
          <p:nvPr/>
        </p:nvSpPr>
        <p:spPr>
          <a:xfrm>
            <a:off x="319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FE9ABA-E4A2-497F-981E-F435057CADDE}"/>
              </a:ext>
            </a:extLst>
          </p:cNvPr>
          <p:cNvSpPr/>
          <p:nvPr/>
        </p:nvSpPr>
        <p:spPr>
          <a:xfrm>
            <a:off x="355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FAFC7D-4B34-4B14-8766-8F413710F411}"/>
              </a:ext>
            </a:extLst>
          </p:cNvPr>
          <p:cNvSpPr/>
          <p:nvPr/>
        </p:nvSpPr>
        <p:spPr>
          <a:xfrm>
            <a:off x="391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D5FBF2-18A9-4DBE-8461-595E00A122BD}"/>
              </a:ext>
            </a:extLst>
          </p:cNvPr>
          <p:cNvSpPr/>
          <p:nvPr/>
        </p:nvSpPr>
        <p:spPr>
          <a:xfrm>
            <a:off x="427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08EB47-0B76-4D17-99FD-35AB355BB155}"/>
              </a:ext>
            </a:extLst>
          </p:cNvPr>
          <p:cNvSpPr/>
          <p:nvPr/>
        </p:nvSpPr>
        <p:spPr>
          <a:xfrm>
            <a:off x="463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24045E-AF1D-40FA-8276-BD6BE59C3778}"/>
              </a:ext>
            </a:extLst>
          </p:cNvPr>
          <p:cNvSpPr/>
          <p:nvPr/>
        </p:nvSpPr>
        <p:spPr>
          <a:xfrm>
            <a:off x="499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1B485B-DA2E-49A7-8B19-8ECE8AE35392}"/>
              </a:ext>
            </a:extLst>
          </p:cNvPr>
          <p:cNvSpPr/>
          <p:nvPr/>
        </p:nvSpPr>
        <p:spPr>
          <a:xfrm>
            <a:off x="535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288D3C-59F8-48A2-9715-BF63380A70E1}"/>
              </a:ext>
            </a:extLst>
          </p:cNvPr>
          <p:cNvSpPr/>
          <p:nvPr/>
        </p:nvSpPr>
        <p:spPr>
          <a:xfrm>
            <a:off x="571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61F814-2987-41BE-B9C6-E333149A238E}"/>
              </a:ext>
            </a:extLst>
          </p:cNvPr>
          <p:cNvSpPr/>
          <p:nvPr/>
        </p:nvSpPr>
        <p:spPr>
          <a:xfrm>
            <a:off x="607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DB82B3-503C-476B-AEA4-93971787013A}"/>
              </a:ext>
            </a:extLst>
          </p:cNvPr>
          <p:cNvSpPr/>
          <p:nvPr/>
        </p:nvSpPr>
        <p:spPr>
          <a:xfrm>
            <a:off x="6438462" y="19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CADD49-BEB7-4209-87B0-2C2F29F22D3C}"/>
              </a:ext>
            </a:extLst>
          </p:cNvPr>
          <p:cNvSpPr/>
          <p:nvPr/>
        </p:nvSpPr>
        <p:spPr>
          <a:xfrm>
            <a:off x="6798462" y="19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8A1884-A310-4127-8059-1538A11B2A7F}"/>
              </a:ext>
            </a:extLst>
          </p:cNvPr>
          <p:cNvSpPr/>
          <p:nvPr/>
        </p:nvSpPr>
        <p:spPr>
          <a:xfrm>
            <a:off x="7158462" y="19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179B2A-C7AF-4737-8FF3-6C8736D8EE02}"/>
              </a:ext>
            </a:extLst>
          </p:cNvPr>
          <p:cNvSpPr/>
          <p:nvPr/>
        </p:nvSpPr>
        <p:spPr>
          <a:xfrm>
            <a:off x="7518462" y="19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32D09CF-D0F9-4AD6-809C-A8065D815E43}"/>
              </a:ext>
            </a:extLst>
          </p:cNvPr>
          <p:cNvSpPr/>
          <p:nvPr/>
        </p:nvSpPr>
        <p:spPr>
          <a:xfrm>
            <a:off x="787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E98C5F-9F9F-4790-9A41-134EC8A060F7}"/>
              </a:ext>
            </a:extLst>
          </p:cNvPr>
          <p:cNvSpPr/>
          <p:nvPr/>
        </p:nvSpPr>
        <p:spPr>
          <a:xfrm>
            <a:off x="823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D3A41CA-6726-4EB9-B940-783638A668B5}"/>
              </a:ext>
            </a:extLst>
          </p:cNvPr>
          <p:cNvSpPr/>
          <p:nvPr/>
        </p:nvSpPr>
        <p:spPr>
          <a:xfrm>
            <a:off x="8598462" y="19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735550-771F-4112-A798-149919F629F4}"/>
              </a:ext>
            </a:extLst>
          </p:cNvPr>
          <p:cNvSpPr/>
          <p:nvPr/>
        </p:nvSpPr>
        <p:spPr>
          <a:xfrm>
            <a:off x="1758462" y="22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BE7A48-94E1-4EB5-9837-BC17A92E0C46}"/>
              </a:ext>
            </a:extLst>
          </p:cNvPr>
          <p:cNvSpPr/>
          <p:nvPr/>
        </p:nvSpPr>
        <p:spPr>
          <a:xfrm>
            <a:off x="2118462" y="22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9BCFC-812B-4C61-A511-602F27A94B6B}"/>
              </a:ext>
            </a:extLst>
          </p:cNvPr>
          <p:cNvSpPr/>
          <p:nvPr/>
        </p:nvSpPr>
        <p:spPr>
          <a:xfrm>
            <a:off x="2478462" y="22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3B67A47-3C08-4576-8ADD-934BBFA687B2}"/>
              </a:ext>
            </a:extLst>
          </p:cNvPr>
          <p:cNvSpPr/>
          <p:nvPr/>
        </p:nvSpPr>
        <p:spPr>
          <a:xfrm>
            <a:off x="2838462" y="22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8904D9-A66F-47E1-AF73-F03416069AD9}"/>
              </a:ext>
            </a:extLst>
          </p:cNvPr>
          <p:cNvSpPr/>
          <p:nvPr/>
        </p:nvSpPr>
        <p:spPr>
          <a:xfrm>
            <a:off x="3198462" y="22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AE5B2E-21A4-4AEF-8929-98402DADB7B5}"/>
              </a:ext>
            </a:extLst>
          </p:cNvPr>
          <p:cNvSpPr/>
          <p:nvPr/>
        </p:nvSpPr>
        <p:spPr>
          <a:xfrm>
            <a:off x="3558462" y="22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7F839C-7864-4D56-B972-A7FC3408FD5E}"/>
              </a:ext>
            </a:extLst>
          </p:cNvPr>
          <p:cNvSpPr/>
          <p:nvPr/>
        </p:nvSpPr>
        <p:spPr>
          <a:xfrm>
            <a:off x="3918462" y="2277788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70D624-051F-42B9-A706-2C78E3A2B6DE}"/>
              </a:ext>
            </a:extLst>
          </p:cNvPr>
          <p:cNvSpPr/>
          <p:nvPr/>
        </p:nvSpPr>
        <p:spPr>
          <a:xfrm>
            <a:off x="427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C73004-4C18-4D8D-8D53-3EC75CE4E9B2}"/>
              </a:ext>
            </a:extLst>
          </p:cNvPr>
          <p:cNvSpPr/>
          <p:nvPr/>
        </p:nvSpPr>
        <p:spPr>
          <a:xfrm>
            <a:off x="463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D3C92A-1C11-424A-BEC7-127FAEBC0465}"/>
              </a:ext>
            </a:extLst>
          </p:cNvPr>
          <p:cNvSpPr/>
          <p:nvPr/>
        </p:nvSpPr>
        <p:spPr>
          <a:xfrm>
            <a:off x="499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8AF6783-363D-44EE-8C69-1425C89A44CA}"/>
              </a:ext>
            </a:extLst>
          </p:cNvPr>
          <p:cNvSpPr/>
          <p:nvPr/>
        </p:nvSpPr>
        <p:spPr>
          <a:xfrm>
            <a:off x="535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735375-5F81-4CFE-87B9-80C01F867B36}"/>
              </a:ext>
            </a:extLst>
          </p:cNvPr>
          <p:cNvSpPr/>
          <p:nvPr/>
        </p:nvSpPr>
        <p:spPr>
          <a:xfrm>
            <a:off x="5718462" y="22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D83F37E-118E-458B-A752-C152288F237D}"/>
              </a:ext>
            </a:extLst>
          </p:cNvPr>
          <p:cNvSpPr/>
          <p:nvPr/>
        </p:nvSpPr>
        <p:spPr>
          <a:xfrm>
            <a:off x="6078462" y="22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89EE7F2-F222-4FD8-8D46-FADA1C536ABD}"/>
              </a:ext>
            </a:extLst>
          </p:cNvPr>
          <p:cNvSpPr/>
          <p:nvPr/>
        </p:nvSpPr>
        <p:spPr>
          <a:xfrm>
            <a:off x="6438462" y="22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B6C0C7-0364-4CE6-BE0E-0D0CB838ED4A}"/>
              </a:ext>
            </a:extLst>
          </p:cNvPr>
          <p:cNvSpPr/>
          <p:nvPr/>
        </p:nvSpPr>
        <p:spPr>
          <a:xfrm>
            <a:off x="6798462" y="22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73D1CD9-C0EE-468A-A0D0-1EAC0897700D}"/>
              </a:ext>
            </a:extLst>
          </p:cNvPr>
          <p:cNvSpPr/>
          <p:nvPr/>
        </p:nvSpPr>
        <p:spPr>
          <a:xfrm>
            <a:off x="7158462" y="22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96E8DC3-9FFB-4C9B-B919-91C9898DA262}"/>
              </a:ext>
            </a:extLst>
          </p:cNvPr>
          <p:cNvSpPr/>
          <p:nvPr/>
        </p:nvSpPr>
        <p:spPr>
          <a:xfrm>
            <a:off x="751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9CE4961-A5EC-4579-95CA-E322642B981A}"/>
              </a:ext>
            </a:extLst>
          </p:cNvPr>
          <p:cNvSpPr/>
          <p:nvPr/>
        </p:nvSpPr>
        <p:spPr>
          <a:xfrm>
            <a:off x="787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DE213BA-A328-4597-B1DC-CEF74E881473}"/>
              </a:ext>
            </a:extLst>
          </p:cNvPr>
          <p:cNvSpPr/>
          <p:nvPr/>
        </p:nvSpPr>
        <p:spPr>
          <a:xfrm>
            <a:off x="823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45CB693-A990-4CD8-984C-DD522236734A}"/>
              </a:ext>
            </a:extLst>
          </p:cNvPr>
          <p:cNvSpPr/>
          <p:nvPr/>
        </p:nvSpPr>
        <p:spPr>
          <a:xfrm>
            <a:off x="8598462" y="22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3B5E20F-CC4A-48FF-A389-72A29126581E}"/>
              </a:ext>
            </a:extLst>
          </p:cNvPr>
          <p:cNvSpPr/>
          <p:nvPr/>
        </p:nvSpPr>
        <p:spPr>
          <a:xfrm>
            <a:off x="1758462" y="26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E56A83-39B6-4184-A05D-B523C9176E03}"/>
              </a:ext>
            </a:extLst>
          </p:cNvPr>
          <p:cNvSpPr/>
          <p:nvPr/>
        </p:nvSpPr>
        <p:spPr>
          <a:xfrm>
            <a:off x="2118462" y="26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8515FDF-AE3B-4DF0-A4BB-C2CF75C4CF2D}"/>
              </a:ext>
            </a:extLst>
          </p:cNvPr>
          <p:cNvSpPr/>
          <p:nvPr/>
        </p:nvSpPr>
        <p:spPr>
          <a:xfrm>
            <a:off x="2478462" y="26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F7BB2FD-53FC-43E6-B73D-EAF015112182}"/>
              </a:ext>
            </a:extLst>
          </p:cNvPr>
          <p:cNvSpPr/>
          <p:nvPr/>
        </p:nvSpPr>
        <p:spPr>
          <a:xfrm>
            <a:off x="2838462" y="26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1476DA-6F06-434D-941B-84666C6BF105}"/>
              </a:ext>
            </a:extLst>
          </p:cNvPr>
          <p:cNvSpPr/>
          <p:nvPr/>
        </p:nvSpPr>
        <p:spPr>
          <a:xfrm>
            <a:off x="3198462" y="26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234B58A-15C1-49DD-9A65-27B3580E84F1}"/>
              </a:ext>
            </a:extLst>
          </p:cNvPr>
          <p:cNvSpPr/>
          <p:nvPr/>
        </p:nvSpPr>
        <p:spPr>
          <a:xfrm>
            <a:off x="3558462" y="26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A695E7-CC54-4935-947C-A1B86C540D80}"/>
              </a:ext>
            </a:extLst>
          </p:cNvPr>
          <p:cNvSpPr/>
          <p:nvPr/>
        </p:nvSpPr>
        <p:spPr>
          <a:xfrm>
            <a:off x="3918462" y="26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E6FE6F4-7BA5-4B29-8238-D958512B4D8B}"/>
              </a:ext>
            </a:extLst>
          </p:cNvPr>
          <p:cNvSpPr/>
          <p:nvPr/>
        </p:nvSpPr>
        <p:spPr>
          <a:xfrm>
            <a:off x="4278462" y="26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3792B3B-407F-447A-A243-73811C4FFD82}"/>
              </a:ext>
            </a:extLst>
          </p:cNvPr>
          <p:cNvSpPr/>
          <p:nvPr/>
        </p:nvSpPr>
        <p:spPr>
          <a:xfrm>
            <a:off x="4638462" y="26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5C5E1ED-F090-46AB-B68C-CD0565FC448F}"/>
              </a:ext>
            </a:extLst>
          </p:cNvPr>
          <p:cNvSpPr/>
          <p:nvPr/>
        </p:nvSpPr>
        <p:spPr>
          <a:xfrm>
            <a:off x="4998462" y="26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A24265A-BDA5-4DB7-BB95-57977134C777}"/>
              </a:ext>
            </a:extLst>
          </p:cNvPr>
          <p:cNvSpPr/>
          <p:nvPr/>
        </p:nvSpPr>
        <p:spPr>
          <a:xfrm>
            <a:off x="5358462" y="26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EB0E6C3-0FA4-4BC1-8F66-69A9A4FBB87D}"/>
              </a:ext>
            </a:extLst>
          </p:cNvPr>
          <p:cNvSpPr/>
          <p:nvPr/>
        </p:nvSpPr>
        <p:spPr>
          <a:xfrm>
            <a:off x="5718462" y="26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75446F2-3E73-443F-9C6D-8F27BE636E25}"/>
              </a:ext>
            </a:extLst>
          </p:cNvPr>
          <p:cNvSpPr/>
          <p:nvPr/>
        </p:nvSpPr>
        <p:spPr>
          <a:xfrm>
            <a:off x="6078462" y="26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5C07573-19F9-4D3D-89E3-B76CD00060C7}"/>
              </a:ext>
            </a:extLst>
          </p:cNvPr>
          <p:cNvSpPr/>
          <p:nvPr/>
        </p:nvSpPr>
        <p:spPr>
          <a:xfrm>
            <a:off x="6438462" y="26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B3231D-1177-4D75-B284-0C3F7F7F836F}"/>
              </a:ext>
            </a:extLst>
          </p:cNvPr>
          <p:cNvSpPr/>
          <p:nvPr/>
        </p:nvSpPr>
        <p:spPr>
          <a:xfrm>
            <a:off x="6798462" y="26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DEE5582-7ACC-487B-ADF7-C52F95405C06}"/>
              </a:ext>
            </a:extLst>
          </p:cNvPr>
          <p:cNvSpPr/>
          <p:nvPr/>
        </p:nvSpPr>
        <p:spPr>
          <a:xfrm>
            <a:off x="7158462" y="2637788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C7685B8-C00A-4BD2-B8EC-683C9C481FF7}"/>
              </a:ext>
            </a:extLst>
          </p:cNvPr>
          <p:cNvSpPr/>
          <p:nvPr/>
        </p:nvSpPr>
        <p:spPr>
          <a:xfrm>
            <a:off x="7518462" y="26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ACBD559-76E6-44F1-942B-ABBD3897E2C7}"/>
              </a:ext>
            </a:extLst>
          </p:cNvPr>
          <p:cNvSpPr/>
          <p:nvPr/>
        </p:nvSpPr>
        <p:spPr>
          <a:xfrm>
            <a:off x="7878462" y="26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8DB88B1-DFBE-4D37-92D5-6F97ACAF53CD}"/>
              </a:ext>
            </a:extLst>
          </p:cNvPr>
          <p:cNvSpPr/>
          <p:nvPr/>
        </p:nvSpPr>
        <p:spPr>
          <a:xfrm>
            <a:off x="8238462" y="26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0970A52-97B0-4238-BAA6-9C4FE892BFA3}"/>
              </a:ext>
            </a:extLst>
          </p:cNvPr>
          <p:cNvSpPr/>
          <p:nvPr/>
        </p:nvSpPr>
        <p:spPr>
          <a:xfrm>
            <a:off x="8598462" y="26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E549577-F868-49FE-9040-6DAD2C788A0C}"/>
              </a:ext>
            </a:extLst>
          </p:cNvPr>
          <p:cNvSpPr/>
          <p:nvPr/>
        </p:nvSpPr>
        <p:spPr>
          <a:xfrm>
            <a:off x="1758462" y="299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D9689B-4ABD-4B8A-A99F-155F5AEE04CC}"/>
              </a:ext>
            </a:extLst>
          </p:cNvPr>
          <p:cNvSpPr/>
          <p:nvPr/>
        </p:nvSpPr>
        <p:spPr>
          <a:xfrm>
            <a:off x="2118462" y="299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6D3D7D9-18A9-45F9-A96B-3DB33F7294DB}"/>
              </a:ext>
            </a:extLst>
          </p:cNvPr>
          <p:cNvSpPr/>
          <p:nvPr/>
        </p:nvSpPr>
        <p:spPr>
          <a:xfrm>
            <a:off x="2478462" y="299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8C89D78-8677-4289-991E-9AA74FF18357}"/>
              </a:ext>
            </a:extLst>
          </p:cNvPr>
          <p:cNvSpPr/>
          <p:nvPr/>
        </p:nvSpPr>
        <p:spPr>
          <a:xfrm>
            <a:off x="2838462" y="299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FE75610-8D5F-409C-A4F1-6D214400BCE9}"/>
              </a:ext>
            </a:extLst>
          </p:cNvPr>
          <p:cNvSpPr/>
          <p:nvPr/>
        </p:nvSpPr>
        <p:spPr>
          <a:xfrm>
            <a:off x="3198462" y="299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50DBA5B-C076-4CB3-A1C8-065D08D215E9}"/>
              </a:ext>
            </a:extLst>
          </p:cNvPr>
          <p:cNvSpPr/>
          <p:nvPr/>
        </p:nvSpPr>
        <p:spPr>
          <a:xfrm>
            <a:off x="3558462" y="299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5DC0FDC-AA93-4090-8824-0249C9F40898}"/>
              </a:ext>
            </a:extLst>
          </p:cNvPr>
          <p:cNvSpPr/>
          <p:nvPr/>
        </p:nvSpPr>
        <p:spPr>
          <a:xfrm>
            <a:off x="3918462" y="299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508C56-E50A-45BD-B4BD-1C6E7FF0CA99}"/>
              </a:ext>
            </a:extLst>
          </p:cNvPr>
          <p:cNvSpPr/>
          <p:nvPr/>
        </p:nvSpPr>
        <p:spPr>
          <a:xfrm>
            <a:off x="4278462" y="299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5071183-AC22-4880-B0A9-92FC8CFCA1B7}"/>
              </a:ext>
            </a:extLst>
          </p:cNvPr>
          <p:cNvSpPr/>
          <p:nvPr/>
        </p:nvSpPr>
        <p:spPr>
          <a:xfrm>
            <a:off x="4638462" y="299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8A09714-B2AB-4070-9A5E-4B01DE2B2BE6}"/>
              </a:ext>
            </a:extLst>
          </p:cNvPr>
          <p:cNvSpPr/>
          <p:nvPr/>
        </p:nvSpPr>
        <p:spPr>
          <a:xfrm>
            <a:off x="4998462" y="299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BC3D518-02D1-4A6F-8BEC-CF594E64BCD1}"/>
              </a:ext>
            </a:extLst>
          </p:cNvPr>
          <p:cNvSpPr/>
          <p:nvPr/>
        </p:nvSpPr>
        <p:spPr>
          <a:xfrm>
            <a:off x="5358462" y="299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5ECF0D2-DA86-4AEF-80AE-86A8BDF45F74}"/>
              </a:ext>
            </a:extLst>
          </p:cNvPr>
          <p:cNvSpPr/>
          <p:nvPr/>
        </p:nvSpPr>
        <p:spPr>
          <a:xfrm>
            <a:off x="5718462" y="299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B2BE592-2CE9-4119-BD3E-E10D3DFF1EC4}"/>
              </a:ext>
            </a:extLst>
          </p:cNvPr>
          <p:cNvSpPr/>
          <p:nvPr/>
        </p:nvSpPr>
        <p:spPr>
          <a:xfrm>
            <a:off x="6078462" y="299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6893236-93C4-4D63-947D-4B477633981B}"/>
              </a:ext>
            </a:extLst>
          </p:cNvPr>
          <p:cNvSpPr/>
          <p:nvPr/>
        </p:nvSpPr>
        <p:spPr>
          <a:xfrm>
            <a:off x="6438462" y="299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809CBC3-D00F-4DD4-A9E7-F0164C87688F}"/>
              </a:ext>
            </a:extLst>
          </p:cNvPr>
          <p:cNvSpPr/>
          <p:nvPr/>
        </p:nvSpPr>
        <p:spPr>
          <a:xfrm>
            <a:off x="6798462" y="2997788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AB2BBCA-2EA8-48A1-BFE1-C65773754E59}"/>
              </a:ext>
            </a:extLst>
          </p:cNvPr>
          <p:cNvSpPr/>
          <p:nvPr/>
        </p:nvSpPr>
        <p:spPr>
          <a:xfrm>
            <a:off x="7158462" y="29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E4CFCDE-F3EE-4E56-AA13-B5F99DF620C5}"/>
              </a:ext>
            </a:extLst>
          </p:cNvPr>
          <p:cNvSpPr/>
          <p:nvPr/>
        </p:nvSpPr>
        <p:spPr>
          <a:xfrm>
            <a:off x="7518462" y="29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1258755-BB4F-405D-8697-3367EEB9B042}"/>
              </a:ext>
            </a:extLst>
          </p:cNvPr>
          <p:cNvSpPr/>
          <p:nvPr/>
        </p:nvSpPr>
        <p:spPr>
          <a:xfrm>
            <a:off x="7878462" y="29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BAE345D-88B7-4A2E-AB6C-7582B17CD287}"/>
              </a:ext>
            </a:extLst>
          </p:cNvPr>
          <p:cNvSpPr/>
          <p:nvPr/>
        </p:nvSpPr>
        <p:spPr>
          <a:xfrm>
            <a:off x="8238462" y="29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A30706E-DA9C-47B8-972B-73A4D8A46585}"/>
              </a:ext>
            </a:extLst>
          </p:cNvPr>
          <p:cNvSpPr/>
          <p:nvPr/>
        </p:nvSpPr>
        <p:spPr>
          <a:xfrm>
            <a:off x="8598462" y="29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E180327-2F0C-44C4-BA15-5C88866ED34A}"/>
              </a:ext>
            </a:extLst>
          </p:cNvPr>
          <p:cNvSpPr/>
          <p:nvPr/>
        </p:nvSpPr>
        <p:spPr>
          <a:xfrm>
            <a:off x="1758462" y="335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22EB070-02A3-404B-9397-D7B17EF6C37A}"/>
              </a:ext>
            </a:extLst>
          </p:cNvPr>
          <p:cNvSpPr/>
          <p:nvPr/>
        </p:nvSpPr>
        <p:spPr>
          <a:xfrm>
            <a:off x="2118462" y="335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CA7BAE0-F585-4D90-8A2F-9CF8016F40EE}"/>
              </a:ext>
            </a:extLst>
          </p:cNvPr>
          <p:cNvSpPr/>
          <p:nvPr/>
        </p:nvSpPr>
        <p:spPr>
          <a:xfrm>
            <a:off x="2478462" y="335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80AB3C4-417E-4C08-B19D-3FB73671B242}"/>
              </a:ext>
            </a:extLst>
          </p:cNvPr>
          <p:cNvSpPr/>
          <p:nvPr/>
        </p:nvSpPr>
        <p:spPr>
          <a:xfrm>
            <a:off x="2838462" y="335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5F5BC3A-247E-4C45-BBA5-2820B52D1D1F}"/>
              </a:ext>
            </a:extLst>
          </p:cNvPr>
          <p:cNvSpPr/>
          <p:nvPr/>
        </p:nvSpPr>
        <p:spPr>
          <a:xfrm>
            <a:off x="3198462" y="335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82A88CE-3BAF-44A4-9D93-44F35B3A5B2A}"/>
              </a:ext>
            </a:extLst>
          </p:cNvPr>
          <p:cNvSpPr/>
          <p:nvPr/>
        </p:nvSpPr>
        <p:spPr>
          <a:xfrm>
            <a:off x="3558462" y="335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FF62630-4F35-45BA-9BFE-9BD69120F170}"/>
              </a:ext>
            </a:extLst>
          </p:cNvPr>
          <p:cNvSpPr/>
          <p:nvPr/>
        </p:nvSpPr>
        <p:spPr>
          <a:xfrm>
            <a:off x="3918462" y="335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EA485B6-7E79-4DBB-9C83-D9765641793D}"/>
              </a:ext>
            </a:extLst>
          </p:cNvPr>
          <p:cNvSpPr/>
          <p:nvPr/>
        </p:nvSpPr>
        <p:spPr>
          <a:xfrm>
            <a:off x="4278462" y="335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15BEE97-BA81-4A1B-AA46-D2D4C97BDCAE}"/>
              </a:ext>
            </a:extLst>
          </p:cNvPr>
          <p:cNvSpPr/>
          <p:nvPr/>
        </p:nvSpPr>
        <p:spPr>
          <a:xfrm>
            <a:off x="4638462" y="335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7A21DFA-BD73-482E-8C8D-D7E4F94270AC}"/>
              </a:ext>
            </a:extLst>
          </p:cNvPr>
          <p:cNvSpPr/>
          <p:nvPr/>
        </p:nvSpPr>
        <p:spPr>
          <a:xfrm>
            <a:off x="4998462" y="335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2A8B1DA-A500-4282-BBE8-4C0C925B01AB}"/>
              </a:ext>
            </a:extLst>
          </p:cNvPr>
          <p:cNvSpPr/>
          <p:nvPr/>
        </p:nvSpPr>
        <p:spPr>
          <a:xfrm>
            <a:off x="5358462" y="335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197DA62-B576-4147-A141-0B3B7F1CC7D7}"/>
              </a:ext>
            </a:extLst>
          </p:cNvPr>
          <p:cNvSpPr/>
          <p:nvPr/>
        </p:nvSpPr>
        <p:spPr>
          <a:xfrm>
            <a:off x="5718462" y="335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09424E5-52FD-48C0-A95C-1C2DA90D3855}"/>
              </a:ext>
            </a:extLst>
          </p:cNvPr>
          <p:cNvSpPr/>
          <p:nvPr/>
        </p:nvSpPr>
        <p:spPr>
          <a:xfrm>
            <a:off x="6078462" y="3357788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E85195C-8491-44ED-964A-9C9C6A2426CC}"/>
              </a:ext>
            </a:extLst>
          </p:cNvPr>
          <p:cNvSpPr/>
          <p:nvPr/>
        </p:nvSpPr>
        <p:spPr>
          <a:xfrm>
            <a:off x="643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CDDDE40-F6AD-444C-9729-83193029BB2B}"/>
              </a:ext>
            </a:extLst>
          </p:cNvPr>
          <p:cNvSpPr/>
          <p:nvPr/>
        </p:nvSpPr>
        <p:spPr>
          <a:xfrm>
            <a:off x="679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FF9C78E-086F-4E96-A6F5-4FEA128F44E4}"/>
              </a:ext>
            </a:extLst>
          </p:cNvPr>
          <p:cNvSpPr/>
          <p:nvPr/>
        </p:nvSpPr>
        <p:spPr>
          <a:xfrm>
            <a:off x="715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3872B26-2352-463F-9F04-5F3B68459A24}"/>
              </a:ext>
            </a:extLst>
          </p:cNvPr>
          <p:cNvSpPr/>
          <p:nvPr/>
        </p:nvSpPr>
        <p:spPr>
          <a:xfrm>
            <a:off x="751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5EF4DB9-5ED9-4B74-B6B3-BB5DA6F84E63}"/>
              </a:ext>
            </a:extLst>
          </p:cNvPr>
          <p:cNvSpPr/>
          <p:nvPr/>
        </p:nvSpPr>
        <p:spPr>
          <a:xfrm>
            <a:off x="787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54AC146-B99F-40C5-8BB9-8061395C5856}"/>
              </a:ext>
            </a:extLst>
          </p:cNvPr>
          <p:cNvSpPr/>
          <p:nvPr/>
        </p:nvSpPr>
        <p:spPr>
          <a:xfrm>
            <a:off x="823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F4DFF87-A19F-47C4-B4CB-9339D4E0D862}"/>
              </a:ext>
            </a:extLst>
          </p:cNvPr>
          <p:cNvSpPr/>
          <p:nvPr/>
        </p:nvSpPr>
        <p:spPr>
          <a:xfrm>
            <a:off x="8598462" y="335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993C34F-91A3-4815-938D-8194D4D226B0}"/>
              </a:ext>
            </a:extLst>
          </p:cNvPr>
          <p:cNvSpPr/>
          <p:nvPr/>
        </p:nvSpPr>
        <p:spPr>
          <a:xfrm>
            <a:off x="1758462" y="37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8A7482F-6F6E-4FFE-ACBE-1634949F127D}"/>
              </a:ext>
            </a:extLst>
          </p:cNvPr>
          <p:cNvSpPr/>
          <p:nvPr/>
        </p:nvSpPr>
        <p:spPr>
          <a:xfrm>
            <a:off x="2118462" y="37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1D07C33-2619-4E36-A367-4191A3D9F94F}"/>
              </a:ext>
            </a:extLst>
          </p:cNvPr>
          <p:cNvSpPr/>
          <p:nvPr/>
        </p:nvSpPr>
        <p:spPr>
          <a:xfrm>
            <a:off x="2478462" y="37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B05CDA1-3B13-435E-ACCF-E4EF70D55446}"/>
              </a:ext>
            </a:extLst>
          </p:cNvPr>
          <p:cNvSpPr/>
          <p:nvPr/>
        </p:nvSpPr>
        <p:spPr>
          <a:xfrm>
            <a:off x="2838462" y="37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7C7121A-292E-4B1B-9DF5-D65274AB9552}"/>
              </a:ext>
            </a:extLst>
          </p:cNvPr>
          <p:cNvSpPr/>
          <p:nvPr/>
        </p:nvSpPr>
        <p:spPr>
          <a:xfrm>
            <a:off x="3198462" y="37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D360C66-2134-47A0-9E4C-057A8F63418C}"/>
              </a:ext>
            </a:extLst>
          </p:cNvPr>
          <p:cNvSpPr/>
          <p:nvPr/>
        </p:nvSpPr>
        <p:spPr>
          <a:xfrm>
            <a:off x="3558462" y="37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F557993-0661-4939-A1DA-10A02AC706BF}"/>
              </a:ext>
            </a:extLst>
          </p:cNvPr>
          <p:cNvSpPr/>
          <p:nvPr/>
        </p:nvSpPr>
        <p:spPr>
          <a:xfrm>
            <a:off x="3918462" y="37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3FB7BE-CAD4-4900-80FD-ACE8B0442B7F}"/>
              </a:ext>
            </a:extLst>
          </p:cNvPr>
          <p:cNvSpPr/>
          <p:nvPr/>
        </p:nvSpPr>
        <p:spPr>
          <a:xfrm>
            <a:off x="4278462" y="37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AC904D-A232-4726-8B7F-C31E697B2132}"/>
              </a:ext>
            </a:extLst>
          </p:cNvPr>
          <p:cNvSpPr/>
          <p:nvPr/>
        </p:nvSpPr>
        <p:spPr>
          <a:xfrm>
            <a:off x="4638462" y="37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A50BCA5-B04B-434B-B5AC-579E2BA48EBE}"/>
              </a:ext>
            </a:extLst>
          </p:cNvPr>
          <p:cNvSpPr/>
          <p:nvPr/>
        </p:nvSpPr>
        <p:spPr>
          <a:xfrm>
            <a:off x="4998462" y="371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B245E7A-15DA-4C33-A286-850CAB3C6578}"/>
              </a:ext>
            </a:extLst>
          </p:cNvPr>
          <p:cNvSpPr/>
          <p:nvPr/>
        </p:nvSpPr>
        <p:spPr>
          <a:xfrm>
            <a:off x="5358462" y="3717788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35C25C3-4582-44D4-993B-540103DC562D}"/>
              </a:ext>
            </a:extLst>
          </p:cNvPr>
          <p:cNvSpPr/>
          <p:nvPr/>
        </p:nvSpPr>
        <p:spPr>
          <a:xfrm>
            <a:off x="571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6437418-046E-4FB4-9852-7765F386CB3E}"/>
              </a:ext>
            </a:extLst>
          </p:cNvPr>
          <p:cNvSpPr/>
          <p:nvPr/>
        </p:nvSpPr>
        <p:spPr>
          <a:xfrm>
            <a:off x="607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911BBD8-E69B-4072-825E-EDDD08F13898}"/>
              </a:ext>
            </a:extLst>
          </p:cNvPr>
          <p:cNvSpPr/>
          <p:nvPr/>
        </p:nvSpPr>
        <p:spPr>
          <a:xfrm>
            <a:off x="643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DE12B39-2539-49CA-B118-97AD800DAC9B}"/>
              </a:ext>
            </a:extLst>
          </p:cNvPr>
          <p:cNvSpPr/>
          <p:nvPr/>
        </p:nvSpPr>
        <p:spPr>
          <a:xfrm>
            <a:off x="679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37886A0-7EF1-4749-A67C-45C913BAEE75}"/>
              </a:ext>
            </a:extLst>
          </p:cNvPr>
          <p:cNvSpPr/>
          <p:nvPr/>
        </p:nvSpPr>
        <p:spPr>
          <a:xfrm>
            <a:off x="715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17F617D-4EC7-459F-B353-7CE96D0A8A50}"/>
              </a:ext>
            </a:extLst>
          </p:cNvPr>
          <p:cNvSpPr/>
          <p:nvPr/>
        </p:nvSpPr>
        <p:spPr>
          <a:xfrm>
            <a:off x="751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2F80CF8-16B2-4A68-9AD4-5D94690B69EB}"/>
              </a:ext>
            </a:extLst>
          </p:cNvPr>
          <p:cNvSpPr/>
          <p:nvPr/>
        </p:nvSpPr>
        <p:spPr>
          <a:xfrm>
            <a:off x="787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DCC61D3-0153-4F2F-B837-27796207A705}"/>
              </a:ext>
            </a:extLst>
          </p:cNvPr>
          <p:cNvSpPr/>
          <p:nvPr/>
        </p:nvSpPr>
        <p:spPr>
          <a:xfrm>
            <a:off x="823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1B0D4EF-CDFE-493B-829C-1BBAA7C63A5E}"/>
              </a:ext>
            </a:extLst>
          </p:cNvPr>
          <p:cNvSpPr/>
          <p:nvPr/>
        </p:nvSpPr>
        <p:spPr>
          <a:xfrm>
            <a:off x="8598462" y="371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096FFDC-2FF2-4106-85F6-1D44E3512E7D}"/>
              </a:ext>
            </a:extLst>
          </p:cNvPr>
          <p:cNvSpPr/>
          <p:nvPr/>
        </p:nvSpPr>
        <p:spPr>
          <a:xfrm>
            <a:off x="1758462" y="40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387B59F-FD72-45C6-8F75-5311F70AD9F1}"/>
              </a:ext>
            </a:extLst>
          </p:cNvPr>
          <p:cNvSpPr/>
          <p:nvPr/>
        </p:nvSpPr>
        <p:spPr>
          <a:xfrm>
            <a:off x="2118462" y="40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F132CE1-1027-48BF-A9B2-A5622877CE37}"/>
              </a:ext>
            </a:extLst>
          </p:cNvPr>
          <p:cNvSpPr/>
          <p:nvPr/>
        </p:nvSpPr>
        <p:spPr>
          <a:xfrm>
            <a:off x="2478462" y="40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034CFFC-1B45-46C4-A759-8FCBB500D2D0}"/>
              </a:ext>
            </a:extLst>
          </p:cNvPr>
          <p:cNvSpPr/>
          <p:nvPr/>
        </p:nvSpPr>
        <p:spPr>
          <a:xfrm>
            <a:off x="2838462" y="40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868540C-B86D-4EDC-A0AA-D14F283D5515}"/>
              </a:ext>
            </a:extLst>
          </p:cNvPr>
          <p:cNvSpPr/>
          <p:nvPr/>
        </p:nvSpPr>
        <p:spPr>
          <a:xfrm>
            <a:off x="3198462" y="40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31B88B0-A56B-4AE0-B294-1A0F75F17E50}"/>
              </a:ext>
            </a:extLst>
          </p:cNvPr>
          <p:cNvSpPr/>
          <p:nvPr/>
        </p:nvSpPr>
        <p:spPr>
          <a:xfrm>
            <a:off x="3558462" y="40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3B7051D-4B83-4AAD-ACC1-6091EEE34C0E}"/>
              </a:ext>
            </a:extLst>
          </p:cNvPr>
          <p:cNvSpPr/>
          <p:nvPr/>
        </p:nvSpPr>
        <p:spPr>
          <a:xfrm>
            <a:off x="3918462" y="407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7178D25-512D-43C2-A1E0-562A38999B57}"/>
              </a:ext>
            </a:extLst>
          </p:cNvPr>
          <p:cNvSpPr/>
          <p:nvPr/>
        </p:nvSpPr>
        <p:spPr>
          <a:xfrm>
            <a:off x="4278462" y="4077788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38320C0-6AA1-45DE-A141-88A4B0C7037E}"/>
              </a:ext>
            </a:extLst>
          </p:cNvPr>
          <p:cNvSpPr/>
          <p:nvPr/>
        </p:nvSpPr>
        <p:spPr>
          <a:xfrm>
            <a:off x="463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3BA9F1B-4B70-4591-B794-77800A75BDE7}"/>
              </a:ext>
            </a:extLst>
          </p:cNvPr>
          <p:cNvSpPr/>
          <p:nvPr/>
        </p:nvSpPr>
        <p:spPr>
          <a:xfrm>
            <a:off x="499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D44C552-4733-48DA-A281-6D5D1371F675}"/>
              </a:ext>
            </a:extLst>
          </p:cNvPr>
          <p:cNvSpPr/>
          <p:nvPr/>
        </p:nvSpPr>
        <p:spPr>
          <a:xfrm>
            <a:off x="535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AC084AD-C2D0-4F4E-8187-1C42519A0FD3}"/>
              </a:ext>
            </a:extLst>
          </p:cNvPr>
          <p:cNvSpPr/>
          <p:nvPr/>
        </p:nvSpPr>
        <p:spPr>
          <a:xfrm>
            <a:off x="571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8234E23-1704-4912-8A86-9BC7324A1D1D}"/>
              </a:ext>
            </a:extLst>
          </p:cNvPr>
          <p:cNvSpPr/>
          <p:nvPr/>
        </p:nvSpPr>
        <p:spPr>
          <a:xfrm>
            <a:off x="607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23E415D-722F-4F09-9127-94D942C571A7}"/>
              </a:ext>
            </a:extLst>
          </p:cNvPr>
          <p:cNvSpPr/>
          <p:nvPr/>
        </p:nvSpPr>
        <p:spPr>
          <a:xfrm>
            <a:off x="643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1228098-92BA-4C7C-90B1-345110928D95}"/>
              </a:ext>
            </a:extLst>
          </p:cNvPr>
          <p:cNvSpPr/>
          <p:nvPr/>
        </p:nvSpPr>
        <p:spPr>
          <a:xfrm>
            <a:off x="679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2CE6F3D-52ED-4027-9A5E-46F49A89DA3C}"/>
              </a:ext>
            </a:extLst>
          </p:cNvPr>
          <p:cNvSpPr/>
          <p:nvPr/>
        </p:nvSpPr>
        <p:spPr>
          <a:xfrm>
            <a:off x="715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984EF78-8A69-4EA0-87C3-194DCD472DDF}"/>
              </a:ext>
            </a:extLst>
          </p:cNvPr>
          <p:cNvSpPr/>
          <p:nvPr/>
        </p:nvSpPr>
        <p:spPr>
          <a:xfrm>
            <a:off x="751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4CF41B3-BA0A-42CB-99B6-7AC5A7BE29CB}"/>
              </a:ext>
            </a:extLst>
          </p:cNvPr>
          <p:cNvSpPr/>
          <p:nvPr/>
        </p:nvSpPr>
        <p:spPr>
          <a:xfrm>
            <a:off x="787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39E30FA-9739-498E-AE5F-B12CCA1EF033}"/>
              </a:ext>
            </a:extLst>
          </p:cNvPr>
          <p:cNvSpPr/>
          <p:nvPr/>
        </p:nvSpPr>
        <p:spPr>
          <a:xfrm>
            <a:off x="823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CD272C8-6279-4978-9089-5704EE9A1F45}"/>
              </a:ext>
            </a:extLst>
          </p:cNvPr>
          <p:cNvSpPr/>
          <p:nvPr/>
        </p:nvSpPr>
        <p:spPr>
          <a:xfrm>
            <a:off x="8598462" y="407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891FAD94-2C5C-4D4F-AA93-494AE56047E1}"/>
              </a:ext>
            </a:extLst>
          </p:cNvPr>
          <p:cNvSpPr/>
          <p:nvPr/>
        </p:nvSpPr>
        <p:spPr>
          <a:xfrm>
            <a:off x="1758462" y="44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2226910-7991-48FD-8819-E77AD818BE9A}"/>
              </a:ext>
            </a:extLst>
          </p:cNvPr>
          <p:cNvSpPr/>
          <p:nvPr/>
        </p:nvSpPr>
        <p:spPr>
          <a:xfrm>
            <a:off x="2118462" y="4437788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74405BD-028D-43A4-9052-DEE651602B91}"/>
              </a:ext>
            </a:extLst>
          </p:cNvPr>
          <p:cNvSpPr/>
          <p:nvPr/>
        </p:nvSpPr>
        <p:spPr>
          <a:xfrm>
            <a:off x="2478462" y="4437788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9AF2CF7-A8BE-4A8E-A112-0960A7DB3BBE}"/>
              </a:ext>
            </a:extLst>
          </p:cNvPr>
          <p:cNvSpPr/>
          <p:nvPr/>
        </p:nvSpPr>
        <p:spPr>
          <a:xfrm>
            <a:off x="283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AB035EE-0DF0-49A2-896D-C5576AE16CA4}"/>
              </a:ext>
            </a:extLst>
          </p:cNvPr>
          <p:cNvSpPr/>
          <p:nvPr/>
        </p:nvSpPr>
        <p:spPr>
          <a:xfrm>
            <a:off x="319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7150E2B-5D95-4241-B47C-6A889123D410}"/>
              </a:ext>
            </a:extLst>
          </p:cNvPr>
          <p:cNvSpPr/>
          <p:nvPr/>
        </p:nvSpPr>
        <p:spPr>
          <a:xfrm>
            <a:off x="355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887F0A4-E5B4-423B-899E-3ED00202E7FB}"/>
              </a:ext>
            </a:extLst>
          </p:cNvPr>
          <p:cNvSpPr/>
          <p:nvPr/>
        </p:nvSpPr>
        <p:spPr>
          <a:xfrm>
            <a:off x="391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96DEBBF1-E065-4092-A747-B7ABE07DCD0B}"/>
              </a:ext>
            </a:extLst>
          </p:cNvPr>
          <p:cNvSpPr/>
          <p:nvPr/>
        </p:nvSpPr>
        <p:spPr>
          <a:xfrm>
            <a:off x="427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C8C6EB93-26BD-458B-BFB8-7BCF126FCF05}"/>
              </a:ext>
            </a:extLst>
          </p:cNvPr>
          <p:cNvSpPr/>
          <p:nvPr/>
        </p:nvSpPr>
        <p:spPr>
          <a:xfrm>
            <a:off x="463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8B937784-2FED-4CE8-BEEA-8F1F33C20179}"/>
              </a:ext>
            </a:extLst>
          </p:cNvPr>
          <p:cNvSpPr/>
          <p:nvPr/>
        </p:nvSpPr>
        <p:spPr>
          <a:xfrm>
            <a:off x="499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73FBDB0-FCCF-46A7-B1AD-2E04FA3BFEB1}"/>
              </a:ext>
            </a:extLst>
          </p:cNvPr>
          <p:cNvSpPr/>
          <p:nvPr/>
        </p:nvSpPr>
        <p:spPr>
          <a:xfrm>
            <a:off x="535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C37B656B-7392-45F1-B709-B0A8D23B6C3A}"/>
              </a:ext>
            </a:extLst>
          </p:cNvPr>
          <p:cNvSpPr/>
          <p:nvPr/>
        </p:nvSpPr>
        <p:spPr>
          <a:xfrm>
            <a:off x="571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43C243D-0AB3-4D88-A94F-4E49DBDFF3FB}"/>
              </a:ext>
            </a:extLst>
          </p:cNvPr>
          <p:cNvSpPr/>
          <p:nvPr/>
        </p:nvSpPr>
        <p:spPr>
          <a:xfrm>
            <a:off x="607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5C022B1-D271-4071-AD2A-9DDAD6E3B7D7}"/>
              </a:ext>
            </a:extLst>
          </p:cNvPr>
          <p:cNvSpPr/>
          <p:nvPr/>
        </p:nvSpPr>
        <p:spPr>
          <a:xfrm>
            <a:off x="643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77E3977-0FCB-4869-9423-BBCDF7D408B2}"/>
              </a:ext>
            </a:extLst>
          </p:cNvPr>
          <p:cNvSpPr/>
          <p:nvPr/>
        </p:nvSpPr>
        <p:spPr>
          <a:xfrm>
            <a:off x="679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160BADA-12A8-47DE-8425-693FE2A611EA}"/>
              </a:ext>
            </a:extLst>
          </p:cNvPr>
          <p:cNvSpPr/>
          <p:nvPr/>
        </p:nvSpPr>
        <p:spPr>
          <a:xfrm>
            <a:off x="715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C822F4A-2E43-4E56-8BE3-4CCD9288A9B9}"/>
              </a:ext>
            </a:extLst>
          </p:cNvPr>
          <p:cNvSpPr/>
          <p:nvPr/>
        </p:nvSpPr>
        <p:spPr>
          <a:xfrm>
            <a:off x="751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2E6518AB-21BE-4300-A756-A12294FC14D3}"/>
              </a:ext>
            </a:extLst>
          </p:cNvPr>
          <p:cNvSpPr/>
          <p:nvPr/>
        </p:nvSpPr>
        <p:spPr>
          <a:xfrm>
            <a:off x="787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06E6D99-CBFE-47DA-B30F-0EB958E88703}"/>
              </a:ext>
            </a:extLst>
          </p:cNvPr>
          <p:cNvSpPr/>
          <p:nvPr/>
        </p:nvSpPr>
        <p:spPr>
          <a:xfrm>
            <a:off x="823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47D3396F-7363-4204-B2F1-9D17F3C6A84F}"/>
              </a:ext>
            </a:extLst>
          </p:cNvPr>
          <p:cNvSpPr/>
          <p:nvPr/>
        </p:nvSpPr>
        <p:spPr>
          <a:xfrm>
            <a:off x="8598462" y="443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444C7805-301E-404A-A9A0-83D02CD505A3}"/>
              </a:ext>
            </a:extLst>
          </p:cNvPr>
          <p:cNvSpPr/>
          <p:nvPr/>
        </p:nvSpPr>
        <p:spPr>
          <a:xfrm>
            <a:off x="1758462" y="4797788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ABB30F26-75AE-412A-8F9C-5CA630750772}"/>
              </a:ext>
            </a:extLst>
          </p:cNvPr>
          <p:cNvSpPr/>
          <p:nvPr/>
        </p:nvSpPr>
        <p:spPr>
          <a:xfrm>
            <a:off x="211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0C9838DF-1F6C-4CC5-8218-1E1C49275CDE}"/>
              </a:ext>
            </a:extLst>
          </p:cNvPr>
          <p:cNvSpPr/>
          <p:nvPr/>
        </p:nvSpPr>
        <p:spPr>
          <a:xfrm>
            <a:off x="247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8C28D71B-BFE9-4B44-80EF-E7D78F65C67D}"/>
              </a:ext>
            </a:extLst>
          </p:cNvPr>
          <p:cNvSpPr/>
          <p:nvPr/>
        </p:nvSpPr>
        <p:spPr>
          <a:xfrm>
            <a:off x="283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2B701B9-83FA-4965-BD57-3F1FBC32E940}"/>
              </a:ext>
            </a:extLst>
          </p:cNvPr>
          <p:cNvSpPr/>
          <p:nvPr/>
        </p:nvSpPr>
        <p:spPr>
          <a:xfrm>
            <a:off x="319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F403F29E-1345-4480-A257-EC724EFFDDA4}"/>
              </a:ext>
            </a:extLst>
          </p:cNvPr>
          <p:cNvSpPr/>
          <p:nvPr/>
        </p:nvSpPr>
        <p:spPr>
          <a:xfrm>
            <a:off x="355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83789F3-6B1F-46F2-AB09-AF3DDCE27447}"/>
              </a:ext>
            </a:extLst>
          </p:cNvPr>
          <p:cNvSpPr/>
          <p:nvPr/>
        </p:nvSpPr>
        <p:spPr>
          <a:xfrm>
            <a:off x="391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9556889-EEE1-4B93-B1D6-CC63B725B6F1}"/>
              </a:ext>
            </a:extLst>
          </p:cNvPr>
          <p:cNvSpPr/>
          <p:nvPr/>
        </p:nvSpPr>
        <p:spPr>
          <a:xfrm>
            <a:off x="427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A8C4B07-A4B0-4879-A122-ABEAC99106C0}"/>
              </a:ext>
            </a:extLst>
          </p:cNvPr>
          <p:cNvSpPr/>
          <p:nvPr/>
        </p:nvSpPr>
        <p:spPr>
          <a:xfrm>
            <a:off x="463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9513FFE7-74E5-4875-93ED-3395D6AA2968}"/>
              </a:ext>
            </a:extLst>
          </p:cNvPr>
          <p:cNvSpPr/>
          <p:nvPr/>
        </p:nvSpPr>
        <p:spPr>
          <a:xfrm>
            <a:off x="499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CD94E78-7B80-4803-8E72-E9E02905A631}"/>
              </a:ext>
            </a:extLst>
          </p:cNvPr>
          <p:cNvSpPr/>
          <p:nvPr/>
        </p:nvSpPr>
        <p:spPr>
          <a:xfrm>
            <a:off x="535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27705A84-FE98-4D1D-B5A8-6125868A7D9F}"/>
              </a:ext>
            </a:extLst>
          </p:cNvPr>
          <p:cNvSpPr/>
          <p:nvPr/>
        </p:nvSpPr>
        <p:spPr>
          <a:xfrm>
            <a:off x="571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80050C0-3255-4C3A-8372-F4C85E988808}"/>
              </a:ext>
            </a:extLst>
          </p:cNvPr>
          <p:cNvSpPr/>
          <p:nvPr/>
        </p:nvSpPr>
        <p:spPr>
          <a:xfrm>
            <a:off x="607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77B60F4-5301-4FAD-9DFE-6097E91E5CBB}"/>
              </a:ext>
            </a:extLst>
          </p:cNvPr>
          <p:cNvSpPr/>
          <p:nvPr/>
        </p:nvSpPr>
        <p:spPr>
          <a:xfrm>
            <a:off x="643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7B4F9123-1A68-4E28-AEB4-5BBACC3B2680}"/>
              </a:ext>
            </a:extLst>
          </p:cNvPr>
          <p:cNvSpPr/>
          <p:nvPr/>
        </p:nvSpPr>
        <p:spPr>
          <a:xfrm>
            <a:off x="679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C3799CCC-8EC6-4A3D-856F-5B7C46C487A3}"/>
              </a:ext>
            </a:extLst>
          </p:cNvPr>
          <p:cNvSpPr/>
          <p:nvPr/>
        </p:nvSpPr>
        <p:spPr>
          <a:xfrm>
            <a:off x="715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33906C45-72CA-4083-8354-5FAAC515BBF6}"/>
              </a:ext>
            </a:extLst>
          </p:cNvPr>
          <p:cNvSpPr/>
          <p:nvPr/>
        </p:nvSpPr>
        <p:spPr>
          <a:xfrm>
            <a:off x="751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8B1EDB3-5750-46F3-BC77-831FB6560450}"/>
              </a:ext>
            </a:extLst>
          </p:cNvPr>
          <p:cNvSpPr/>
          <p:nvPr/>
        </p:nvSpPr>
        <p:spPr>
          <a:xfrm>
            <a:off x="787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97F4E8B-F7A6-4662-B4C3-2534CAE54213}"/>
              </a:ext>
            </a:extLst>
          </p:cNvPr>
          <p:cNvSpPr/>
          <p:nvPr/>
        </p:nvSpPr>
        <p:spPr>
          <a:xfrm>
            <a:off x="823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1976C4DD-6AD9-419C-BCB3-83937B916FCA}"/>
              </a:ext>
            </a:extLst>
          </p:cNvPr>
          <p:cNvSpPr/>
          <p:nvPr/>
        </p:nvSpPr>
        <p:spPr>
          <a:xfrm>
            <a:off x="8598462" y="4797788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AEAD663B-CA3C-4122-B184-DDE19DF4961F}"/>
              </a:ext>
            </a:extLst>
          </p:cNvPr>
          <p:cNvCxnSpPr/>
          <p:nvPr/>
        </p:nvCxnSpPr>
        <p:spPr>
          <a:xfrm>
            <a:off x="1758462" y="5157788"/>
            <a:ext cx="750276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B936A791-1605-4ED9-A5C4-6AD446EF72B9}"/>
              </a:ext>
            </a:extLst>
          </p:cNvPr>
          <p:cNvCxnSpPr>
            <a:cxnSpLocks/>
          </p:cNvCxnSpPr>
          <p:nvPr/>
        </p:nvCxnSpPr>
        <p:spPr>
          <a:xfrm flipV="1">
            <a:off x="1758462" y="1124034"/>
            <a:ext cx="0" cy="403375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B9A3AA57-7227-43F9-BF07-0662EA7A7691}"/>
              </a:ext>
            </a:extLst>
          </p:cNvPr>
          <p:cNvSpPr txBox="1"/>
          <p:nvPr/>
        </p:nvSpPr>
        <p:spPr>
          <a:xfrm>
            <a:off x="3918462" y="5222210"/>
            <a:ext cx="290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Chroma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4B8BB25-2D2E-41CC-9DC1-9188E829E135}"/>
              </a:ext>
            </a:extLst>
          </p:cNvPr>
          <p:cNvSpPr txBox="1"/>
          <p:nvPr/>
        </p:nvSpPr>
        <p:spPr>
          <a:xfrm rot="16200000">
            <a:off x="2032" y="3159460"/>
            <a:ext cx="290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Lightness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792CE0C-96AE-457C-A52D-20F86DB33F5A}"/>
              </a:ext>
            </a:extLst>
          </p:cNvPr>
          <p:cNvSpPr txBox="1"/>
          <p:nvPr/>
        </p:nvSpPr>
        <p:spPr>
          <a:xfrm>
            <a:off x="1610238" y="5220685"/>
            <a:ext cx="3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0</a:t>
            </a:r>
            <a:endParaRPr kumimoji="1" lang="ja-JP" altLang="en-US" b="1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B07E903-88B4-4EAB-8F30-703F8022F694}"/>
              </a:ext>
            </a:extLst>
          </p:cNvPr>
          <p:cNvSpPr txBox="1"/>
          <p:nvPr/>
        </p:nvSpPr>
        <p:spPr>
          <a:xfrm>
            <a:off x="8666740" y="5220685"/>
            <a:ext cx="66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???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6D1C1C5-D88A-44F1-96F0-D117B86A1B0C}"/>
              </a:ext>
            </a:extLst>
          </p:cNvPr>
          <p:cNvSpPr txBox="1"/>
          <p:nvPr/>
        </p:nvSpPr>
        <p:spPr>
          <a:xfrm>
            <a:off x="1168477" y="1373122"/>
            <a:ext cx="64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100</a:t>
            </a:r>
            <a:endParaRPr kumimoji="1" lang="ja-JP" altLang="en-US" b="1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00BB0317-73ED-40FC-A685-44F887EC3A1F}"/>
              </a:ext>
            </a:extLst>
          </p:cNvPr>
          <p:cNvSpPr txBox="1"/>
          <p:nvPr/>
        </p:nvSpPr>
        <p:spPr>
          <a:xfrm>
            <a:off x="1446359" y="4940213"/>
            <a:ext cx="3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0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97185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Yoshihara Toru</dc:creator>
  <cp:lastModifiedBy>Yoshihara Toru</cp:lastModifiedBy>
  <cp:revision>3</cp:revision>
  <dcterms:created xsi:type="dcterms:W3CDTF">2021-05-26T09:47:19Z</dcterms:created>
  <dcterms:modified xsi:type="dcterms:W3CDTF">2021-05-28T08:57:19Z</dcterms:modified>
</cp:coreProperties>
</file>