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2" autoAdjust="0"/>
    <p:restoredTop sz="94660"/>
  </p:normalViewPr>
  <p:slideViewPr>
    <p:cSldViewPr>
      <p:cViewPr varScale="1">
        <p:scale>
          <a:sx n="154" d="100"/>
          <a:sy n="154" d="100"/>
        </p:scale>
        <p:origin x="20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64801" cy="648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hara Toru" userId="86ccaa3c9aeaa58c" providerId="LiveId" clId="{73493B93-E617-415F-9DD1-643A07938CBD}"/>
    <pc:docChg chg="undo custSel mod addSld modSld">
      <pc:chgData name="Yoshihara Toru" userId="86ccaa3c9aeaa58c" providerId="LiveId" clId="{73493B93-E617-415F-9DD1-643A07938CBD}" dt="2022-09-07T13:58:23.560" v="383" actId="732"/>
      <pc:docMkLst>
        <pc:docMk/>
      </pc:docMkLst>
      <pc:sldChg chg="new">
        <pc:chgData name="Yoshihara Toru" userId="86ccaa3c9aeaa58c" providerId="LiveId" clId="{73493B93-E617-415F-9DD1-643A07938CBD}" dt="2022-09-03T06:58:48.954" v="0" actId="680"/>
        <pc:sldMkLst>
          <pc:docMk/>
          <pc:sldMk cId="2813173718" sldId="256"/>
        </pc:sldMkLst>
      </pc:sldChg>
      <pc:sldChg chg="addSp delSp modSp new mod">
        <pc:chgData name="Yoshihara Toru" userId="86ccaa3c9aeaa58c" providerId="LiveId" clId="{73493B93-E617-415F-9DD1-643A07938CBD}" dt="2022-09-03T07:26:01.275" v="199" actId="20577"/>
        <pc:sldMkLst>
          <pc:docMk/>
          <pc:sldMk cId="262367107" sldId="257"/>
        </pc:sldMkLst>
        <pc:spChg chg="del">
          <ac:chgData name="Yoshihara Toru" userId="86ccaa3c9aeaa58c" providerId="LiveId" clId="{73493B93-E617-415F-9DD1-643A07938CBD}" dt="2022-09-03T06:58:53.590" v="2" actId="478"/>
          <ac:spMkLst>
            <pc:docMk/>
            <pc:sldMk cId="262367107" sldId="257"/>
            <ac:spMk id="2" creationId="{32736554-56FE-C66C-B6D3-FB717ABE66FD}"/>
          </ac:spMkLst>
        </pc:spChg>
        <pc:spChg chg="del">
          <ac:chgData name="Yoshihara Toru" userId="86ccaa3c9aeaa58c" providerId="LiveId" clId="{73493B93-E617-415F-9DD1-643A07938CBD}" dt="2022-09-03T06:58:53.590" v="2" actId="478"/>
          <ac:spMkLst>
            <pc:docMk/>
            <pc:sldMk cId="262367107" sldId="257"/>
            <ac:spMk id="3" creationId="{399192BB-A7C6-898F-ADF3-E9F48C9BDACD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4" creationId="{F10CEA7A-502A-4559-ADDE-AF502556FD88}"/>
          </ac:spMkLst>
        </pc:spChg>
        <pc:spChg chg="add mod ord">
          <ac:chgData name="Yoshihara Toru" userId="86ccaa3c9aeaa58c" providerId="LiveId" clId="{73493B93-E617-415F-9DD1-643A07938CBD}" dt="2022-09-03T07:26:01.275" v="199" actId="20577"/>
          <ac:spMkLst>
            <pc:docMk/>
            <pc:sldMk cId="262367107" sldId="257"/>
            <ac:spMk id="6" creationId="{21BAB920-68E6-C465-F6BA-FD428FA61293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8" creationId="{F581C824-5C2C-656B-9FE1-2E56C5BB92B0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9" creationId="{3F01BE3D-527C-4E6F-92F6-86D973E974EE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11" creationId="{5D158F6A-769F-8D55-1742-FA8F56CC0604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12" creationId="{B58A02D7-2C49-923C-163D-CF617C1E9C48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13" creationId="{41742E3C-DD81-81D3-8C54-F298DC345DB8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14" creationId="{165E4E97-4F55-09F3-BE18-170A6C6693C6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15" creationId="{99EA5372-4703-1D1A-CBAA-082CB28E18AF}"/>
          </ac:spMkLst>
        </pc:spChg>
        <pc:spChg chg="add del">
          <ac:chgData name="Yoshihara Toru" userId="86ccaa3c9aeaa58c" providerId="LiveId" clId="{73493B93-E617-415F-9DD1-643A07938CBD}" dt="2022-09-03T07:01:14.463" v="39" actId="22"/>
          <ac:spMkLst>
            <pc:docMk/>
            <pc:sldMk cId="262367107" sldId="257"/>
            <ac:spMk id="17" creationId="{5DB2B9C8-4D01-DB1D-0168-BCF1F564257A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18" creationId="{BB1E3319-3B7A-47A4-E5A8-FE49D61D8B2F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19" creationId="{63BEA0CC-CF34-BFEF-84A6-906856E32565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0" creationId="{403B5B4E-888A-66E2-D76A-58A94FC274C2}"/>
          </ac:spMkLst>
        </pc:spChg>
        <pc:spChg chg="add del mod">
          <ac:chgData name="Yoshihara Toru" userId="86ccaa3c9aeaa58c" providerId="LiveId" clId="{73493B93-E617-415F-9DD1-643A07938CBD}" dt="2022-09-03T07:06:12.002" v="155" actId="478"/>
          <ac:spMkLst>
            <pc:docMk/>
            <pc:sldMk cId="262367107" sldId="257"/>
            <ac:spMk id="21" creationId="{405A0939-76FE-CF3A-4A99-589E89878201}"/>
          </ac:spMkLst>
        </pc:spChg>
        <pc:spChg chg="add del mod">
          <ac:chgData name="Yoshihara Toru" userId="86ccaa3c9aeaa58c" providerId="LiveId" clId="{73493B93-E617-415F-9DD1-643A07938CBD}" dt="2022-09-03T07:06:12.002" v="155" actId="478"/>
          <ac:spMkLst>
            <pc:docMk/>
            <pc:sldMk cId="262367107" sldId="257"/>
            <ac:spMk id="22" creationId="{9EC38DA0-2FAD-9E48-7C64-56454DB9A2A7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3" creationId="{E033FFEA-4BDE-3529-EBB5-2105179D01BA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4" creationId="{D4DDDD82-DFD9-1967-05C3-0AC81FD9018E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5" creationId="{91FC86B4-10BF-38DC-3EEE-74D1BDBA9895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6" creationId="{AE56ED30-3A08-8D8E-F5C5-087EB7D60D1D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7" creationId="{F407980D-3100-5E18-3EC8-4EC34A958218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8" creationId="{D6890228-4F7D-4B34-145F-905977179DDA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9" creationId="{68A35232-C266-7C11-935E-C85DC56CC840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30" creationId="{CC043818-B83A-1D2B-D873-645B4F122BE3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31" creationId="{C7F71AFE-6A1D-562B-E3C0-74A522A57C5F}"/>
          </ac:spMkLst>
        </pc:spChg>
        <pc:spChg chg="add mod">
          <ac:chgData name="Yoshihara Toru" userId="86ccaa3c9aeaa58c" providerId="LiveId" clId="{73493B93-E617-415F-9DD1-643A07938CBD}" dt="2022-09-03T07:07:27.184" v="182" actId="207"/>
          <ac:spMkLst>
            <pc:docMk/>
            <pc:sldMk cId="262367107" sldId="257"/>
            <ac:spMk id="32" creationId="{DCF1EAB6-2AEE-57FC-4040-2F8811DE977C}"/>
          </ac:spMkLst>
        </pc:spChg>
      </pc:sldChg>
      <pc:sldChg chg="addSp delSp modSp new mod">
        <pc:chgData name="Yoshihara Toru" userId="86ccaa3c9aeaa58c" providerId="LiveId" clId="{73493B93-E617-415F-9DD1-643A07938CBD}" dt="2022-09-07T13:58:23.560" v="383" actId="732"/>
        <pc:sldMkLst>
          <pc:docMk/>
          <pc:sldMk cId="1881889257" sldId="258"/>
        </pc:sldMkLst>
        <pc:spChg chg="del">
          <ac:chgData name="Yoshihara Toru" userId="86ccaa3c9aeaa58c" providerId="LiveId" clId="{73493B93-E617-415F-9DD1-643A07938CBD}" dt="2022-09-07T13:37:50.004" v="201" actId="478"/>
          <ac:spMkLst>
            <pc:docMk/>
            <pc:sldMk cId="1881889257" sldId="258"/>
            <ac:spMk id="2" creationId="{1FA9E498-BA5E-AAAB-BBCC-E756DFF26981}"/>
          </ac:spMkLst>
        </pc:spChg>
        <pc:spChg chg="del">
          <ac:chgData name="Yoshihara Toru" userId="86ccaa3c9aeaa58c" providerId="LiveId" clId="{73493B93-E617-415F-9DD1-643A07938CBD}" dt="2022-09-07T13:37:50.004" v="201" actId="478"/>
          <ac:spMkLst>
            <pc:docMk/>
            <pc:sldMk cId="1881889257" sldId="258"/>
            <ac:spMk id="3" creationId="{975A695F-F5B4-2CE9-80A4-9BD6CAD3CAF2}"/>
          </ac:spMkLst>
        </pc:spChg>
        <pc:spChg chg="add mod ord">
          <ac:chgData name="Yoshihara Toru" userId="86ccaa3c9aeaa58c" providerId="LiveId" clId="{73493B93-E617-415F-9DD1-643A07938CBD}" dt="2022-09-07T13:40:01.689" v="225" actId="164"/>
          <ac:spMkLst>
            <pc:docMk/>
            <pc:sldMk cId="1881889257" sldId="258"/>
            <ac:spMk id="4" creationId="{08F83C16-41AD-D817-C7A6-23F2455F4208}"/>
          </ac:spMkLst>
        </pc:spChg>
        <pc:spChg chg="add mod">
          <ac:chgData name="Yoshihara Toru" userId="86ccaa3c9aeaa58c" providerId="LiveId" clId="{73493B93-E617-415F-9DD1-643A07938CBD}" dt="2022-09-07T13:40:01.689" v="225" actId="164"/>
          <ac:spMkLst>
            <pc:docMk/>
            <pc:sldMk cId="1881889257" sldId="258"/>
            <ac:spMk id="5" creationId="{F8DD12FE-7BA1-A373-008F-662FCE40E2D2}"/>
          </ac:spMkLst>
        </pc:spChg>
        <pc:spChg chg="add mod">
          <ac:chgData name="Yoshihara Toru" userId="86ccaa3c9aeaa58c" providerId="LiveId" clId="{73493B93-E617-415F-9DD1-643A07938CBD}" dt="2022-09-07T13:40:01.689" v="225" actId="164"/>
          <ac:spMkLst>
            <pc:docMk/>
            <pc:sldMk cId="1881889257" sldId="258"/>
            <ac:spMk id="6" creationId="{69ACC1CE-CDC9-7677-6330-DE77C12947A0}"/>
          </ac:spMkLst>
        </pc:spChg>
        <pc:spChg chg="mod">
          <ac:chgData name="Yoshihara Toru" userId="86ccaa3c9aeaa58c" providerId="LiveId" clId="{73493B93-E617-415F-9DD1-643A07938CBD}" dt="2022-09-07T13:40:07.590" v="227" actId="571"/>
          <ac:spMkLst>
            <pc:docMk/>
            <pc:sldMk cId="1881889257" sldId="258"/>
            <ac:spMk id="9" creationId="{BC5097FA-9221-3A94-D6E7-E5D51C25E2FE}"/>
          </ac:spMkLst>
        </pc:spChg>
        <pc:spChg chg="mod">
          <ac:chgData name="Yoshihara Toru" userId="86ccaa3c9aeaa58c" providerId="LiveId" clId="{73493B93-E617-415F-9DD1-643A07938CBD}" dt="2022-09-07T13:40:07.590" v="227" actId="571"/>
          <ac:spMkLst>
            <pc:docMk/>
            <pc:sldMk cId="1881889257" sldId="258"/>
            <ac:spMk id="10" creationId="{D852E95C-AD99-9750-0ECC-3030C82A1B5C}"/>
          </ac:spMkLst>
        </pc:spChg>
        <pc:spChg chg="mod">
          <ac:chgData name="Yoshihara Toru" userId="86ccaa3c9aeaa58c" providerId="LiveId" clId="{73493B93-E617-415F-9DD1-643A07938CBD}" dt="2022-09-07T13:40:07.590" v="227" actId="571"/>
          <ac:spMkLst>
            <pc:docMk/>
            <pc:sldMk cId="1881889257" sldId="258"/>
            <ac:spMk id="11" creationId="{91D61872-2B3C-998B-4C2F-8FC6EDF0CAF7}"/>
          </ac:spMkLst>
        </pc:spChg>
        <pc:spChg chg="add mod">
          <ac:chgData name="Yoshihara Toru" userId="86ccaa3c9aeaa58c" providerId="LiveId" clId="{73493B93-E617-415F-9DD1-643A07938CBD}" dt="2022-09-07T13:49:28.081" v="285" actId="207"/>
          <ac:spMkLst>
            <pc:docMk/>
            <pc:sldMk cId="1881889257" sldId="258"/>
            <ac:spMk id="20" creationId="{ECDF98FE-3A8A-7927-2EFC-54FA97DA0078}"/>
          </ac:spMkLst>
        </pc:spChg>
        <pc:spChg chg="add mod">
          <ac:chgData name="Yoshihara Toru" userId="86ccaa3c9aeaa58c" providerId="LiveId" clId="{73493B93-E617-415F-9DD1-643A07938CBD}" dt="2022-09-07T13:49:20.142" v="284" actId="207"/>
          <ac:spMkLst>
            <pc:docMk/>
            <pc:sldMk cId="1881889257" sldId="258"/>
            <ac:spMk id="21" creationId="{E614E61E-FBA4-42F2-3D68-4E919A908FBC}"/>
          </ac:spMkLst>
        </pc:spChg>
        <pc:spChg chg="add del mod">
          <ac:chgData name="Yoshihara Toru" userId="86ccaa3c9aeaa58c" providerId="LiveId" clId="{73493B93-E617-415F-9DD1-643A07938CBD}" dt="2022-09-07T13:50:31.127" v="303" actId="478"/>
          <ac:spMkLst>
            <pc:docMk/>
            <pc:sldMk cId="1881889257" sldId="258"/>
            <ac:spMk id="28" creationId="{0336BB85-F1A7-C02A-5693-82968EC05BFB}"/>
          </ac:spMkLst>
        </pc:spChg>
        <pc:spChg chg="add mod">
          <ac:chgData name="Yoshihara Toru" userId="86ccaa3c9aeaa58c" providerId="LiveId" clId="{73493B93-E617-415F-9DD1-643A07938CBD}" dt="2022-09-07T13:51:35.855" v="325" actId="113"/>
          <ac:spMkLst>
            <pc:docMk/>
            <pc:sldMk cId="1881889257" sldId="258"/>
            <ac:spMk id="29" creationId="{99D219AF-1611-44A1-5CCD-FA6F9C973D27}"/>
          </ac:spMkLst>
        </pc:spChg>
        <pc:spChg chg="add mod">
          <ac:chgData name="Yoshihara Toru" userId="86ccaa3c9aeaa58c" providerId="LiveId" clId="{73493B93-E617-415F-9DD1-643A07938CBD}" dt="2022-09-07T13:52:36.454" v="338" actId="207"/>
          <ac:spMkLst>
            <pc:docMk/>
            <pc:sldMk cId="1881889257" sldId="258"/>
            <ac:spMk id="30" creationId="{F71D0A05-6A42-C160-7E18-9359162AFA3E}"/>
          </ac:spMkLst>
        </pc:spChg>
        <pc:spChg chg="add mod">
          <ac:chgData name="Yoshihara Toru" userId="86ccaa3c9aeaa58c" providerId="LiveId" clId="{73493B93-E617-415F-9DD1-643A07938CBD}" dt="2022-09-07T13:56:58.244" v="371" actId="1076"/>
          <ac:spMkLst>
            <pc:docMk/>
            <pc:sldMk cId="1881889257" sldId="258"/>
            <ac:spMk id="40" creationId="{D4816F0D-6FB5-1AA3-E9DE-15C719D5C232}"/>
          </ac:spMkLst>
        </pc:spChg>
        <pc:spChg chg="add mod">
          <ac:chgData name="Yoshihara Toru" userId="86ccaa3c9aeaa58c" providerId="LiveId" clId="{73493B93-E617-415F-9DD1-643A07938CBD}" dt="2022-09-07T13:56:58.244" v="371" actId="1076"/>
          <ac:spMkLst>
            <pc:docMk/>
            <pc:sldMk cId="1881889257" sldId="258"/>
            <ac:spMk id="41" creationId="{5FAA7BF2-3A47-7619-5F34-64056BB784C1}"/>
          </ac:spMkLst>
        </pc:spChg>
        <pc:spChg chg="add mod ord">
          <ac:chgData name="Yoshihara Toru" userId="86ccaa3c9aeaa58c" providerId="LiveId" clId="{73493B93-E617-415F-9DD1-643A07938CBD}" dt="2022-09-07T13:57:26.441" v="376" actId="167"/>
          <ac:spMkLst>
            <pc:docMk/>
            <pc:sldMk cId="1881889257" sldId="258"/>
            <ac:spMk id="42" creationId="{A3C24EF2-7B26-6F2B-8C8F-6A46247619C1}"/>
          </ac:spMkLst>
        </pc:spChg>
        <pc:grpChg chg="add mod">
          <ac:chgData name="Yoshihara Toru" userId="86ccaa3c9aeaa58c" providerId="LiveId" clId="{73493B93-E617-415F-9DD1-643A07938CBD}" dt="2022-09-07T13:43:08.609" v="267" actId="164"/>
          <ac:grpSpMkLst>
            <pc:docMk/>
            <pc:sldMk cId="1881889257" sldId="258"/>
            <ac:grpSpMk id="7" creationId="{35BDCD39-47CF-118E-6FD0-2C44E9C80C84}"/>
          </ac:grpSpMkLst>
        </pc:grpChg>
        <pc:grpChg chg="add mod">
          <ac:chgData name="Yoshihara Toru" userId="86ccaa3c9aeaa58c" providerId="LiveId" clId="{73493B93-E617-415F-9DD1-643A07938CBD}" dt="2022-09-07T13:43:11.902" v="268" actId="164"/>
          <ac:grpSpMkLst>
            <pc:docMk/>
            <pc:sldMk cId="1881889257" sldId="258"/>
            <ac:grpSpMk id="8" creationId="{32F47C96-1D20-5A07-F7BB-5FC59A539291}"/>
          </ac:grpSpMkLst>
        </pc:grpChg>
        <pc:grpChg chg="add mod">
          <ac:chgData name="Yoshihara Toru" userId="86ccaa3c9aeaa58c" providerId="LiveId" clId="{73493B93-E617-415F-9DD1-643A07938CBD}" dt="2022-09-07T13:56:20.287" v="362" actId="14100"/>
          <ac:grpSpMkLst>
            <pc:docMk/>
            <pc:sldMk cId="1881889257" sldId="258"/>
            <ac:grpSpMk id="18" creationId="{A90501A3-2BC0-1B04-A713-6DA8513AB2DD}"/>
          </ac:grpSpMkLst>
        </pc:grpChg>
        <pc:grpChg chg="add mod">
          <ac:chgData name="Yoshihara Toru" userId="86ccaa3c9aeaa58c" providerId="LiveId" clId="{73493B93-E617-415F-9DD1-643A07938CBD}" dt="2022-09-07T13:56:27.299" v="363" actId="14100"/>
          <ac:grpSpMkLst>
            <pc:docMk/>
            <pc:sldMk cId="1881889257" sldId="258"/>
            <ac:grpSpMk id="19" creationId="{C2B9C66E-3588-BBB5-4F23-6EE79F08CFDC}"/>
          </ac:grpSpMkLst>
        </pc:grpChg>
        <pc:picChg chg="add del mod">
          <ac:chgData name="Yoshihara Toru" userId="86ccaa3c9aeaa58c" providerId="LiveId" clId="{73493B93-E617-415F-9DD1-643A07938CBD}" dt="2022-09-07T13:41:22.782" v="236" actId="478"/>
          <ac:picMkLst>
            <pc:docMk/>
            <pc:sldMk cId="1881889257" sldId="258"/>
            <ac:picMk id="13" creationId="{F5EBA57E-7730-CA8B-57A5-C9B6B55275B9}"/>
          </ac:picMkLst>
        </pc:picChg>
        <pc:picChg chg="add mod">
          <ac:chgData name="Yoshihara Toru" userId="86ccaa3c9aeaa58c" providerId="LiveId" clId="{73493B93-E617-415F-9DD1-643A07938CBD}" dt="2022-09-07T13:43:08.609" v="267" actId="164"/>
          <ac:picMkLst>
            <pc:docMk/>
            <pc:sldMk cId="1881889257" sldId="258"/>
            <ac:picMk id="15" creationId="{E002D4D9-B3A1-3ECE-E93D-2AF2C0516BCB}"/>
          </ac:picMkLst>
        </pc:picChg>
        <pc:picChg chg="add mod">
          <ac:chgData name="Yoshihara Toru" userId="86ccaa3c9aeaa58c" providerId="LiveId" clId="{73493B93-E617-415F-9DD1-643A07938CBD}" dt="2022-09-07T13:43:11.902" v="268" actId="164"/>
          <ac:picMkLst>
            <pc:docMk/>
            <pc:sldMk cId="1881889257" sldId="258"/>
            <ac:picMk id="17" creationId="{1427CB88-53CD-C438-361C-DE22714DA07A}"/>
          </ac:picMkLst>
        </pc:picChg>
        <pc:picChg chg="add mod">
          <ac:chgData name="Yoshihara Toru" userId="86ccaa3c9aeaa58c" providerId="LiveId" clId="{73493B93-E617-415F-9DD1-643A07938CBD}" dt="2022-09-07T13:58:23.560" v="383" actId="732"/>
          <ac:picMkLst>
            <pc:docMk/>
            <pc:sldMk cId="1881889257" sldId="258"/>
            <ac:picMk id="1026" creationId="{550704A9-E29C-3975-9909-B759B27E829C}"/>
          </ac:picMkLst>
        </pc:picChg>
        <pc:cxnChg chg="add mod">
          <ac:chgData name="Yoshihara Toru" userId="86ccaa3c9aeaa58c" providerId="LiveId" clId="{73493B93-E617-415F-9DD1-643A07938CBD}" dt="2022-09-07T13:58:01.700" v="381" actId="14100"/>
          <ac:cxnSpMkLst>
            <pc:docMk/>
            <pc:sldMk cId="1881889257" sldId="258"/>
            <ac:cxnSpMk id="23" creationId="{D893CC2F-A9F8-7072-1B9E-4C73FE0753B0}"/>
          </ac:cxnSpMkLst>
        </pc:cxnChg>
        <pc:cxnChg chg="add mod">
          <ac:chgData name="Yoshihara Toru" userId="86ccaa3c9aeaa58c" providerId="LiveId" clId="{73493B93-E617-415F-9DD1-643A07938CBD}" dt="2022-09-07T13:57:43.434" v="378" actId="14100"/>
          <ac:cxnSpMkLst>
            <pc:docMk/>
            <pc:sldMk cId="1881889257" sldId="258"/>
            <ac:cxnSpMk id="24" creationId="{D8F8F907-7751-1C85-5E3D-429C83B4984A}"/>
          </ac:cxnSpMkLst>
        </pc:cxnChg>
        <pc:cxnChg chg="add mod">
          <ac:chgData name="Yoshihara Toru" userId="86ccaa3c9aeaa58c" providerId="LiveId" clId="{73493B93-E617-415F-9DD1-643A07938CBD}" dt="2022-09-07T13:58:03.825" v="382" actId="14100"/>
          <ac:cxnSpMkLst>
            <pc:docMk/>
            <pc:sldMk cId="1881889257" sldId="258"/>
            <ac:cxnSpMk id="31" creationId="{D2BCA629-35A4-89C6-F8E3-677E2B2E10FE}"/>
          </ac:cxnSpMkLst>
        </pc:cxnChg>
        <pc:cxnChg chg="add mod">
          <ac:chgData name="Yoshihara Toru" userId="86ccaa3c9aeaa58c" providerId="LiveId" clId="{73493B93-E617-415F-9DD1-643A07938CBD}" dt="2022-09-07T13:57:40.551" v="377" actId="14100"/>
          <ac:cxnSpMkLst>
            <pc:docMk/>
            <pc:sldMk cId="1881889257" sldId="258"/>
            <ac:cxnSpMk id="35" creationId="{F46EFEEA-C990-EA1C-14DF-1482605C023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D900-713A-E08B-A05B-10FDF01F9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A7C4D-D96E-4317-A3F6-3EE3025B7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5448C-CFF3-46C1-EB9A-5FAA5675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4BD7F-124D-9121-FD77-F4480A09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C24E8-C262-5A22-48C2-4DE33138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C8B5-C516-8723-598B-3A8B77EE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774A5-2ADC-3AB5-5E98-9448EE520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88CB7-CB2D-C9EF-26F5-9C90F70A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6BAD1-9655-5C30-5F85-176AB959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1D5FF-A21D-15A7-C389-7C8D1B4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17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7CC06-E9E9-FC66-EE13-B95B21F12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3A798-8BD1-BBA7-6917-20FABF15D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DB73A-43FD-5C6E-7A95-7190A8CC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F1043-22AE-F8C6-7B05-929083F7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425EB-9D7F-0C4E-AC3A-D6283525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69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B6C9-1779-55ED-D96F-75843CBB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1659A-5B4F-1CBB-25C1-1161D1B2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2886B-49CE-29BC-ACF9-AAD1BE98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0F1A9-D8B2-2C8B-8EDD-F0C9A1C3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DB941-CCDA-7B9B-12FE-0243057C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3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193A-2229-1E07-4A8E-DEB014EA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7BDA7-CF95-B5E0-D3BB-F97A0E46B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E147-FEC8-64C9-5AAB-C7B3EC2C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D6002-1CCC-D5C9-3E9F-15AB6A5D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0D424-2EFF-C13F-4D25-1B56708C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33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E8DA-AB34-716A-65BA-4C5E9964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B494-4ABA-54D5-4D61-7DD7E1F1A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05089-B526-08BD-33A0-90B27EC15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35798-AF95-F804-0ECC-9A06D716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D4C6-D6FA-ABF2-BC12-C4D12C6F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F4F6A-3556-974D-A781-D2049498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85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15A9-89C2-9348-8BCA-22878112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ED3CA-6851-C6A9-E5D4-485522288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6A2E7-CF64-1848-2325-481AD5F33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6FA2D-A22B-4936-69A0-0B2ABF99C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9AC74-8A32-C17F-BCE3-2DA3493F3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F8BE6-3DD3-77CD-EA4B-468B4E91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2022/9/7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70831-13A0-A6E9-C647-AAA2B049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DC169-1DD7-3792-ABFB-A17ECE9B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24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2D94-C9BE-A2A5-4E9F-12CDA0E4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B1B5E-39D9-58F9-023C-2BF8237A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2022/9/7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BCD58-1452-53D2-54B9-EFF0C57D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5B914-1A03-2D5C-AFC9-79BD920B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A0A52-A882-A79B-8084-F8BF20BB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2022/9/7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164B4-A2A0-020C-A5EA-82A6BF39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CCD5F-F901-0567-A4B9-A0F71D6A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86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C7F7-9B97-F0FE-B9E7-B12985789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5D30-D945-6E3A-EE65-B6C89E042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ED546-509C-123F-2D66-8C5ECB92B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61C45-0AA2-E415-4A7A-3ED95924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395BA-008F-430A-D03F-D5A5DB8A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AA56A-B6CC-4B3F-14D7-3DAE9F27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0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7FC0-282C-C653-372F-54E6FB4D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DEC1D-003E-A7E4-D071-E44396428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D87AE-4DEA-654A-D766-74F0B345A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34E9B-C89A-61B7-AA75-A47C29BB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8261D-5BAD-4F59-B78A-63C45944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E2504-E7CA-4DE4-05C1-5A2297EE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85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1A395D-A79B-6C58-367E-26A23CAA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FA3C0-02DC-617A-BF09-F21DA2710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0F24-8F98-C609-0CE6-28EA7874A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26FF1-548E-4751-9F77-E9363A925ED6}" type="datetimeFigureOut">
              <a:rPr kumimoji="1" lang="ja-JP" altLang="en-US" smtClean="0"/>
              <a:t>2022/9/7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63536-54FB-62B4-3C1B-8B805A996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3342-5C25-C5DA-1ACA-C661B73FC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01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8A7C-28D2-466E-B08D-ABD3EC081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F48F2-D7CB-AB4C-CEF1-41B291A82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17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0CEA7A-502A-4559-ADDE-AF502556FD88}"/>
              </a:ext>
            </a:extLst>
          </p:cNvPr>
          <p:cNvSpPr/>
          <p:nvPr/>
        </p:nvSpPr>
        <p:spPr>
          <a:xfrm>
            <a:off x="3244757" y="1290566"/>
            <a:ext cx="2851243" cy="285124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81C824-5C2C-656B-9FE1-2E56C5BB92B0}"/>
              </a:ext>
            </a:extLst>
          </p:cNvPr>
          <p:cNvSpPr/>
          <p:nvPr/>
        </p:nvSpPr>
        <p:spPr>
          <a:xfrm>
            <a:off x="5383190" y="2003378"/>
            <a:ext cx="712810" cy="14256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01BE3D-527C-4E6F-92F6-86D973E974EE}"/>
              </a:ext>
            </a:extLst>
          </p:cNvPr>
          <p:cNvSpPr/>
          <p:nvPr/>
        </p:nvSpPr>
        <p:spPr>
          <a:xfrm>
            <a:off x="3244756" y="2003378"/>
            <a:ext cx="712810" cy="14256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Mono ExtraBold" panose="020B0509040504020204" pitchFamily="49" charset="0"/>
                <a:ea typeface="Noto Sans Mono ExtraBold" panose="020B0509040504020204" pitchFamily="49" charset="0"/>
                <a:cs typeface="Noto Sans Mono ExtraBold" panose="020B0509040504020204" pitchFamily="49" charset="0"/>
              </a:rPr>
              <a:t>10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158F6A-769F-8D55-1742-FA8F56CC0604}"/>
              </a:ext>
            </a:extLst>
          </p:cNvPr>
          <p:cNvSpPr/>
          <p:nvPr/>
        </p:nvSpPr>
        <p:spPr>
          <a:xfrm>
            <a:off x="3244755" y="1290567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>
                  <a:lumMod val="95000"/>
                  <a:lumOff val="5000"/>
                </a:schemeClr>
              </a:solidFill>
              <a:ea typeface="メイリオ" panose="020B0604030504040204" pitchFamily="50" charset="-128"/>
              <a:cs typeface="Noto Sans Mono ExtraBold" panose="020B050904050402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8A02D7-2C49-923C-163D-CF617C1E9C48}"/>
              </a:ext>
            </a:extLst>
          </p:cNvPr>
          <p:cNvSpPr/>
          <p:nvPr/>
        </p:nvSpPr>
        <p:spPr>
          <a:xfrm>
            <a:off x="3957567" y="1290567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42E3C-DD81-81D3-8C54-F298DC345DB8}"/>
              </a:ext>
            </a:extLst>
          </p:cNvPr>
          <p:cNvSpPr/>
          <p:nvPr/>
        </p:nvSpPr>
        <p:spPr>
          <a:xfrm>
            <a:off x="4670379" y="1290567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5E4E97-4F55-09F3-BE18-170A6C6693C6}"/>
              </a:ext>
            </a:extLst>
          </p:cNvPr>
          <p:cNvSpPr/>
          <p:nvPr/>
        </p:nvSpPr>
        <p:spPr>
          <a:xfrm>
            <a:off x="5383190" y="1290567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EA5372-4703-1D1A-CBAA-082CB28E18AF}"/>
              </a:ext>
            </a:extLst>
          </p:cNvPr>
          <p:cNvSpPr/>
          <p:nvPr/>
        </p:nvSpPr>
        <p:spPr>
          <a:xfrm>
            <a:off x="5383190" y="3428999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1E3319-3B7A-47A4-E5A8-FE49D61D8B2F}"/>
              </a:ext>
            </a:extLst>
          </p:cNvPr>
          <p:cNvSpPr/>
          <p:nvPr/>
        </p:nvSpPr>
        <p:spPr>
          <a:xfrm>
            <a:off x="4670379" y="3428999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BEA0CC-CF34-BFEF-84A6-906856E32565}"/>
              </a:ext>
            </a:extLst>
          </p:cNvPr>
          <p:cNvSpPr/>
          <p:nvPr/>
        </p:nvSpPr>
        <p:spPr>
          <a:xfrm>
            <a:off x="3956551" y="3428999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3B5B4E-888A-66E2-D76A-58A94FC274C2}"/>
              </a:ext>
            </a:extLst>
          </p:cNvPr>
          <p:cNvSpPr/>
          <p:nvPr/>
        </p:nvSpPr>
        <p:spPr>
          <a:xfrm>
            <a:off x="3242723" y="3428999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33FFEA-4BDE-3529-EBB5-2105179D01BA}"/>
              </a:ext>
            </a:extLst>
          </p:cNvPr>
          <p:cNvSpPr/>
          <p:nvPr/>
        </p:nvSpPr>
        <p:spPr>
          <a:xfrm>
            <a:off x="3339924" y="1392595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ea typeface="Noto Sans Mono ExtraBold" panose="020B0509040504020204" pitchFamily="49" charset="0"/>
                <a:cs typeface="Noto Sans Mono ExtraBold" panose="020B0509040504020204" pitchFamily="49" charset="0"/>
              </a:rPr>
              <a:t>1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4DDDD82-DFD9-1967-05C3-0AC81FD9018E}"/>
              </a:ext>
            </a:extLst>
          </p:cNvPr>
          <p:cNvSpPr/>
          <p:nvPr/>
        </p:nvSpPr>
        <p:spPr>
          <a:xfrm>
            <a:off x="4053752" y="1392595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ea typeface="Noto Sans Mono ExtraBold" panose="020B0509040504020204" pitchFamily="49" charset="0"/>
                <a:cs typeface="Noto Sans Mono ExtraBold" panose="020B0509040504020204" pitchFamily="49" charset="0"/>
              </a:rPr>
              <a:t>2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FC86B4-10BF-38DC-3EEE-74D1BDBA9895}"/>
              </a:ext>
            </a:extLst>
          </p:cNvPr>
          <p:cNvSpPr/>
          <p:nvPr/>
        </p:nvSpPr>
        <p:spPr>
          <a:xfrm>
            <a:off x="4766562" y="1392595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cs typeface="Noto Sans Mono ExtraBold" panose="020B0509040504020204" pitchFamily="49" charset="0"/>
              </a:rPr>
              <a:t>3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E56ED30-3A08-8D8E-F5C5-087EB7D60D1D}"/>
              </a:ext>
            </a:extLst>
          </p:cNvPr>
          <p:cNvSpPr/>
          <p:nvPr/>
        </p:nvSpPr>
        <p:spPr>
          <a:xfrm>
            <a:off x="5480391" y="1387769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cs typeface="Noto Sans Mono ExtraBold" panose="020B0509040504020204" pitchFamily="49" charset="0"/>
              </a:rPr>
              <a:t>4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07980D-3100-5E18-3EC8-4EC34A958218}"/>
              </a:ext>
            </a:extLst>
          </p:cNvPr>
          <p:cNvSpPr/>
          <p:nvPr/>
        </p:nvSpPr>
        <p:spPr>
          <a:xfrm>
            <a:off x="5480391" y="2456984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cs typeface="Noto Sans Mono ExtraBold" panose="020B0509040504020204" pitchFamily="49" charset="0"/>
              </a:rPr>
              <a:t>5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890228-4F7D-4B34-145F-905977179DDA}"/>
              </a:ext>
            </a:extLst>
          </p:cNvPr>
          <p:cNvSpPr/>
          <p:nvPr/>
        </p:nvSpPr>
        <p:spPr>
          <a:xfrm>
            <a:off x="5480391" y="3526201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ea typeface="Noto Sans Mono ExtraBold" panose="020B0509040504020204" pitchFamily="49" charset="0"/>
                <a:cs typeface="Noto Sans Mono ExtraBold" panose="020B0509040504020204" pitchFamily="49" charset="0"/>
              </a:rPr>
              <a:t>6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A35232-C266-7C11-935E-C85DC56CC840}"/>
              </a:ext>
            </a:extLst>
          </p:cNvPr>
          <p:cNvSpPr/>
          <p:nvPr/>
        </p:nvSpPr>
        <p:spPr>
          <a:xfrm>
            <a:off x="4766562" y="3526201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cs typeface="Noto Sans Mono ExtraBold" panose="020B0509040504020204" pitchFamily="49" charset="0"/>
              </a:rPr>
              <a:t>7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C043818-B83A-1D2B-D873-645B4F122BE3}"/>
              </a:ext>
            </a:extLst>
          </p:cNvPr>
          <p:cNvSpPr/>
          <p:nvPr/>
        </p:nvSpPr>
        <p:spPr>
          <a:xfrm>
            <a:off x="4051716" y="3542487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cs typeface="Noto Sans Mono ExtraBold" panose="020B0509040504020204" pitchFamily="49" charset="0"/>
              </a:rPr>
              <a:t>8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7F71AFE-6A1D-562B-E3C0-74A522A57C5F}"/>
              </a:ext>
            </a:extLst>
          </p:cNvPr>
          <p:cNvSpPr/>
          <p:nvPr/>
        </p:nvSpPr>
        <p:spPr>
          <a:xfrm>
            <a:off x="3341444" y="3542487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cs typeface="Noto Sans Mono ExtraBold" panose="020B0509040504020204" pitchFamily="49" charset="0"/>
              </a:rPr>
              <a:t>9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CF1EAB6-2AEE-57FC-4040-2F8811DE977C}"/>
              </a:ext>
            </a:extLst>
          </p:cNvPr>
          <p:cNvSpPr/>
          <p:nvPr/>
        </p:nvSpPr>
        <p:spPr>
          <a:xfrm>
            <a:off x="3341444" y="2456984"/>
            <a:ext cx="518408" cy="51840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AB920-68E6-C465-F6BA-FD428FA61293}"/>
              </a:ext>
            </a:extLst>
          </p:cNvPr>
          <p:cNvSpPr/>
          <p:nvPr/>
        </p:nvSpPr>
        <p:spPr>
          <a:xfrm>
            <a:off x="3955535" y="2003376"/>
            <a:ext cx="1425622" cy="14256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Mono ExtraBold" panose="020B0509040504020204" pitchFamily="49" charset="0"/>
                <a:ea typeface="Noto Sans Mono ExtraBold" panose="020B0509040504020204" pitchFamily="49" charset="0"/>
                <a:cs typeface="Noto Sans Mono ExtraBold" panose="020B0509040504020204" pitchFamily="49" charset="0"/>
              </a:rPr>
              <a:t>CIE1931 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6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3C24EF2-7B26-6F2B-8C8F-6A46247619C1}"/>
              </a:ext>
            </a:extLst>
          </p:cNvPr>
          <p:cNvSpPr/>
          <p:nvPr/>
        </p:nvSpPr>
        <p:spPr>
          <a:xfrm>
            <a:off x="2467144" y="901761"/>
            <a:ext cx="5054478" cy="4406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0501A3-2BC0-1B04-A713-6DA8513AB2DD}"/>
              </a:ext>
            </a:extLst>
          </p:cNvPr>
          <p:cNvGrpSpPr/>
          <p:nvPr/>
        </p:nvGrpSpPr>
        <p:grpSpPr>
          <a:xfrm>
            <a:off x="2661547" y="1399918"/>
            <a:ext cx="1814430" cy="1530924"/>
            <a:chOff x="2531945" y="1290566"/>
            <a:chExt cx="2073634" cy="17496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5BDCD39-47CF-118E-6FD0-2C44E9C80C84}"/>
                </a:ext>
              </a:extLst>
            </p:cNvPr>
            <p:cNvGrpSpPr/>
            <p:nvPr/>
          </p:nvGrpSpPr>
          <p:grpSpPr>
            <a:xfrm>
              <a:off x="2531945" y="1290566"/>
              <a:ext cx="2073634" cy="1749628"/>
              <a:chOff x="2531945" y="1290566"/>
              <a:chExt cx="2073634" cy="174962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DD12FE-7BA1-A373-008F-662FCE40E2D2}"/>
                  </a:ext>
                </a:extLst>
              </p:cNvPr>
              <p:cNvSpPr/>
              <p:nvPr/>
            </p:nvSpPr>
            <p:spPr>
              <a:xfrm>
                <a:off x="3341958" y="2392184"/>
                <a:ext cx="453607" cy="51840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F83C16-41AD-D817-C7A6-23F2455F4208}"/>
                  </a:ext>
                </a:extLst>
              </p:cNvPr>
              <p:cNvSpPr/>
              <p:nvPr/>
            </p:nvSpPr>
            <p:spPr>
              <a:xfrm>
                <a:off x="2531945" y="1290566"/>
                <a:ext cx="2073634" cy="11664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9ACC1CE-CDC9-7677-6330-DE77C12947A0}"/>
                  </a:ext>
                </a:extLst>
              </p:cNvPr>
              <p:cNvSpPr/>
              <p:nvPr/>
            </p:nvSpPr>
            <p:spPr>
              <a:xfrm>
                <a:off x="3082753" y="2780990"/>
                <a:ext cx="972015" cy="25920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002D4D9-B3A1-3ECE-E93D-2AF2C0516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1956" y="1334757"/>
              <a:ext cx="2008833" cy="1072337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B9C66E-3588-BBB5-4F23-6EE79F08CFDC}"/>
              </a:ext>
            </a:extLst>
          </p:cNvPr>
          <p:cNvGrpSpPr/>
          <p:nvPr/>
        </p:nvGrpSpPr>
        <p:grpSpPr>
          <a:xfrm>
            <a:off x="5586614" y="1407530"/>
            <a:ext cx="1796386" cy="1515700"/>
            <a:chOff x="5447990" y="1290566"/>
            <a:chExt cx="2073634" cy="174962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2F47C96-1D20-5A07-F7BB-5FC59A539291}"/>
                </a:ext>
              </a:extLst>
            </p:cNvPr>
            <p:cNvGrpSpPr/>
            <p:nvPr/>
          </p:nvGrpSpPr>
          <p:grpSpPr>
            <a:xfrm>
              <a:off x="5447990" y="1290566"/>
              <a:ext cx="2073634" cy="1749628"/>
              <a:chOff x="2531945" y="1290566"/>
              <a:chExt cx="2073634" cy="174962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C5097FA-9221-3A94-D6E7-E5D51C25E2FE}"/>
                  </a:ext>
                </a:extLst>
              </p:cNvPr>
              <p:cNvSpPr/>
              <p:nvPr/>
            </p:nvSpPr>
            <p:spPr>
              <a:xfrm>
                <a:off x="3341958" y="2392184"/>
                <a:ext cx="453607" cy="51840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852E95C-AD99-9750-0ECC-3030C82A1B5C}"/>
                  </a:ext>
                </a:extLst>
              </p:cNvPr>
              <p:cNvSpPr/>
              <p:nvPr/>
            </p:nvSpPr>
            <p:spPr>
              <a:xfrm>
                <a:off x="2531945" y="1290566"/>
                <a:ext cx="2073634" cy="11664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1D61872-2B3C-998B-4C2F-8FC6EDF0CAF7}"/>
                  </a:ext>
                </a:extLst>
              </p:cNvPr>
              <p:cNvSpPr/>
              <p:nvPr/>
            </p:nvSpPr>
            <p:spPr>
              <a:xfrm>
                <a:off x="3082753" y="2780990"/>
                <a:ext cx="972015" cy="25920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427CB88-53CD-C438-361C-DE22714DA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7499" y="1332391"/>
              <a:ext cx="2008800" cy="1069589"/>
            </a:xfrm>
            <a:prstGeom prst="rect">
              <a:avLst/>
            </a:prstGeom>
          </p:spPr>
        </p:pic>
      </p:grpSp>
      <p:pic>
        <p:nvPicPr>
          <p:cNvPr id="1026" name="Picture 2" descr="カフェでくつろぐ棒人間のイラスト">
            <a:extLst>
              <a:ext uri="{FF2B5EF4-FFF2-40B4-BE49-F238E27FC236}">
                <a16:creationId xmlns:a16="http://schemas.microsoft.com/office/drawing/2014/main" id="{550704A9-E29C-3975-9909-B759B27E8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05"/>
          <a:stretch/>
        </p:blipFill>
        <p:spPr bwMode="auto">
          <a:xfrm>
            <a:off x="4054768" y="3538813"/>
            <a:ext cx="1977637" cy="170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CDF98FE-3A8A-7927-2EFC-54FA97DA0078}"/>
              </a:ext>
            </a:extLst>
          </p:cNvPr>
          <p:cNvSpPr txBox="1"/>
          <p:nvPr/>
        </p:nvSpPr>
        <p:spPr>
          <a:xfrm>
            <a:off x="5509314" y="3817806"/>
            <a:ext cx="19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70C0"/>
                </a:solidFill>
              </a:rPr>
              <a:t>B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14E61E-FBA4-42F2-3D68-4E919A908FBC}"/>
              </a:ext>
            </a:extLst>
          </p:cNvPr>
          <p:cNvSpPr txBox="1"/>
          <p:nvPr/>
        </p:nvSpPr>
        <p:spPr>
          <a:xfrm>
            <a:off x="4216771" y="3817806"/>
            <a:ext cx="19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93CC2F-A9F8-7072-1B9E-4C73FE0753B0}"/>
              </a:ext>
            </a:extLst>
          </p:cNvPr>
          <p:cNvCxnSpPr>
            <a:cxnSpLocks/>
          </p:cNvCxnSpPr>
          <p:nvPr/>
        </p:nvCxnSpPr>
        <p:spPr>
          <a:xfrm flipH="1" flipV="1">
            <a:off x="4013346" y="2484833"/>
            <a:ext cx="562221" cy="13977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F8F907-7751-1C85-5E3D-429C83B4984A}"/>
              </a:ext>
            </a:extLst>
          </p:cNvPr>
          <p:cNvCxnSpPr>
            <a:cxnSpLocks/>
          </p:cNvCxnSpPr>
          <p:nvPr/>
        </p:nvCxnSpPr>
        <p:spPr>
          <a:xfrm flipV="1">
            <a:off x="4566069" y="2484833"/>
            <a:ext cx="1329975" cy="13837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99D219AF-1611-44A1-5CCD-FA6F9C973D27}"/>
              </a:ext>
            </a:extLst>
          </p:cNvPr>
          <p:cNvSpPr/>
          <p:nvPr/>
        </p:nvSpPr>
        <p:spPr>
          <a:xfrm>
            <a:off x="3082754" y="3524639"/>
            <a:ext cx="1023550" cy="363724"/>
          </a:xfrm>
          <a:prstGeom prst="wedgeRoundRectCallout">
            <a:avLst>
              <a:gd name="adj1" fmla="val 56067"/>
              <a:gd name="adj2" fmla="val 39273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match</a:t>
            </a:r>
            <a:endParaRPr kumimoji="1" lang="ja-JP" altLang="en-US" b="1" dirty="0"/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F71D0A05-6A42-C160-7E18-9359162AFA3E}"/>
              </a:ext>
            </a:extLst>
          </p:cNvPr>
          <p:cNvSpPr/>
          <p:nvPr/>
        </p:nvSpPr>
        <p:spPr>
          <a:xfrm>
            <a:off x="5998798" y="3524639"/>
            <a:ext cx="1386877" cy="363724"/>
          </a:xfrm>
          <a:prstGeom prst="wedgeRoundRectCallout">
            <a:avLst>
              <a:gd name="adj1" fmla="val -55118"/>
              <a:gd name="adj2" fmla="val 42005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mismatch</a:t>
            </a:r>
            <a:endParaRPr kumimoji="1" lang="ja-JP" altLang="en-US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BCA629-35A4-89C6-F8E3-677E2B2E10FE}"/>
              </a:ext>
            </a:extLst>
          </p:cNvPr>
          <p:cNvCxnSpPr>
            <a:cxnSpLocks/>
          </p:cNvCxnSpPr>
          <p:nvPr/>
        </p:nvCxnSpPr>
        <p:spPr>
          <a:xfrm flipH="1" flipV="1">
            <a:off x="4216771" y="2484833"/>
            <a:ext cx="1273214" cy="13920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6EFEEA-C990-EA1C-14DF-1482605C0239}"/>
              </a:ext>
            </a:extLst>
          </p:cNvPr>
          <p:cNvCxnSpPr>
            <a:cxnSpLocks/>
          </p:cNvCxnSpPr>
          <p:nvPr/>
        </p:nvCxnSpPr>
        <p:spPr>
          <a:xfrm flipV="1">
            <a:off x="5509314" y="2487298"/>
            <a:ext cx="586686" cy="138955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4816F0D-6FB5-1AA3-E9DE-15C719D5C232}"/>
              </a:ext>
            </a:extLst>
          </p:cNvPr>
          <p:cNvSpPr/>
          <p:nvPr/>
        </p:nvSpPr>
        <p:spPr>
          <a:xfrm>
            <a:off x="2661546" y="1018248"/>
            <a:ext cx="1814431" cy="3033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Display 1</a:t>
            </a:r>
            <a:endParaRPr kumimoji="1" lang="ja-JP" altLang="en-US" sz="1400" b="1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FAA7BF2-3A47-7619-5F34-64056BB784C1}"/>
              </a:ext>
            </a:extLst>
          </p:cNvPr>
          <p:cNvSpPr/>
          <p:nvPr/>
        </p:nvSpPr>
        <p:spPr>
          <a:xfrm>
            <a:off x="5577591" y="1018248"/>
            <a:ext cx="1814431" cy="3033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Display 2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8188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19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Noto Sans Mono ExtraBold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Yoshihara Toru</dc:creator>
  <cp:lastModifiedBy>Yoshihara Toru</cp:lastModifiedBy>
  <cp:revision>1</cp:revision>
  <dcterms:created xsi:type="dcterms:W3CDTF">2022-09-03T06:58:47Z</dcterms:created>
  <dcterms:modified xsi:type="dcterms:W3CDTF">2022-09-07T14:00:11Z</dcterms:modified>
</cp:coreProperties>
</file>