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3B1"/>
    <a:srgbClr val="D98661"/>
    <a:srgbClr val="2769BD"/>
    <a:srgbClr val="FA7F50"/>
    <a:srgbClr val="CA5B43"/>
    <a:srgbClr val="D5816D"/>
    <a:srgbClr val="C9321E"/>
    <a:srgbClr val="F36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125" d="100"/>
          <a:sy n="125" d="100"/>
        </p:scale>
        <p:origin x="331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a Toru" userId="86ccaa3c9aeaa58c" providerId="LiveId" clId="{9FE62B25-8389-46C9-B8F9-ACC3F22408E0}"/>
    <pc:docChg chg="undo custSel addSld modSld">
      <pc:chgData name="Yoshihara Toru" userId="86ccaa3c9aeaa58c" providerId="LiveId" clId="{9FE62B25-8389-46C9-B8F9-ACC3F22408E0}" dt="2020-05-30T05:12:12.572" v="691" actId="207"/>
      <pc:docMkLst>
        <pc:docMk/>
      </pc:docMkLst>
      <pc:sldChg chg="addSp modSp mod">
        <pc:chgData name="Yoshihara Toru" userId="86ccaa3c9aeaa58c" providerId="LiveId" clId="{9FE62B25-8389-46C9-B8F9-ACC3F22408E0}" dt="2020-05-30T00:31:36.054" v="233" actId="207"/>
        <pc:sldMkLst>
          <pc:docMk/>
          <pc:sldMk cId="180248857" sldId="256"/>
        </pc:sldMkLst>
        <pc:spChg chg="add mod ord">
          <ac:chgData name="Yoshihara Toru" userId="86ccaa3c9aeaa58c" providerId="LiveId" clId="{9FE62B25-8389-46C9-B8F9-ACC3F22408E0}" dt="2020-05-30T00:15:44.303" v="10" actId="14100"/>
          <ac:spMkLst>
            <pc:docMk/>
            <pc:sldMk cId="180248857" sldId="256"/>
            <ac:spMk id="5" creationId="{722FB001-A6C8-473D-B19D-75960A8DE855}"/>
          </ac:spMkLst>
        </pc:spChg>
        <pc:spChg chg="add mod ord">
          <ac:chgData name="Yoshihara Toru" userId="86ccaa3c9aeaa58c" providerId="LiveId" clId="{9FE62B25-8389-46C9-B8F9-ACC3F22408E0}" dt="2020-05-30T00:24:47.840" v="78" actId="170"/>
          <ac:spMkLst>
            <pc:docMk/>
            <pc:sldMk cId="180248857" sldId="256"/>
            <ac:spMk id="6" creationId="{ECD45320-B204-40B2-9B68-0A2CAE0D0A42}"/>
          </ac:spMkLst>
        </pc:spChg>
        <pc:spChg chg="add mod ord">
          <ac:chgData name="Yoshihara Toru" userId="86ccaa3c9aeaa58c" providerId="LiveId" clId="{9FE62B25-8389-46C9-B8F9-ACC3F22408E0}" dt="2020-05-30T00:24:47.840" v="78" actId="170"/>
          <ac:spMkLst>
            <pc:docMk/>
            <pc:sldMk cId="180248857" sldId="256"/>
            <ac:spMk id="7" creationId="{B284FBEB-9CB9-4FCE-B9EF-6C9014FBE1FF}"/>
          </ac:spMkLst>
        </pc:spChg>
        <pc:spChg chg="add mod ord">
          <ac:chgData name="Yoshihara Toru" userId="86ccaa3c9aeaa58c" providerId="LiveId" clId="{9FE62B25-8389-46C9-B8F9-ACC3F22408E0}" dt="2020-05-30T00:24:49.792" v="81" actId="170"/>
          <ac:spMkLst>
            <pc:docMk/>
            <pc:sldMk cId="180248857" sldId="256"/>
            <ac:spMk id="8" creationId="{0FE02EDC-268D-4B84-80C3-347B7A911BDC}"/>
          </ac:spMkLst>
        </pc:spChg>
        <pc:spChg chg="add mod">
          <ac:chgData name="Yoshihara Toru" userId="86ccaa3c9aeaa58c" providerId="LiveId" clId="{9FE62B25-8389-46C9-B8F9-ACC3F22408E0}" dt="2020-05-30T00:22:06.597" v="61" actId="571"/>
          <ac:spMkLst>
            <pc:docMk/>
            <pc:sldMk cId="180248857" sldId="256"/>
            <ac:spMk id="13" creationId="{ADF19559-5086-411E-8082-9184931C57B5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19" creationId="{E57D9BAB-3055-4F88-9D0A-16C85CD56FCE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0" creationId="{3CFC778A-B72D-4948-B155-CFAADD2E8F56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21" creationId="{D2D6214A-3303-485F-82F4-F18391ACD7B1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2" creationId="{B6CA09D1-3767-4D72-BE16-FBD47A02B716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23" creationId="{75C30A0D-8ACC-41F9-81D9-82E2502E6765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4" creationId="{86545EC0-6051-4D60-9856-4F887213E0FA}"/>
          </ac:spMkLst>
        </pc:spChg>
        <pc:spChg chg="add mod">
          <ac:chgData name="Yoshihara Toru" userId="86ccaa3c9aeaa58c" providerId="LiveId" clId="{9FE62B25-8389-46C9-B8F9-ACC3F22408E0}" dt="2020-05-30T00:31:17.055" v="232" actId="14861"/>
          <ac:spMkLst>
            <pc:docMk/>
            <pc:sldMk cId="180248857" sldId="256"/>
            <ac:spMk id="25" creationId="{F1CA305B-2D65-4965-8D9F-1638AE5D44B0}"/>
          </ac:spMkLst>
        </pc:spChg>
        <pc:spChg chg="add mod">
          <ac:chgData name="Yoshihara Toru" userId="86ccaa3c9aeaa58c" providerId="LiveId" clId="{9FE62B25-8389-46C9-B8F9-ACC3F22408E0}" dt="2020-05-30T00:31:36.054" v="233" actId="207"/>
          <ac:spMkLst>
            <pc:docMk/>
            <pc:sldMk cId="180248857" sldId="256"/>
            <ac:spMk id="26" creationId="{14CED9EC-8D73-408F-8C64-F89BC5077F29}"/>
          </ac:spMkLst>
        </pc:spChg>
        <pc:picChg chg="add mod">
          <ac:chgData name="Yoshihara Toru" userId="86ccaa3c9aeaa58c" providerId="LiveId" clId="{9FE62B25-8389-46C9-B8F9-ACC3F22408E0}" dt="2020-05-30T00:29:04.727" v="220" actId="1076"/>
          <ac:picMkLst>
            <pc:docMk/>
            <pc:sldMk cId="180248857" sldId="256"/>
            <ac:picMk id="4" creationId="{0879413F-4DF3-49B0-9645-9EC98F8825BB}"/>
          </ac:picMkLst>
        </pc:picChg>
        <pc:cxnChg chg="add mod">
          <ac:chgData name="Yoshihara Toru" userId="86ccaa3c9aeaa58c" providerId="LiveId" clId="{9FE62B25-8389-46C9-B8F9-ACC3F22408E0}" dt="2020-05-30T00:20:09.575" v="30" actId="692"/>
          <ac:cxnSpMkLst>
            <pc:docMk/>
            <pc:sldMk cId="180248857" sldId="256"/>
            <ac:cxnSpMk id="10" creationId="{77847D76-AB46-4958-A24C-38314F42F662}"/>
          </ac:cxnSpMkLst>
        </pc:cxnChg>
        <pc:cxnChg chg="add mod">
          <ac:chgData name="Yoshihara Toru" userId="86ccaa3c9aeaa58c" providerId="LiveId" clId="{9FE62B25-8389-46C9-B8F9-ACC3F22408E0}" dt="2020-05-30T00:20:31.586" v="32" actId="108"/>
          <ac:cxnSpMkLst>
            <pc:docMk/>
            <pc:sldMk cId="180248857" sldId="256"/>
            <ac:cxnSpMk id="12" creationId="{9FA446EE-AFF2-4E77-B886-8DBC990F119C}"/>
          </ac:cxnSpMkLst>
        </pc:cxnChg>
        <pc:cxnChg chg="add mod">
          <ac:chgData name="Yoshihara Toru" userId="86ccaa3c9aeaa58c" providerId="LiveId" clId="{9FE62B25-8389-46C9-B8F9-ACC3F22408E0}" dt="2020-05-30T00:24:24.629" v="73" actId="692"/>
          <ac:cxnSpMkLst>
            <pc:docMk/>
            <pc:sldMk cId="180248857" sldId="256"/>
            <ac:cxnSpMk id="15" creationId="{7171CEAD-4F27-4C31-BA5B-804843CC67FE}"/>
          </ac:cxnSpMkLst>
        </pc:cxnChg>
        <pc:cxnChg chg="add mod">
          <ac:chgData name="Yoshihara Toru" userId="86ccaa3c9aeaa58c" providerId="LiveId" clId="{9FE62B25-8389-46C9-B8F9-ACC3F22408E0}" dt="2020-05-30T00:24:40.263" v="76" actId="14100"/>
          <ac:cxnSpMkLst>
            <pc:docMk/>
            <pc:sldMk cId="180248857" sldId="256"/>
            <ac:cxnSpMk id="16" creationId="{84D619BB-2555-4A30-A928-267BDFE07C7A}"/>
          </ac:cxnSpMkLst>
        </pc:cxnChg>
      </pc:sldChg>
      <pc:sldChg chg="addSp delSp modSp new mod">
        <pc:chgData name="Yoshihara Toru" userId="86ccaa3c9aeaa58c" providerId="LiveId" clId="{9FE62B25-8389-46C9-B8F9-ACC3F22408E0}" dt="2020-05-30T02:07:48.790" v="508" actId="167"/>
        <pc:sldMkLst>
          <pc:docMk/>
          <pc:sldMk cId="854962762" sldId="257"/>
        </pc:sldMkLst>
        <pc:spChg chg="del">
          <ac:chgData name="Yoshihara Toru" userId="86ccaa3c9aeaa58c" providerId="LiveId" clId="{9FE62B25-8389-46C9-B8F9-ACC3F22408E0}" dt="2020-05-30T01:56:09.893" v="235" actId="478"/>
          <ac:spMkLst>
            <pc:docMk/>
            <pc:sldMk cId="854962762" sldId="257"/>
            <ac:spMk id="2" creationId="{F3D37647-9A98-47EF-B2DE-E6B2936ABCB6}"/>
          </ac:spMkLst>
        </pc:spChg>
        <pc:spChg chg="del">
          <ac:chgData name="Yoshihara Toru" userId="86ccaa3c9aeaa58c" providerId="LiveId" clId="{9FE62B25-8389-46C9-B8F9-ACC3F22408E0}" dt="2020-05-30T01:56:09.893" v="235" actId="478"/>
          <ac:spMkLst>
            <pc:docMk/>
            <pc:sldMk cId="854962762" sldId="257"/>
            <ac:spMk id="3" creationId="{DD8187B0-668F-406A-B41D-F75B1DDF7178}"/>
          </ac:spMkLst>
        </pc:spChg>
        <pc:spChg chg="add del mod">
          <ac:chgData name="Yoshihara Toru" userId="86ccaa3c9aeaa58c" providerId="LiveId" clId="{9FE62B25-8389-46C9-B8F9-ACC3F22408E0}" dt="2020-05-30T01:57:40.473" v="268" actId="478"/>
          <ac:spMkLst>
            <pc:docMk/>
            <pc:sldMk cId="854962762" sldId="257"/>
            <ac:spMk id="4" creationId="{AF4160B8-2488-4FFF-B732-26117563EC27}"/>
          </ac:spMkLst>
        </pc:spChg>
        <pc:spChg chg="add mod">
          <ac:chgData name="Yoshihara Toru" userId="86ccaa3c9aeaa58c" providerId="LiveId" clId="{9FE62B25-8389-46C9-B8F9-ACC3F22408E0}" dt="2020-05-30T02:01:39.188" v="375" actId="692"/>
          <ac:spMkLst>
            <pc:docMk/>
            <pc:sldMk cId="854962762" sldId="257"/>
            <ac:spMk id="5" creationId="{2EFBC60E-B741-4CDF-9A02-930F823A68C2}"/>
          </ac:spMkLst>
        </pc:spChg>
        <pc:spChg chg="add mod">
          <ac:chgData name="Yoshihara Toru" userId="86ccaa3c9aeaa58c" providerId="LiveId" clId="{9FE62B25-8389-46C9-B8F9-ACC3F22408E0}" dt="2020-05-30T02:03:52.349" v="402" actId="20577"/>
          <ac:spMkLst>
            <pc:docMk/>
            <pc:sldMk cId="854962762" sldId="257"/>
            <ac:spMk id="6" creationId="{76F1B02E-0B41-4AD1-9580-144FECF7D578}"/>
          </ac:spMkLst>
        </pc:spChg>
        <pc:spChg chg="add mod">
          <ac:chgData name="Yoshihara Toru" userId="86ccaa3c9aeaa58c" providerId="LiveId" clId="{9FE62B25-8389-46C9-B8F9-ACC3F22408E0}" dt="2020-05-30T02:05:32.237" v="492"/>
          <ac:spMkLst>
            <pc:docMk/>
            <pc:sldMk cId="854962762" sldId="257"/>
            <ac:spMk id="7" creationId="{6F8BFA58-1E4A-46F6-A9C5-8217755F4880}"/>
          </ac:spMkLst>
        </pc:spChg>
        <pc:spChg chg="add mod">
          <ac:chgData name="Yoshihara Toru" userId="86ccaa3c9aeaa58c" providerId="LiveId" clId="{9FE62B25-8389-46C9-B8F9-ACC3F22408E0}" dt="2020-05-30T02:02:20.819" v="378" actId="692"/>
          <ac:spMkLst>
            <pc:docMk/>
            <pc:sldMk cId="854962762" sldId="257"/>
            <ac:spMk id="12" creationId="{F6BE866C-701A-4B92-90AC-64634DBD5E25}"/>
          </ac:spMkLst>
        </pc:spChg>
        <pc:spChg chg="add mod">
          <ac:chgData name="Yoshihara Toru" userId="86ccaa3c9aeaa58c" providerId="LiveId" clId="{9FE62B25-8389-46C9-B8F9-ACC3F22408E0}" dt="2020-05-30T02:04:59.819" v="447" actId="20577"/>
          <ac:spMkLst>
            <pc:docMk/>
            <pc:sldMk cId="854962762" sldId="257"/>
            <ac:spMk id="13" creationId="{98DB0F2E-ADAF-4045-AA1C-A830BE6D5536}"/>
          </ac:spMkLst>
        </pc:spChg>
        <pc:spChg chg="add mod">
          <ac:chgData name="Yoshihara Toru" userId="86ccaa3c9aeaa58c" providerId="LiveId" clId="{9FE62B25-8389-46C9-B8F9-ACC3F22408E0}" dt="2020-05-30T02:05:29.246" v="486"/>
          <ac:spMkLst>
            <pc:docMk/>
            <pc:sldMk cId="854962762" sldId="257"/>
            <ac:spMk id="14" creationId="{FDA00AA2-8AB8-4679-9B72-46A60256A29B}"/>
          </ac:spMkLst>
        </pc:spChg>
        <pc:spChg chg="add mod ord">
          <ac:chgData name="Yoshihara Toru" userId="86ccaa3c9aeaa58c" providerId="LiveId" clId="{9FE62B25-8389-46C9-B8F9-ACC3F22408E0}" dt="2020-05-30T02:07:46.133" v="507" actId="167"/>
          <ac:spMkLst>
            <pc:docMk/>
            <pc:sldMk cId="854962762" sldId="257"/>
            <ac:spMk id="17" creationId="{8CC6E976-3162-405E-AC37-4DD00FF78D61}"/>
          </ac:spMkLst>
        </pc:spChg>
        <pc:spChg chg="add mod ord">
          <ac:chgData name="Yoshihara Toru" userId="86ccaa3c9aeaa58c" providerId="LiveId" clId="{9FE62B25-8389-46C9-B8F9-ACC3F22408E0}" dt="2020-05-30T02:07:48.790" v="508" actId="167"/>
          <ac:spMkLst>
            <pc:docMk/>
            <pc:sldMk cId="854962762" sldId="257"/>
            <ac:spMk id="18" creationId="{AC3931F3-1E5A-4D29-9335-1D35A17DFBB9}"/>
          </ac:spMkLst>
        </pc:spChg>
        <pc:cxnChg chg="add mod">
          <ac:chgData name="Yoshihara Toru" userId="86ccaa3c9aeaa58c" providerId="LiveId" clId="{9FE62B25-8389-46C9-B8F9-ACC3F22408E0}" dt="2020-05-30T02:00:08.204" v="352" actId="692"/>
          <ac:cxnSpMkLst>
            <pc:docMk/>
            <pc:sldMk cId="854962762" sldId="257"/>
            <ac:cxnSpMk id="9" creationId="{FE016CDA-F29F-4E31-97C1-09D1B03719CE}"/>
          </ac:cxnSpMkLst>
        </pc:cxnChg>
        <pc:cxnChg chg="add mod">
          <ac:chgData name="Yoshihara Toru" userId="86ccaa3c9aeaa58c" providerId="LiveId" clId="{9FE62B25-8389-46C9-B8F9-ACC3F22408E0}" dt="2020-05-30T02:00:08.204" v="352" actId="692"/>
          <ac:cxnSpMkLst>
            <pc:docMk/>
            <pc:sldMk cId="854962762" sldId="257"/>
            <ac:cxnSpMk id="11" creationId="{0035E1DC-9883-4819-9861-1644511F3FCE}"/>
          </ac:cxnSpMkLst>
        </pc:cxnChg>
        <pc:cxnChg chg="add mod">
          <ac:chgData name="Yoshihara Toru" userId="86ccaa3c9aeaa58c" providerId="LiveId" clId="{9FE62B25-8389-46C9-B8F9-ACC3F22408E0}" dt="2020-05-30T02:00:23.839" v="355" actId="571"/>
          <ac:cxnSpMkLst>
            <pc:docMk/>
            <pc:sldMk cId="854962762" sldId="257"/>
            <ac:cxnSpMk id="15" creationId="{A5A39F47-8A41-433C-8F0F-C569BF351B97}"/>
          </ac:cxnSpMkLst>
        </pc:cxnChg>
        <pc:cxnChg chg="add mod">
          <ac:chgData name="Yoshihara Toru" userId="86ccaa3c9aeaa58c" providerId="LiveId" clId="{9FE62B25-8389-46C9-B8F9-ACC3F22408E0}" dt="2020-05-30T02:00:23.839" v="355" actId="571"/>
          <ac:cxnSpMkLst>
            <pc:docMk/>
            <pc:sldMk cId="854962762" sldId="257"/>
            <ac:cxnSpMk id="16" creationId="{DF0F6B44-11C0-42C4-9A2E-82C0EFBD132E}"/>
          </ac:cxnSpMkLst>
        </pc:cxnChg>
      </pc:sldChg>
      <pc:sldChg chg="addSp delSp modSp add mod">
        <pc:chgData name="Yoshihara Toru" userId="86ccaa3c9aeaa58c" providerId="LiveId" clId="{9FE62B25-8389-46C9-B8F9-ACC3F22408E0}" dt="2020-05-30T05:12:12.572" v="691" actId="207"/>
        <pc:sldMkLst>
          <pc:docMk/>
          <pc:sldMk cId="1618401255" sldId="258"/>
        </pc:sldMkLst>
        <pc:spChg chg="mod">
          <ac:chgData name="Yoshihara Toru" userId="86ccaa3c9aeaa58c" providerId="LiveId" clId="{9FE62B25-8389-46C9-B8F9-ACC3F22408E0}" dt="2020-05-30T05:09:05.057" v="686" actId="108"/>
          <ac:spMkLst>
            <pc:docMk/>
            <pc:sldMk cId="1618401255" sldId="258"/>
            <ac:spMk id="5" creationId="{2EFBC60E-B741-4CDF-9A02-930F823A68C2}"/>
          </ac:spMkLst>
        </pc:spChg>
        <pc:spChg chg="mod">
          <ac:chgData name="Yoshihara Toru" userId="86ccaa3c9aeaa58c" providerId="LiveId" clId="{9FE62B25-8389-46C9-B8F9-ACC3F22408E0}" dt="2020-05-30T05:08:23.023" v="681" actId="692"/>
          <ac:spMkLst>
            <pc:docMk/>
            <pc:sldMk cId="1618401255" sldId="258"/>
            <ac:spMk id="6" creationId="{76F1B02E-0B41-4AD1-9580-144FECF7D578}"/>
          </ac:spMkLst>
        </pc:spChg>
        <pc:spChg chg="mod">
          <ac:chgData name="Yoshihara Toru" userId="86ccaa3c9aeaa58c" providerId="LiveId" clId="{9FE62B25-8389-46C9-B8F9-ACC3F22408E0}" dt="2020-05-30T05:09:00.252" v="685" actId="108"/>
          <ac:spMkLst>
            <pc:docMk/>
            <pc:sldMk cId="1618401255" sldId="258"/>
            <ac:spMk id="7" creationId="{6F8BFA58-1E4A-46F6-A9C5-8217755F4880}"/>
          </ac:spMkLst>
        </pc:spChg>
        <pc:spChg chg="mod">
          <ac:chgData name="Yoshihara Toru" userId="86ccaa3c9aeaa58c" providerId="LiveId" clId="{9FE62B25-8389-46C9-B8F9-ACC3F22408E0}" dt="2020-05-30T05:08:51.697" v="682" actId="692"/>
          <ac:spMkLst>
            <pc:docMk/>
            <pc:sldMk cId="1618401255" sldId="258"/>
            <ac:spMk id="12" creationId="{F6BE866C-701A-4B92-90AC-64634DBD5E25}"/>
          </ac:spMkLst>
        </pc:spChg>
        <pc:spChg chg="mod">
          <ac:chgData name="Yoshihara Toru" userId="86ccaa3c9aeaa58c" providerId="LiveId" clId="{9FE62B25-8389-46C9-B8F9-ACC3F22408E0}" dt="2020-05-30T05:08:54.628" v="683" actId="108"/>
          <ac:spMkLst>
            <pc:docMk/>
            <pc:sldMk cId="1618401255" sldId="258"/>
            <ac:spMk id="13" creationId="{98DB0F2E-ADAF-4045-AA1C-A830BE6D5536}"/>
          </ac:spMkLst>
        </pc:spChg>
        <pc:spChg chg="mod">
          <ac:chgData name="Yoshihara Toru" userId="86ccaa3c9aeaa58c" providerId="LiveId" clId="{9FE62B25-8389-46C9-B8F9-ACC3F22408E0}" dt="2020-05-30T05:08:55.760" v="684" actId="108"/>
          <ac:spMkLst>
            <pc:docMk/>
            <pc:sldMk cId="1618401255" sldId="258"/>
            <ac:spMk id="14" creationId="{FDA00AA2-8AB8-4679-9B72-46A60256A29B}"/>
          </ac:spMkLst>
        </pc:spChg>
        <pc:spChg chg="mod">
          <ac:chgData name="Yoshihara Toru" userId="86ccaa3c9aeaa58c" providerId="LiveId" clId="{9FE62B25-8389-46C9-B8F9-ACC3F22408E0}" dt="2020-05-30T05:12:12.572" v="691" actId="207"/>
          <ac:spMkLst>
            <pc:docMk/>
            <pc:sldMk cId="1618401255" sldId="258"/>
            <ac:spMk id="17" creationId="{8CC6E976-3162-405E-AC37-4DD00FF78D61}"/>
          </ac:spMkLst>
        </pc:spChg>
        <pc:cxnChg chg="add mod">
          <ac:chgData name="Yoshihara Toru" userId="86ccaa3c9aeaa58c" providerId="LiveId" clId="{9FE62B25-8389-46C9-B8F9-ACC3F22408E0}" dt="2020-05-30T05:10:55.532" v="689" actId="108"/>
          <ac:cxnSpMkLst>
            <pc:docMk/>
            <pc:sldMk cId="1618401255" sldId="258"/>
            <ac:cxnSpMk id="8" creationId="{9DA5A40C-AC18-4C9E-B665-4914ECDA288E}"/>
          </ac:cxnSpMkLst>
        </pc:cxnChg>
        <pc:cxnChg chg="del mod">
          <ac:chgData name="Yoshihara Toru" userId="86ccaa3c9aeaa58c" providerId="LiveId" clId="{9FE62B25-8389-46C9-B8F9-ACC3F22408E0}" dt="2020-05-30T05:01:32.870" v="511" actId="478"/>
          <ac:cxnSpMkLst>
            <pc:docMk/>
            <pc:sldMk cId="1618401255" sldId="258"/>
            <ac:cxnSpMk id="9" creationId="{FE016CDA-F29F-4E31-97C1-09D1B03719CE}"/>
          </ac:cxnSpMkLst>
        </pc:cxnChg>
        <pc:cxnChg chg="del mod">
          <ac:chgData name="Yoshihara Toru" userId="86ccaa3c9aeaa58c" providerId="LiveId" clId="{9FE62B25-8389-46C9-B8F9-ACC3F22408E0}" dt="2020-05-30T05:01:34.385" v="512" actId="478"/>
          <ac:cxnSpMkLst>
            <pc:docMk/>
            <pc:sldMk cId="1618401255" sldId="258"/>
            <ac:cxnSpMk id="11" creationId="{0035E1DC-9883-4819-9861-1644511F3FCE}"/>
          </ac:cxnSpMkLst>
        </pc:cxnChg>
        <pc:cxnChg chg="add mod">
          <ac:chgData name="Yoshihara Toru" userId="86ccaa3c9aeaa58c" providerId="LiveId" clId="{9FE62B25-8389-46C9-B8F9-ACC3F22408E0}" dt="2020-05-30T05:10:57.337" v="690" actId="108"/>
          <ac:cxnSpMkLst>
            <pc:docMk/>
            <pc:sldMk cId="1618401255" sldId="258"/>
            <ac:cxnSpMk id="19" creationId="{096894CF-8F7E-4E71-8C31-F11339DCA5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117E2-044A-4A51-AE67-0C4180D9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41C53B-241A-42DA-83DB-331782111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E2F734-17AF-4D13-B2A5-CA548A8C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DB600-8A2D-40D0-B999-C89189DD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51616-0533-4146-96C4-FB93F4DF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6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8928-A8A0-42B3-A351-BB695F6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411034-2BEB-402B-A293-74BF6CE68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1E1A1D-5CFF-41DE-95F3-7EF11FB6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93D09-B4CB-4740-BF9F-11A33D0A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73590-A719-44F1-988A-4AE336F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D2CCC9-0184-4FF6-BF23-48CA50300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A560A4-98D3-48A4-9E49-CC95DC7FA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CCA64-14A6-4CFA-AA4F-1AA64961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8B2FA8-D6B1-4773-8C3D-776EEF7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41EC6-7F29-4C8C-9891-4ED944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80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44E44-507D-48A4-B499-1B22DAEC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1B929-53F8-4507-A5DC-147F164C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92E3E-04B0-457B-B4D4-A4D3224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8A6543-F4E0-4095-885A-A7497035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2E917-94DF-4BE0-806C-02698F18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91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38F16-72FF-4044-B4BB-326A7943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28894-0797-4A86-A675-7425D5A3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9E8E6-37D4-4695-905B-59BA20C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28B9A-7BE4-49DA-9860-A4F61FB7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C0B2F8-3D86-4920-B312-AE554361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6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AC03-14F2-4FA3-A202-0797BF49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586DDB-473E-46C4-B1EE-47293ECC5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D62378-A08E-40B3-B3A9-8E93D8E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0ECF8-F4DA-4F0F-B083-DF237B3B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903F5A-8F1F-44FC-94CA-B2283135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3C0151-F516-4BAC-9F32-7FC8278B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9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AD84-BF36-4A13-94FA-41BFC69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1D4D2-89A1-4269-B130-F2A902C1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70D274-571C-4DEE-9AB0-55E83450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BC82A3-80E2-452D-9705-596E591E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EB8BC3-8CCB-42B4-AC93-B9F2B77EE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41F9A8-347A-4E52-98C1-C6B5C019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FB730D-2AF1-4DA3-8AA3-D59C2A6C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082CA9-12AF-4E04-AC0D-DFE642A3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F06C64-ACCD-408F-A6C8-E3170B47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D3E2A7-7E30-4DD0-BA5F-4FC3E62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CF0B93-9267-4A03-9A0F-03968379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C941F3-554E-402A-BD9B-0F189B93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0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2FF9F3-B1F0-4A7B-936A-E8EB7125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AFC07E-C278-4BBF-9169-389E5DC9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2FD7B2-275D-4B37-8FC6-F2393E58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7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1FD1C-A5B1-42BF-9436-3B669C7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1E1CF-2A87-4272-BEC3-89539AFC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F86F63-38F3-43D7-8104-FA998FC0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80695-4645-4A05-9208-965FC4FB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32BB1A-9E81-4F3A-A285-7C46386E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F2C70-4AF1-42C7-A3A7-ACC439F5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24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7D405-DEFB-4577-A368-436EDCA4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ED3B2C-24AA-41E8-AFE4-66803B361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94DB49-5280-4314-A226-6A1FFE89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7866A2-D16F-4936-9AA6-B5B70BDB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3F1D0-24E5-43FC-B5FE-DA9894C1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0B31FE-CC71-440D-8C0C-0518B4EB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9F631C-3AAC-4BB4-8B9F-3FECB162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5C7A35-615B-44F0-8361-6BE4F34C1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839DF0-273E-482F-8B4C-B8F3EE033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77CD-D7BC-41B0-BA66-7BED7FAA04B5}" type="datetimeFigureOut">
              <a:rPr kumimoji="1" lang="ja-JP" altLang="en-US" smtClean="0"/>
              <a:t>2020/5/30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001F3-78AA-41D6-8B9C-183D52023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9FC0E-9FF5-49F7-8614-A6D6D79F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8AAC-421B-45A0-84DE-4526AE6794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76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2FB001-A6C8-473D-B19D-75960A8DE855}"/>
              </a:ext>
            </a:extLst>
          </p:cNvPr>
          <p:cNvSpPr/>
          <p:nvPr/>
        </p:nvSpPr>
        <p:spPr>
          <a:xfrm>
            <a:off x="1950720" y="146304"/>
            <a:ext cx="8290560" cy="65105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79413F-4DF3-49B0-9645-9EC98F88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9" y="244554"/>
            <a:ext cx="8046722" cy="636889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7847D76-AB46-4958-A24C-38314F42F662}"/>
              </a:ext>
            </a:extLst>
          </p:cNvPr>
          <p:cNvCxnSpPr/>
          <p:nvPr/>
        </p:nvCxnSpPr>
        <p:spPr>
          <a:xfrm flipH="1">
            <a:off x="2944999" y="2812568"/>
            <a:ext cx="4824248" cy="87656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FA446EE-AFF2-4E77-B886-8DBC990F119C}"/>
              </a:ext>
            </a:extLst>
          </p:cNvPr>
          <p:cNvCxnSpPr/>
          <p:nvPr/>
        </p:nvCxnSpPr>
        <p:spPr>
          <a:xfrm flipH="1">
            <a:off x="2944999" y="2203704"/>
            <a:ext cx="3233297" cy="148542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F19559-5086-411E-8082-9184931C57B5}"/>
              </a:ext>
            </a:extLst>
          </p:cNvPr>
          <p:cNvSpPr/>
          <p:nvPr/>
        </p:nvSpPr>
        <p:spPr>
          <a:xfrm>
            <a:off x="5213123" y="2436136"/>
            <a:ext cx="288000" cy="288000"/>
          </a:xfrm>
          <a:prstGeom prst="rect">
            <a:avLst/>
          </a:prstGeom>
          <a:solidFill>
            <a:srgbClr val="CA5B4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171CEAD-4F27-4C31-BA5B-804843CC67FE}"/>
              </a:ext>
            </a:extLst>
          </p:cNvPr>
          <p:cNvCxnSpPr/>
          <p:nvPr/>
        </p:nvCxnSpPr>
        <p:spPr>
          <a:xfrm>
            <a:off x="4761614" y="2203704"/>
            <a:ext cx="141173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4D619BB-2555-4A30-A928-267BDFE07C7A}"/>
              </a:ext>
            </a:extLst>
          </p:cNvPr>
          <p:cNvCxnSpPr>
            <a:cxnSpLocks/>
          </p:cNvCxnSpPr>
          <p:nvPr/>
        </p:nvCxnSpPr>
        <p:spPr>
          <a:xfrm flipV="1">
            <a:off x="6173347" y="2203704"/>
            <a:ext cx="0" cy="79479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E02EDC-268D-4B84-80C3-347B7A911BDC}"/>
              </a:ext>
            </a:extLst>
          </p:cNvPr>
          <p:cNvSpPr/>
          <p:nvPr/>
        </p:nvSpPr>
        <p:spPr>
          <a:xfrm>
            <a:off x="4617614" y="2059704"/>
            <a:ext cx="288000" cy="288000"/>
          </a:xfrm>
          <a:prstGeom prst="rect">
            <a:avLst/>
          </a:prstGeom>
          <a:solidFill>
            <a:srgbClr val="D5816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CD45320-B204-40B2-9B68-0A2CAE0D0A42}"/>
              </a:ext>
            </a:extLst>
          </p:cNvPr>
          <p:cNvSpPr/>
          <p:nvPr/>
        </p:nvSpPr>
        <p:spPr>
          <a:xfrm>
            <a:off x="6034296" y="2059704"/>
            <a:ext cx="288000" cy="288000"/>
          </a:xfrm>
          <a:prstGeom prst="rect">
            <a:avLst/>
          </a:prstGeom>
          <a:solidFill>
            <a:srgbClr val="F3694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84FBEB-9CB9-4FCE-B9EF-6C9014FBE1FF}"/>
              </a:ext>
            </a:extLst>
          </p:cNvPr>
          <p:cNvSpPr/>
          <p:nvPr/>
        </p:nvSpPr>
        <p:spPr>
          <a:xfrm>
            <a:off x="6029347" y="2854496"/>
            <a:ext cx="288000" cy="288000"/>
          </a:xfrm>
          <a:prstGeom prst="rect">
            <a:avLst/>
          </a:prstGeom>
          <a:solidFill>
            <a:srgbClr val="C9321E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E57D9BAB-3055-4F88-9D0A-16C85CD56FCE}"/>
              </a:ext>
            </a:extLst>
          </p:cNvPr>
          <p:cNvSpPr/>
          <p:nvPr/>
        </p:nvSpPr>
        <p:spPr>
          <a:xfrm>
            <a:off x="6172200" y="1775460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FC778A-B72D-4948-B155-CFAADD2E8F56}"/>
              </a:ext>
            </a:extLst>
          </p:cNvPr>
          <p:cNvSpPr txBox="1"/>
          <p:nvPr/>
        </p:nvSpPr>
        <p:spPr>
          <a:xfrm>
            <a:off x="7350147" y="15485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(A)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D2D6214A-3303-485F-82F4-F18391ACD7B1}"/>
              </a:ext>
            </a:extLst>
          </p:cNvPr>
          <p:cNvSpPr/>
          <p:nvPr/>
        </p:nvSpPr>
        <p:spPr>
          <a:xfrm flipV="1">
            <a:off x="6172200" y="2989093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CA09D1-3767-4D72-BE16-FBD47A02B716}"/>
              </a:ext>
            </a:extLst>
          </p:cNvPr>
          <p:cNvSpPr txBox="1"/>
          <p:nvPr/>
        </p:nvSpPr>
        <p:spPr>
          <a:xfrm>
            <a:off x="7350147" y="318821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(C)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75C30A0D-8ACC-41F9-81D9-82E2502E6765}"/>
              </a:ext>
            </a:extLst>
          </p:cNvPr>
          <p:cNvSpPr/>
          <p:nvPr/>
        </p:nvSpPr>
        <p:spPr>
          <a:xfrm flipH="1">
            <a:off x="3529846" y="1775460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6545EC0-6051-4D60-9856-4F887213E0FA}"/>
              </a:ext>
            </a:extLst>
          </p:cNvPr>
          <p:cNvSpPr txBox="1"/>
          <p:nvPr/>
        </p:nvSpPr>
        <p:spPr>
          <a:xfrm>
            <a:off x="2944999" y="154854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(B)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1CA305B-2D65-4965-8D9F-1638AE5D44B0}"/>
              </a:ext>
            </a:extLst>
          </p:cNvPr>
          <p:cNvSpPr/>
          <p:nvPr/>
        </p:nvSpPr>
        <p:spPr>
          <a:xfrm flipH="1" flipV="1">
            <a:off x="4131450" y="2578353"/>
            <a:ext cx="1226820" cy="426720"/>
          </a:xfrm>
          <a:custGeom>
            <a:avLst/>
            <a:gdLst>
              <a:gd name="connsiteX0" fmla="*/ 0 w 1226820"/>
              <a:gd name="connsiteY0" fmla="*/ 426720 h 426720"/>
              <a:gd name="connsiteX1" fmla="*/ 426720 w 1226820"/>
              <a:gd name="connsiteY1" fmla="*/ 0 h 426720"/>
              <a:gd name="connsiteX2" fmla="*/ 1226820 w 1226820"/>
              <a:gd name="connsiteY2" fmla="*/ 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426720">
                <a:moveTo>
                  <a:pt x="0" y="426720"/>
                </a:moveTo>
                <a:lnTo>
                  <a:pt x="426720" y="0"/>
                </a:lnTo>
                <a:lnTo>
                  <a:pt x="1226820" y="0"/>
                </a:lnTo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head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CED9EC-8D73-408F-8C64-F89BC5077F29}"/>
              </a:ext>
            </a:extLst>
          </p:cNvPr>
          <p:cNvSpPr txBox="1"/>
          <p:nvPr/>
        </p:nvSpPr>
        <p:spPr>
          <a:xfrm>
            <a:off x="3568350" y="275826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 panose="020B0800000000000000" pitchFamily="34" charset="-128"/>
                <a:ea typeface="Noto Sans CJK JP Bold" panose="020B0800000000000000" pitchFamily="34" charset="-128"/>
              </a:rPr>
              <a:t>(D)</a:t>
            </a:r>
            <a:endParaRPr kumimoji="1"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 panose="020B0800000000000000" pitchFamily="34" charset="-128"/>
              <a:ea typeface="Noto Sans CJK JP Bold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3931F3-1E5A-4D29-9335-1D35A17DFBB9}"/>
              </a:ext>
            </a:extLst>
          </p:cNvPr>
          <p:cNvSpPr/>
          <p:nvPr/>
        </p:nvSpPr>
        <p:spPr>
          <a:xfrm>
            <a:off x="5959465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C6E976-3162-405E-AC37-4DD00FF78D61}"/>
              </a:ext>
            </a:extLst>
          </p:cNvPr>
          <p:cNvSpPr/>
          <p:nvPr/>
        </p:nvSpPr>
        <p:spPr>
          <a:xfrm>
            <a:off x="911424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FBC60E-B741-4CDF-9A02-930F823A68C2}"/>
              </a:ext>
            </a:extLst>
          </p:cNvPr>
          <p:cNvSpPr/>
          <p:nvPr/>
        </p:nvSpPr>
        <p:spPr>
          <a:xfrm>
            <a:off x="1055440" y="548680"/>
            <a:ext cx="3358896" cy="518160"/>
          </a:xfrm>
          <a:prstGeom prst="rect">
            <a:avLst/>
          </a:prstGeom>
          <a:noFill/>
          <a:ln w="38100">
            <a:solidFill>
              <a:srgbClr val="FA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(1001, 509, 321)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F1B02E-0B41-4AD1-9580-144FECF7D578}"/>
              </a:ext>
            </a:extLst>
          </p:cNvPr>
          <p:cNvSpPr/>
          <p:nvPr/>
        </p:nvSpPr>
        <p:spPr>
          <a:xfrm>
            <a:off x="1055440" y="1502786"/>
            <a:ext cx="3358896" cy="518160"/>
          </a:xfrm>
          <a:prstGeom prst="rect">
            <a:avLst/>
          </a:prstGeom>
          <a:noFill/>
          <a:ln w="38100">
            <a:solidFill>
              <a:srgbClr val="FA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 = (68.0, 76.6, 64.4)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A58-1E4A-46F6-A9C5-8217755F4880}"/>
              </a:ext>
            </a:extLst>
          </p:cNvPr>
          <p:cNvSpPr/>
          <p:nvPr/>
        </p:nvSpPr>
        <p:spPr>
          <a:xfrm>
            <a:off x="1055440" y="2456892"/>
            <a:ext cx="3358896" cy="518160"/>
          </a:xfrm>
          <a:prstGeom prst="rect">
            <a:avLst/>
          </a:prstGeom>
          <a:noFill/>
          <a:ln w="38100">
            <a:solidFill>
              <a:srgbClr val="FA7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(68.0, 100.0, 40.1°)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016CDA-F29F-4E31-97C1-09D1B03719C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34888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035E1DC-9883-4819-9861-1644511F3F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34888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E866C-701A-4B92-90AC-64634DBD5E25}"/>
              </a:ext>
            </a:extLst>
          </p:cNvPr>
          <p:cNvSpPr/>
          <p:nvPr/>
        </p:nvSpPr>
        <p:spPr>
          <a:xfrm>
            <a:off x="6098218" y="548680"/>
            <a:ext cx="3358896" cy="518160"/>
          </a:xfrm>
          <a:prstGeom prst="rect">
            <a:avLst/>
          </a:prstGeom>
          <a:noFill/>
          <a:ln w="38100">
            <a:solidFill>
              <a:srgbClr val="276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(158, 421, 759)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B0F2E-ADAF-4045-AA1C-A830BE6D5536}"/>
              </a:ext>
            </a:extLst>
          </p:cNvPr>
          <p:cNvSpPr/>
          <p:nvPr/>
        </p:nvSpPr>
        <p:spPr>
          <a:xfrm>
            <a:off x="6098218" y="1502786"/>
            <a:ext cx="3358896" cy="518160"/>
          </a:xfrm>
          <a:prstGeom prst="rect">
            <a:avLst/>
          </a:prstGeom>
          <a:noFill/>
          <a:ln w="38100">
            <a:solidFill>
              <a:srgbClr val="276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 = (40.0, 0.0, -60.0)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00AA2-8AB8-4679-9B72-46A60256A29B}"/>
              </a:ext>
            </a:extLst>
          </p:cNvPr>
          <p:cNvSpPr/>
          <p:nvPr/>
        </p:nvSpPr>
        <p:spPr>
          <a:xfrm>
            <a:off x="6098218" y="2456892"/>
            <a:ext cx="3358896" cy="518160"/>
          </a:xfrm>
          <a:prstGeom prst="rect">
            <a:avLst/>
          </a:prstGeom>
          <a:noFill/>
          <a:ln w="38100">
            <a:solidFill>
              <a:srgbClr val="276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(40.0, 60.0, 270°)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A39F47-8A41-433C-8F0F-C569BF351B9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777666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0F6B44-11C0-42C4-9A2E-82C0EFBD132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777666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6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3931F3-1E5A-4D29-9335-1D35A17DFBB9}"/>
              </a:ext>
            </a:extLst>
          </p:cNvPr>
          <p:cNvSpPr/>
          <p:nvPr/>
        </p:nvSpPr>
        <p:spPr>
          <a:xfrm>
            <a:off x="5959465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C6E976-3162-405E-AC37-4DD00FF78D61}"/>
              </a:ext>
            </a:extLst>
          </p:cNvPr>
          <p:cNvSpPr/>
          <p:nvPr/>
        </p:nvSpPr>
        <p:spPr>
          <a:xfrm>
            <a:off x="911424" y="404664"/>
            <a:ext cx="3636401" cy="27363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 = (64.0, 53.5, 45.0)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FBC60E-B741-4CDF-9A02-930F823A68C2}"/>
              </a:ext>
            </a:extLst>
          </p:cNvPr>
          <p:cNvSpPr/>
          <p:nvPr/>
        </p:nvSpPr>
        <p:spPr>
          <a:xfrm>
            <a:off x="1055440" y="2456892"/>
            <a:ext cx="3358896" cy="518160"/>
          </a:xfrm>
          <a:prstGeom prst="rect">
            <a:avLst/>
          </a:prstGeom>
          <a:noFill/>
          <a:ln w="38100">
            <a:solidFill>
              <a:srgbClr val="D98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(1023, 470, </a:t>
            </a:r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349)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F1B02E-0B41-4AD1-9580-144FECF7D578}"/>
              </a:ext>
            </a:extLst>
          </p:cNvPr>
          <p:cNvSpPr/>
          <p:nvPr/>
        </p:nvSpPr>
        <p:spPr>
          <a:xfrm>
            <a:off x="1055440" y="548680"/>
            <a:ext cx="3358896" cy="518160"/>
          </a:xfrm>
          <a:prstGeom prst="rect">
            <a:avLst/>
          </a:prstGeom>
          <a:noFill/>
          <a:ln w="38100">
            <a:solidFill>
              <a:srgbClr val="D98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(64.0, 69.9, 40.1°)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A58-1E4A-46F6-A9C5-8217755F4880}"/>
              </a:ext>
            </a:extLst>
          </p:cNvPr>
          <p:cNvSpPr/>
          <p:nvPr/>
        </p:nvSpPr>
        <p:spPr>
          <a:xfrm>
            <a:off x="1055440" y="1502786"/>
            <a:ext cx="3358896" cy="518160"/>
          </a:xfrm>
          <a:prstGeom prst="rect">
            <a:avLst/>
          </a:prstGeom>
          <a:noFill/>
          <a:ln w="38100">
            <a:solidFill>
              <a:srgbClr val="D986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E866C-701A-4B92-90AC-64634DBD5E25}"/>
              </a:ext>
            </a:extLst>
          </p:cNvPr>
          <p:cNvSpPr/>
          <p:nvPr/>
        </p:nvSpPr>
        <p:spPr>
          <a:xfrm>
            <a:off x="6098218" y="548680"/>
            <a:ext cx="3358896" cy="518160"/>
          </a:xfrm>
          <a:prstGeom prst="rect">
            <a:avLst/>
          </a:prstGeom>
          <a:noFill/>
          <a:ln w="38100">
            <a:solidFill>
              <a:srgbClr val="557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LCH = (44.8, 43.6, 270°)</a:t>
            </a:r>
            <a:endParaRPr kumimoji="1"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DB0F2E-ADAF-4045-AA1C-A830BE6D5536}"/>
              </a:ext>
            </a:extLst>
          </p:cNvPr>
          <p:cNvSpPr/>
          <p:nvPr/>
        </p:nvSpPr>
        <p:spPr>
          <a:xfrm>
            <a:off x="6098218" y="1502786"/>
            <a:ext cx="3358896" cy="518160"/>
          </a:xfrm>
          <a:prstGeom prst="rect">
            <a:avLst/>
          </a:prstGeom>
          <a:noFill/>
          <a:ln w="38100">
            <a:solidFill>
              <a:srgbClr val="557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Lab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 = (44.8, 53.4, -</a:t>
            </a:r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43.6)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DA00AA2-8AB8-4679-9B72-46A60256A29B}"/>
              </a:ext>
            </a:extLst>
          </p:cNvPr>
          <p:cNvSpPr/>
          <p:nvPr/>
        </p:nvSpPr>
        <p:spPr>
          <a:xfrm>
            <a:off x="6098218" y="2456892"/>
            <a:ext cx="3358896" cy="518160"/>
          </a:xfrm>
          <a:prstGeom prst="rect">
            <a:avLst/>
          </a:prstGeom>
          <a:noFill/>
          <a:ln w="38100">
            <a:solidFill>
              <a:srgbClr val="5573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RGB = (0, 471, </a:t>
            </a:r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CJK JP Regular" panose="020B0500000000000000" pitchFamily="34" charset="-128"/>
                <a:ea typeface="Noto Sans Mono CJK JP Regular" panose="020B0500000000000000" pitchFamily="34" charset="-128"/>
              </a:rPr>
              <a:t>733)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Noto Sans Mono CJK JP Regular" panose="020B0500000000000000" pitchFamily="34" charset="-128"/>
              <a:ea typeface="Noto Sans Mono CJK JP Regular" panose="020B0500000000000000" pitchFamily="34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A39F47-8A41-433C-8F0F-C569BF351B9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777666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F0F6B44-11C0-42C4-9A2E-82C0EFBD132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777666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A5A40C-AC18-4C9E-B665-4914ECDA288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734888" y="1066840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6894CF-8F7E-4E71-8C31-F11339DCA5BA}"/>
              </a:ext>
            </a:extLst>
          </p:cNvPr>
          <p:cNvCxnSpPr>
            <a:stCxn id="7" idx="2"/>
          </p:cNvCxnSpPr>
          <p:nvPr/>
        </p:nvCxnSpPr>
        <p:spPr>
          <a:xfrm>
            <a:off x="2734888" y="2020946"/>
            <a:ext cx="0" cy="435946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4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122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Noto Sans CJK JP Bold</vt:lpstr>
      <vt:lpstr>Noto Sans Mono CJK JP Regular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Toru</dc:creator>
  <cp:lastModifiedBy>Yoshihara Toru</cp:lastModifiedBy>
  <cp:revision>4</cp:revision>
  <dcterms:created xsi:type="dcterms:W3CDTF">2020-05-30T00:12:14Z</dcterms:created>
  <dcterms:modified xsi:type="dcterms:W3CDTF">2020-05-30T05:15:02Z</dcterms:modified>
</cp:coreProperties>
</file>