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" y="2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66DCA-E940-4E20-9512-D7EBF003B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09B038E-7F4B-4D95-B7B8-EA93AA475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DA63A1-5893-4E37-B650-4265ACEC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DA414-7FA5-43FC-A452-0BB88635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CAC00-3A59-4CAA-9C9F-A4B64021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8065-5E02-4AC4-9E79-8CCC98AE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448FB3-CFAD-4FA8-98B9-998B3281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987F7-053A-40B4-BCFC-4BCB0B1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9F8685-B6BF-48A5-9D75-EC49B38D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F21B88-1E8C-4014-BD83-78386334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68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8FC978-EBF0-417F-A78E-9FA5C707F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5AF3A7-B9F3-45B5-A0AB-8F57B3A0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B5AC4-98DC-47BE-BC8F-5C9B86F8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12CFD-A32F-42F4-A37F-6EA40459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95A70-B86D-452D-8A06-9D70602E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33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34422-6532-45F3-A31B-CE0DCFF5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FACCEB-4488-4837-B733-A7EF6C6F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CCAA2F-6DBE-45B6-8EFD-761620EE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76C485-EDCD-49B0-BA65-49A29629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9EBA3-DAF7-450C-882D-1EA0E63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65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060ED-1BF9-4765-AD0C-931762F2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9552DD-1DF1-439D-B96D-42C66E16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54CA4E-73B7-4E6D-A373-682A2357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5813AB-8A5D-4C2D-9354-AFE9AFC3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FF1EC-5516-420E-9B7E-4E16A31D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86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01AAC-7927-4323-BBDA-8A11935A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346AA-A8E3-448A-AD7A-C8634C872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0528EF-F8CC-448F-9D78-6CC47D43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FBCDE-8643-430F-8CC8-4EEF158C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57132D-1DE1-4F38-9050-027E6DD2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3B8994-B7BD-49F4-9FED-F807D3FA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1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12524-FE18-4CB2-B25E-D22A5A89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C2E432-08E9-4977-BB70-1EA81973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43A8DF-14AA-4BB0-AFD1-1DA9AA3E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581BC0-FCF8-4BC7-B184-97D8D5D8A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AB0643-33AF-4C98-B061-752C3F8E8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310149-0B00-4307-B433-F7750355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88A198-68D8-4651-85D2-F79DC07E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F54C89-0024-4792-A6B6-5EF2936B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1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44DD1-229B-4F7F-823B-AB9FF7A7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B01726-5F14-4101-89B6-9AA258AA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E53B3-A65F-42E8-9353-A272D64D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EA2B23-8BFB-481A-8CA6-9EC1E7B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28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C4F4D3-A955-4D93-BF20-5A28DFE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3EE06F-18FD-4DEA-9E17-E15BA2B1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798DDE-682E-4D39-BE95-2B6CAF7A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6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4B50E-D73D-41B3-A661-CBD8D704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42405-8D41-4333-8795-3EF69188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802E6F-AB59-45D0-933F-50ACB5DD8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0DDFF-8796-43C2-A81E-16AD8A4C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C97695-FBAE-4165-8A63-66C10001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ADA94C-0EAF-4EBE-A189-D3E6EE18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0BCFD-32CA-4EA4-9B01-C25F76D2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7780AF-F02C-4805-A721-A10A14CDD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1BA877-1B28-4BC4-8F29-05BDEBB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BB4D47-2F16-420A-AD31-10792F24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2DAFF8-9231-4DB2-AAAA-71623E16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0F3FB-22D4-4CFB-AA69-EC36E881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48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99ED9B-0EC0-4951-9C69-1A5DF422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379353-F5C8-4D7B-8121-C2F3922F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FE6CA-D49E-412C-B455-12D4EDBAD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84E2-B5B7-4048-BE9E-699F30324EE9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0D2BB-F9C3-43B5-83E1-E56DBCF8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5FD33-84DE-4AA3-B83C-ABCDC4B56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30BF-1F86-4DF0-A322-255D8331F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58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35B1E48-86EA-41EB-8C72-E876EA435D98}"/>
              </a:ext>
            </a:extLst>
          </p:cNvPr>
          <p:cNvGrpSpPr/>
          <p:nvPr/>
        </p:nvGrpSpPr>
        <p:grpSpPr>
          <a:xfrm>
            <a:off x="806400" y="489600"/>
            <a:ext cx="4946400" cy="5709600"/>
            <a:chOff x="806400" y="489600"/>
            <a:chExt cx="4946400" cy="57096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6E1DC6C-A947-4A8C-AA62-34208279FA94}"/>
                </a:ext>
              </a:extLst>
            </p:cNvPr>
            <p:cNvSpPr/>
            <p:nvPr/>
          </p:nvSpPr>
          <p:spPr>
            <a:xfrm>
              <a:off x="806400" y="489600"/>
              <a:ext cx="4946400" cy="57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EEB025A-BBF5-437A-8279-C8C251F880A6}"/>
                </a:ext>
              </a:extLst>
            </p:cNvPr>
            <p:cNvSpPr/>
            <p:nvPr/>
          </p:nvSpPr>
          <p:spPr>
            <a:xfrm>
              <a:off x="806400" y="489600"/>
              <a:ext cx="4946400" cy="36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E04953-6EFC-45AC-B45A-4D32FCC76EB8}"/>
              </a:ext>
            </a:extLst>
          </p:cNvPr>
          <p:cNvSpPr/>
          <p:nvPr/>
        </p:nvSpPr>
        <p:spPr>
          <a:xfrm>
            <a:off x="1036800" y="1065600"/>
            <a:ext cx="4456800" cy="3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Please select the m3u8 file.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C04DFC-B0A5-4080-8400-68B5F210D1C5}"/>
              </a:ext>
            </a:extLst>
          </p:cNvPr>
          <p:cNvSpPr/>
          <p:nvPr/>
        </p:nvSpPr>
        <p:spPr>
          <a:xfrm>
            <a:off x="1036800" y="1677600"/>
            <a:ext cx="4456800" cy="3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FILE PATH(TEXT BOX)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931D33-D5B3-46FF-A055-55C9738C53CE}"/>
              </a:ext>
            </a:extLst>
          </p:cNvPr>
          <p:cNvSpPr/>
          <p:nvPr/>
        </p:nvSpPr>
        <p:spPr>
          <a:xfrm>
            <a:off x="1036800" y="2253600"/>
            <a:ext cx="4456800" cy="3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Open(Button)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E3BA55-0D57-4E83-826F-BC6CBCC3BFC8}"/>
              </a:ext>
            </a:extLst>
          </p:cNvPr>
          <p:cNvSpPr/>
          <p:nvPr/>
        </p:nvSpPr>
        <p:spPr>
          <a:xfrm>
            <a:off x="1036800" y="3061800"/>
            <a:ext cx="4456800" cy="3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Please input a output filename.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380D48-39C4-4DD2-8254-BDCFB540B4FC}"/>
              </a:ext>
            </a:extLst>
          </p:cNvPr>
          <p:cNvSpPr/>
          <p:nvPr/>
        </p:nvSpPr>
        <p:spPr>
          <a:xfrm>
            <a:off x="1036800" y="3673800"/>
            <a:ext cx="4456800" cy="3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OUTPUT FILENAME(TEXT BOX)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E9A7BC9-6F60-4BED-A427-5444785C73B1}"/>
              </a:ext>
            </a:extLst>
          </p:cNvPr>
          <p:cNvSpPr/>
          <p:nvPr/>
        </p:nvSpPr>
        <p:spPr>
          <a:xfrm>
            <a:off x="1036800" y="4249800"/>
            <a:ext cx="4456800" cy="3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Transform Execute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431F844-D069-4C84-BBF4-D50EE1C44227}"/>
              </a:ext>
            </a:extLst>
          </p:cNvPr>
          <p:cNvSpPr/>
          <p:nvPr/>
        </p:nvSpPr>
        <p:spPr>
          <a:xfrm>
            <a:off x="1036800" y="4881517"/>
            <a:ext cx="4456800" cy="1034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Debug Window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 Yoshihara</dc:creator>
  <cp:lastModifiedBy>Toru Yoshihara</cp:lastModifiedBy>
  <cp:revision>4</cp:revision>
  <dcterms:created xsi:type="dcterms:W3CDTF">2017-12-17T01:22:49Z</dcterms:created>
  <dcterms:modified xsi:type="dcterms:W3CDTF">2017-12-17T03:52:07Z</dcterms:modified>
</cp:coreProperties>
</file>