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43534F5-EF00-4516-A63B-9384DF8D9900}"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6233D56-775B-476A-A3E8-0A217B846B46}"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89317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271585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4270803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9878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26545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2878657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3534748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277031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398194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365688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294276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181428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119478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204902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278446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336560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3534F5-EF00-4516-A63B-9384DF8D9900}"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307642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43534F5-EF00-4516-A63B-9384DF8D9900}" type="datetimeFigureOut">
              <a:rPr kumimoji="1" lang="ja-JP" altLang="en-US" smtClean="0"/>
              <a:t>2020/1/23</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6233D56-775B-476A-A3E8-0A217B846B46}" type="slidenum">
              <a:rPr kumimoji="1" lang="ja-JP" altLang="en-US" smtClean="0"/>
              <a:t>‹#›</a:t>
            </a:fld>
            <a:endParaRPr kumimoji="1" lang="ja-JP" altLang="en-US"/>
          </a:p>
        </p:txBody>
      </p:sp>
    </p:spTree>
    <p:extLst>
      <p:ext uri="{BB962C8B-B14F-4D97-AF65-F5344CB8AC3E}">
        <p14:creationId xmlns:p14="http://schemas.microsoft.com/office/powerpoint/2010/main" val="2651533455"/>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 id="2147484018" r:id="rId13"/>
    <p:sldLayoutId id="2147484019" r:id="rId14"/>
    <p:sldLayoutId id="2147484020" r:id="rId15"/>
    <p:sldLayoutId id="2147484021" r:id="rId16"/>
    <p:sldLayoutId id="2147484022" r:id="rId17"/>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6777" y="536330"/>
            <a:ext cx="5084299" cy="2542153"/>
          </a:xfrm>
          <a:prstGeom prst="rect">
            <a:avLst/>
          </a:prstGeom>
          <a:ln>
            <a:noFill/>
          </a:ln>
          <a:effectLst>
            <a:outerShdw blurRad="292100" dist="139700" dir="2700000" algn="tl" rotWithShape="0">
              <a:srgbClr val="333333">
                <a:alpha val="65000"/>
              </a:srgbClr>
            </a:outerShdw>
          </a:effectLst>
        </p:spPr>
      </p:pic>
      <p:sp>
        <p:nvSpPr>
          <p:cNvPr id="6" name="テキスト ボックス 5"/>
          <p:cNvSpPr txBox="1"/>
          <p:nvPr/>
        </p:nvSpPr>
        <p:spPr>
          <a:xfrm>
            <a:off x="5503985" y="4466493"/>
            <a:ext cx="1134207" cy="461665"/>
          </a:xfrm>
          <a:prstGeom prst="rect">
            <a:avLst/>
          </a:prstGeom>
          <a:noFill/>
        </p:spPr>
        <p:txBody>
          <a:bodyPr wrap="square" rtlCol="0">
            <a:spAutoFit/>
          </a:bodyPr>
          <a:lstStyle/>
          <a:p>
            <a:r>
              <a:rPr kumimoji="1" lang="ja-JP" altLang="en-US" sz="2400" dirty="0">
                <a:solidFill>
                  <a:schemeClr val="bg1"/>
                </a:solidFill>
              </a:rPr>
              <a:t>製作者</a:t>
            </a:r>
          </a:p>
        </p:txBody>
      </p:sp>
      <p:sp>
        <p:nvSpPr>
          <p:cNvPr id="7" name="テキスト ボックス 6"/>
          <p:cNvSpPr txBox="1"/>
          <p:nvPr/>
        </p:nvSpPr>
        <p:spPr>
          <a:xfrm>
            <a:off x="5503985" y="4928158"/>
            <a:ext cx="5899639" cy="830997"/>
          </a:xfrm>
          <a:prstGeom prst="rect">
            <a:avLst/>
          </a:prstGeom>
          <a:noFill/>
        </p:spPr>
        <p:txBody>
          <a:bodyPr wrap="square" rtlCol="0">
            <a:spAutoFit/>
          </a:bodyPr>
          <a:lstStyle/>
          <a:p>
            <a:r>
              <a:rPr kumimoji="1" lang="ja-JP" altLang="en-US" sz="2400" dirty="0">
                <a:solidFill>
                  <a:schemeClr val="bg2">
                    <a:lumMod val="40000"/>
                    <a:lumOff val="60000"/>
                  </a:schemeClr>
                </a:solidFill>
              </a:rPr>
              <a:t>ゲームクリエータ専攻科　３年　馬場　修平</a:t>
            </a:r>
            <a:endParaRPr kumimoji="1" lang="en-US" altLang="ja-JP" sz="2400" dirty="0">
              <a:solidFill>
                <a:schemeClr val="bg2">
                  <a:lumMod val="40000"/>
                  <a:lumOff val="60000"/>
                </a:schemeClr>
              </a:solidFill>
            </a:endParaRPr>
          </a:p>
          <a:p>
            <a:r>
              <a:rPr kumimoji="1" lang="ja-JP" altLang="en-US" sz="2400" dirty="0">
                <a:solidFill>
                  <a:schemeClr val="bg2">
                    <a:lumMod val="40000"/>
                    <a:lumOff val="60000"/>
                  </a:schemeClr>
                </a:solidFill>
              </a:rPr>
              <a:t>ゲームクリエータ専攻科　３年　吉住　達</a:t>
            </a:r>
          </a:p>
        </p:txBody>
      </p:sp>
    </p:spTree>
    <p:extLst>
      <p:ext uri="{BB962C8B-B14F-4D97-AF65-F5344CB8AC3E}">
        <p14:creationId xmlns:p14="http://schemas.microsoft.com/office/powerpoint/2010/main" val="397380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84639" y="254977"/>
            <a:ext cx="1318846" cy="369332"/>
          </a:xfrm>
          <a:prstGeom prst="rect">
            <a:avLst/>
          </a:prstGeom>
          <a:noFill/>
        </p:spPr>
        <p:txBody>
          <a:bodyPr wrap="square" rtlCol="0">
            <a:spAutoFit/>
          </a:bodyPr>
          <a:lstStyle/>
          <a:p>
            <a:r>
              <a:rPr kumimoji="1" lang="ja-JP" altLang="en-US" dirty="0"/>
              <a:t>ゲーム概要</a:t>
            </a:r>
          </a:p>
        </p:txBody>
      </p:sp>
      <p:sp>
        <p:nvSpPr>
          <p:cNvPr id="2" name="テキスト ボックス 1"/>
          <p:cNvSpPr txBox="1"/>
          <p:nvPr/>
        </p:nvSpPr>
        <p:spPr>
          <a:xfrm>
            <a:off x="136281" y="1611354"/>
            <a:ext cx="2734408" cy="369332"/>
          </a:xfrm>
          <a:prstGeom prst="rect">
            <a:avLst/>
          </a:prstGeom>
          <a:noFill/>
        </p:spPr>
        <p:txBody>
          <a:bodyPr wrap="square" rtlCol="0">
            <a:spAutoFit/>
          </a:bodyPr>
          <a:lstStyle/>
          <a:p>
            <a:r>
              <a:rPr kumimoji="1" lang="ja-JP" altLang="en-US" dirty="0"/>
              <a:t>プレイ人数：</a:t>
            </a:r>
            <a:r>
              <a:rPr kumimoji="1" lang="en-US" altLang="ja-JP" dirty="0"/>
              <a:t>1</a:t>
            </a:r>
            <a:r>
              <a:rPr kumimoji="1" lang="ja-JP" altLang="en-US" dirty="0"/>
              <a:t>～</a:t>
            </a:r>
            <a:r>
              <a:rPr kumimoji="1" lang="en-US" altLang="ja-JP" dirty="0"/>
              <a:t>2</a:t>
            </a:r>
            <a:r>
              <a:rPr kumimoji="1" lang="ja-JP" altLang="en-US" dirty="0"/>
              <a:t>人</a:t>
            </a:r>
          </a:p>
        </p:txBody>
      </p:sp>
      <p:sp>
        <p:nvSpPr>
          <p:cNvPr id="3" name="テキスト ボックス 2">
            <a:extLst>
              <a:ext uri="{FF2B5EF4-FFF2-40B4-BE49-F238E27FC236}">
                <a16:creationId xmlns:a16="http://schemas.microsoft.com/office/drawing/2014/main" id="{45BBC3E2-EE67-4F62-8FB4-395D7CDBC879}"/>
              </a:ext>
            </a:extLst>
          </p:cNvPr>
          <p:cNvSpPr txBox="1"/>
          <p:nvPr/>
        </p:nvSpPr>
        <p:spPr>
          <a:xfrm>
            <a:off x="136281" y="1061891"/>
            <a:ext cx="3464682" cy="369332"/>
          </a:xfrm>
          <a:prstGeom prst="rect">
            <a:avLst/>
          </a:prstGeom>
          <a:noFill/>
        </p:spPr>
        <p:txBody>
          <a:bodyPr wrap="square" rtlCol="0">
            <a:spAutoFit/>
          </a:bodyPr>
          <a:lstStyle/>
          <a:p>
            <a:r>
              <a:rPr kumimoji="1" lang="ja-JP" altLang="en-US" dirty="0"/>
              <a:t>ジャンル：シューティングアクション</a:t>
            </a:r>
          </a:p>
        </p:txBody>
      </p:sp>
      <p:sp>
        <p:nvSpPr>
          <p:cNvPr id="5" name="テキスト ボックス 4">
            <a:extLst>
              <a:ext uri="{FF2B5EF4-FFF2-40B4-BE49-F238E27FC236}">
                <a16:creationId xmlns:a16="http://schemas.microsoft.com/office/drawing/2014/main" id="{2A6767D5-C3B2-4547-833E-D159F5BA9811}"/>
              </a:ext>
            </a:extLst>
          </p:cNvPr>
          <p:cNvSpPr txBox="1"/>
          <p:nvPr/>
        </p:nvSpPr>
        <p:spPr>
          <a:xfrm>
            <a:off x="184639" y="2107551"/>
            <a:ext cx="1839470" cy="369332"/>
          </a:xfrm>
          <a:prstGeom prst="rect">
            <a:avLst/>
          </a:prstGeom>
          <a:noFill/>
        </p:spPr>
        <p:txBody>
          <a:bodyPr wrap="square" rtlCol="0">
            <a:spAutoFit/>
          </a:bodyPr>
          <a:lstStyle/>
          <a:p>
            <a:r>
              <a:rPr kumimoji="1" lang="ja-JP" altLang="en-US" dirty="0"/>
              <a:t>動作環境：</a:t>
            </a:r>
            <a:r>
              <a:rPr kumimoji="1" lang="en-US" altLang="ja-JP" dirty="0"/>
              <a:t>PC</a:t>
            </a:r>
            <a:endParaRPr kumimoji="1" lang="ja-JP" altLang="en-US" dirty="0"/>
          </a:p>
        </p:txBody>
      </p:sp>
      <p:sp>
        <p:nvSpPr>
          <p:cNvPr id="6" name="テキスト ボックス 5">
            <a:extLst>
              <a:ext uri="{FF2B5EF4-FFF2-40B4-BE49-F238E27FC236}">
                <a16:creationId xmlns:a16="http://schemas.microsoft.com/office/drawing/2014/main" id="{BF3038B8-0543-405A-AB2E-76D754373367}"/>
              </a:ext>
            </a:extLst>
          </p:cNvPr>
          <p:cNvSpPr txBox="1"/>
          <p:nvPr/>
        </p:nvSpPr>
        <p:spPr>
          <a:xfrm>
            <a:off x="275208" y="2752078"/>
            <a:ext cx="2423604" cy="1200329"/>
          </a:xfrm>
          <a:prstGeom prst="rect">
            <a:avLst/>
          </a:prstGeom>
          <a:noFill/>
        </p:spPr>
        <p:txBody>
          <a:bodyPr wrap="square" rtlCol="0">
            <a:spAutoFit/>
          </a:bodyPr>
          <a:lstStyle/>
          <a:p>
            <a:r>
              <a:rPr kumimoji="1" lang="ja-JP" altLang="en-US" dirty="0"/>
              <a:t>数ヵ所から湧き出てくるゾンビを倒しつつ制限時間まで生き残ればクリア</a:t>
            </a:r>
          </a:p>
        </p:txBody>
      </p:sp>
    </p:spTree>
    <p:extLst>
      <p:ext uri="{BB962C8B-B14F-4D97-AF65-F5344CB8AC3E}">
        <p14:creationId xmlns:p14="http://schemas.microsoft.com/office/powerpoint/2010/main" val="380658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1885" y="228600"/>
            <a:ext cx="1995853" cy="369332"/>
          </a:xfrm>
          <a:prstGeom prst="rect">
            <a:avLst/>
          </a:prstGeom>
          <a:noFill/>
        </p:spPr>
        <p:txBody>
          <a:bodyPr wrap="square" rtlCol="0">
            <a:spAutoFit/>
          </a:bodyPr>
          <a:lstStyle/>
          <a:p>
            <a:r>
              <a:rPr kumimoji="1" lang="ja-JP" altLang="en-US" dirty="0"/>
              <a:t>操作説明</a:t>
            </a:r>
          </a:p>
        </p:txBody>
      </p:sp>
      <p:sp>
        <p:nvSpPr>
          <p:cNvPr id="3" name="テキスト ボックス 2"/>
          <p:cNvSpPr txBox="1"/>
          <p:nvPr/>
        </p:nvSpPr>
        <p:spPr>
          <a:xfrm>
            <a:off x="369276" y="879230"/>
            <a:ext cx="3719146" cy="2308324"/>
          </a:xfrm>
          <a:prstGeom prst="rect">
            <a:avLst/>
          </a:prstGeom>
          <a:noFill/>
        </p:spPr>
        <p:txBody>
          <a:bodyPr wrap="square" rtlCol="0">
            <a:spAutoFit/>
          </a:bodyPr>
          <a:lstStyle/>
          <a:p>
            <a:r>
              <a:rPr kumimoji="1" lang="ja-JP" altLang="en-US" dirty="0"/>
              <a:t>左クリック：発砲</a:t>
            </a:r>
            <a:endParaRPr kumimoji="1" lang="en-US" altLang="ja-JP" dirty="0"/>
          </a:p>
          <a:p>
            <a:r>
              <a:rPr kumimoji="1" lang="ja-JP" altLang="en-US" dirty="0"/>
              <a:t>ホイール：銃切り替え</a:t>
            </a:r>
            <a:endParaRPr kumimoji="1" lang="en-US" altLang="ja-JP" dirty="0"/>
          </a:p>
          <a:p>
            <a:r>
              <a:rPr kumimoji="1" lang="ja-JP" altLang="en-US" dirty="0"/>
              <a:t>右クリック：スコープ覗き</a:t>
            </a:r>
            <a:endParaRPr kumimoji="1" lang="en-US" altLang="ja-JP" dirty="0"/>
          </a:p>
          <a:p>
            <a:r>
              <a:rPr kumimoji="1" lang="en-US" altLang="ja-JP" dirty="0"/>
              <a:t>WASD</a:t>
            </a:r>
            <a:r>
              <a:rPr kumimoji="1" lang="ja-JP" altLang="en-US" dirty="0"/>
              <a:t>：移動</a:t>
            </a:r>
            <a:endParaRPr kumimoji="1" lang="en-US" altLang="ja-JP" dirty="0"/>
          </a:p>
          <a:p>
            <a:r>
              <a:rPr kumimoji="1" lang="ja-JP" altLang="en-US" dirty="0"/>
              <a:t>シフト＋</a:t>
            </a:r>
            <a:r>
              <a:rPr kumimoji="1" lang="en-US" altLang="ja-JP" dirty="0"/>
              <a:t>WASD</a:t>
            </a:r>
            <a:r>
              <a:rPr kumimoji="1" lang="ja-JP" altLang="en-US" dirty="0"/>
              <a:t>：ダッシュ</a:t>
            </a:r>
            <a:endParaRPr kumimoji="1" lang="en-US" altLang="ja-JP" dirty="0"/>
          </a:p>
          <a:p>
            <a:r>
              <a:rPr kumimoji="1" lang="ja-JP" altLang="en-US" dirty="0"/>
              <a:t>スペースキー：ジャンプ</a:t>
            </a:r>
            <a:endParaRPr kumimoji="1" lang="en-US" altLang="ja-JP" dirty="0"/>
          </a:p>
          <a:p>
            <a:r>
              <a:rPr kumimoji="1" lang="en-US" altLang="ja-JP" dirty="0"/>
              <a:t>R</a:t>
            </a:r>
            <a:r>
              <a:rPr kumimoji="1" lang="ja-JP" altLang="en-US" dirty="0"/>
              <a:t>キー：リロード</a:t>
            </a:r>
            <a:endParaRPr kumimoji="1" lang="en-US" altLang="ja-JP" dirty="0"/>
          </a:p>
          <a:p>
            <a:r>
              <a:rPr kumimoji="1" lang="en-US" altLang="ja-JP" dirty="0"/>
              <a:t>Q</a:t>
            </a:r>
            <a:r>
              <a:rPr kumimoji="1" lang="ja-JP" altLang="en-US"/>
              <a:t>キー：近距離攻撃</a:t>
            </a:r>
            <a:endParaRPr kumimoji="1" lang="en-US" altLang="ja-JP" dirty="0"/>
          </a:p>
        </p:txBody>
      </p:sp>
    </p:spTree>
    <p:extLst>
      <p:ext uri="{BB962C8B-B14F-4D97-AF65-F5344CB8AC3E}">
        <p14:creationId xmlns:p14="http://schemas.microsoft.com/office/powerpoint/2010/main" val="332176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93431" y="272562"/>
            <a:ext cx="1582615" cy="369332"/>
          </a:xfrm>
          <a:prstGeom prst="rect">
            <a:avLst/>
          </a:prstGeom>
          <a:noFill/>
        </p:spPr>
        <p:txBody>
          <a:bodyPr wrap="square" rtlCol="0">
            <a:spAutoFit/>
          </a:bodyPr>
          <a:lstStyle/>
          <a:p>
            <a:r>
              <a:rPr kumimoji="1" lang="ja-JP" altLang="en-US" dirty="0"/>
              <a:t>ゲーム画面</a:t>
            </a:r>
          </a:p>
        </p:txBody>
      </p:sp>
    </p:spTree>
    <p:extLst>
      <p:ext uri="{BB962C8B-B14F-4D97-AF65-F5344CB8AC3E}">
        <p14:creationId xmlns:p14="http://schemas.microsoft.com/office/powerpoint/2010/main" val="117563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3769" y="369277"/>
            <a:ext cx="1538654" cy="422031"/>
          </a:xfrm>
          <a:prstGeom prst="rect">
            <a:avLst/>
          </a:prstGeom>
          <a:noFill/>
        </p:spPr>
        <p:txBody>
          <a:bodyPr wrap="square" rtlCol="0">
            <a:spAutoFit/>
          </a:bodyPr>
          <a:lstStyle/>
          <a:p>
            <a:endParaRPr kumimoji="1" lang="ja-JP" altLang="en-US" dirty="0"/>
          </a:p>
        </p:txBody>
      </p:sp>
      <p:sp>
        <p:nvSpPr>
          <p:cNvPr id="3" name="テキスト ボックス 2"/>
          <p:cNvSpPr txBox="1"/>
          <p:nvPr/>
        </p:nvSpPr>
        <p:spPr>
          <a:xfrm>
            <a:off x="87923" y="111783"/>
            <a:ext cx="1714500" cy="461665"/>
          </a:xfrm>
          <a:prstGeom prst="rect">
            <a:avLst/>
          </a:prstGeom>
          <a:noFill/>
        </p:spPr>
        <p:txBody>
          <a:bodyPr wrap="square" rtlCol="0">
            <a:spAutoFit/>
          </a:bodyPr>
          <a:lstStyle/>
          <a:p>
            <a:r>
              <a:rPr kumimoji="1" lang="ja-JP" altLang="en-US" sz="2400" dirty="0"/>
              <a:t>開発環境</a:t>
            </a:r>
          </a:p>
        </p:txBody>
      </p:sp>
      <p:sp>
        <p:nvSpPr>
          <p:cNvPr id="4" name="テキスト ボックス 3"/>
          <p:cNvSpPr txBox="1"/>
          <p:nvPr/>
        </p:nvSpPr>
        <p:spPr>
          <a:xfrm>
            <a:off x="430823" y="709348"/>
            <a:ext cx="3094892" cy="461665"/>
          </a:xfrm>
          <a:prstGeom prst="rect">
            <a:avLst/>
          </a:prstGeom>
          <a:noFill/>
        </p:spPr>
        <p:txBody>
          <a:bodyPr wrap="square" rtlCol="0">
            <a:spAutoFit/>
          </a:bodyPr>
          <a:lstStyle/>
          <a:p>
            <a:r>
              <a:rPr kumimoji="1" lang="en-US" altLang="ja-JP" sz="2400" dirty="0"/>
              <a:t>Unity5.6.7f1(64bit)</a:t>
            </a:r>
            <a:endParaRPr kumimoji="1" lang="ja-JP" altLang="en-US" sz="2400" dirty="0"/>
          </a:p>
        </p:txBody>
      </p:sp>
      <p:sp>
        <p:nvSpPr>
          <p:cNvPr id="5" name="テキスト ボックス 4"/>
          <p:cNvSpPr txBox="1"/>
          <p:nvPr/>
        </p:nvSpPr>
        <p:spPr>
          <a:xfrm>
            <a:off x="408842" y="1312368"/>
            <a:ext cx="3138853" cy="400110"/>
          </a:xfrm>
          <a:prstGeom prst="rect">
            <a:avLst/>
          </a:prstGeom>
          <a:noFill/>
        </p:spPr>
        <p:txBody>
          <a:bodyPr wrap="square" rtlCol="0">
            <a:spAutoFit/>
          </a:bodyPr>
          <a:lstStyle/>
          <a:p>
            <a:r>
              <a:rPr kumimoji="1" lang="ja-JP" altLang="en-US" sz="2000" dirty="0"/>
              <a:t>使用アセット</a:t>
            </a:r>
          </a:p>
        </p:txBody>
      </p:sp>
      <p:sp>
        <p:nvSpPr>
          <p:cNvPr id="6" name="テキスト ボックス 5"/>
          <p:cNvSpPr txBox="1"/>
          <p:nvPr/>
        </p:nvSpPr>
        <p:spPr>
          <a:xfrm>
            <a:off x="430823" y="1712478"/>
            <a:ext cx="2490212" cy="461665"/>
          </a:xfrm>
          <a:prstGeom prst="rect">
            <a:avLst/>
          </a:prstGeom>
          <a:noFill/>
        </p:spPr>
        <p:txBody>
          <a:bodyPr wrap="square" rtlCol="0">
            <a:spAutoFit/>
          </a:bodyPr>
          <a:lstStyle/>
          <a:p>
            <a:r>
              <a:rPr kumimoji="1" lang="en-US" altLang="ja-JP" sz="2400" dirty="0" err="1"/>
              <a:t>EasyFPS</a:t>
            </a:r>
            <a:endParaRPr kumimoji="1" lang="ja-JP" altLang="en-US" sz="2400" dirty="0"/>
          </a:p>
        </p:txBody>
      </p:sp>
      <p:sp>
        <p:nvSpPr>
          <p:cNvPr id="7" name="テキスト ボックス 6"/>
          <p:cNvSpPr txBox="1"/>
          <p:nvPr/>
        </p:nvSpPr>
        <p:spPr>
          <a:xfrm>
            <a:off x="430823" y="2242093"/>
            <a:ext cx="4258801" cy="461665"/>
          </a:xfrm>
          <a:prstGeom prst="rect">
            <a:avLst/>
          </a:prstGeom>
          <a:noFill/>
        </p:spPr>
        <p:txBody>
          <a:bodyPr wrap="square" rtlCol="0">
            <a:spAutoFit/>
          </a:bodyPr>
          <a:lstStyle/>
          <a:p>
            <a:r>
              <a:rPr kumimoji="1" lang="en-US" altLang="ja-JP" sz="2400" dirty="0" err="1"/>
              <a:t>ZombieAnimationPackFree</a:t>
            </a:r>
            <a:endParaRPr kumimoji="1" lang="ja-JP" altLang="en-US" sz="2400" dirty="0"/>
          </a:p>
        </p:txBody>
      </p:sp>
      <p:sp>
        <p:nvSpPr>
          <p:cNvPr id="8" name="テキスト ボックス 7"/>
          <p:cNvSpPr txBox="1"/>
          <p:nvPr/>
        </p:nvSpPr>
        <p:spPr>
          <a:xfrm>
            <a:off x="333591" y="2771708"/>
            <a:ext cx="4678974" cy="461665"/>
          </a:xfrm>
          <a:prstGeom prst="rect">
            <a:avLst/>
          </a:prstGeom>
          <a:noFill/>
        </p:spPr>
        <p:txBody>
          <a:bodyPr wrap="square" rtlCol="0">
            <a:spAutoFit/>
          </a:bodyPr>
          <a:lstStyle/>
          <a:p>
            <a:r>
              <a:rPr kumimoji="1" lang="en-US" altLang="ja-JP" sz="2400" dirty="0"/>
              <a:t>RPG FPS game assets industrial</a:t>
            </a:r>
            <a:endParaRPr kumimoji="1" lang="ja-JP" altLang="en-US" sz="2400" dirty="0"/>
          </a:p>
        </p:txBody>
      </p:sp>
      <p:sp>
        <p:nvSpPr>
          <p:cNvPr id="9" name="テキスト ボックス 8">
            <a:extLst>
              <a:ext uri="{FF2B5EF4-FFF2-40B4-BE49-F238E27FC236}">
                <a16:creationId xmlns:a16="http://schemas.microsoft.com/office/drawing/2014/main" id="{9E1FC0B8-2A6A-409C-8A3C-BC27B84A7E0D}"/>
              </a:ext>
            </a:extLst>
          </p:cNvPr>
          <p:cNvSpPr txBox="1"/>
          <p:nvPr/>
        </p:nvSpPr>
        <p:spPr>
          <a:xfrm>
            <a:off x="648069" y="4181383"/>
            <a:ext cx="3897297" cy="923330"/>
          </a:xfrm>
          <a:prstGeom prst="rect">
            <a:avLst/>
          </a:prstGeom>
          <a:noFill/>
        </p:spPr>
        <p:txBody>
          <a:bodyPr wrap="square" rtlCol="0">
            <a:spAutoFit/>
          </a:bodyPr>
          <a:lstStyle/>
          <a:p>
            <a:r>
              <a:rPr kumimoji="1" lang="ja-JP" altLang="en-US" dirty="0"/>
              <a:t>担当箇所</a:t>
            </a:r>
            <a:endParaRPr kumimoji="1" lang="en-US" altLang="ja-JP" dirty="0"/>
          </a:p>
          <a:p>
            <a:r>
              <a:rPr kumimoji="1" lang="ja-JP" altLang="en-US" dirty="0"/>
              <a:t>馬場：企画、プログラム全般、</a:t>
            </a:r>
            <a:r>
              <a:rPr kumimoji="1" lang="en-US" altLang="ja-JP" dirty="0"/>
              <a:t>UI</a:t>
            </a:r>
            <a:r>
              <a:rPr kumimoji="1" lang="ja-JP" altLang="en-US" dirty="0"/>
              <a:t>生成</a:t>
            </a:r>
            <a:endParaRPr kumimoji="1" lang="en-US" altLang="ja-JP" dirty="0"/>
          </a:p>
          <a:p>
            <a:r>
              <a:rPr kumimoji="1" lang="ja-JP" altLang="en-US" dirty="0"/>
              <a:t>吉住：企画、ステージ作成、</a:t>
            </a:r>
            <a:r>
              <a:rPr kumimoji="1" lang="en-US" altLang="ja-JP" dirty="0"/>
              <a:t>UI</a:t>
            </a:r>
            <a:r>
              <a:rPr kumimoji="1" lang="ja-JP" altLang="en-US" dirty="0"/>
              <a:t>生成</a:t>
            </a:r>
          </a:p>
        </p:txBody>
      </p:sp>
    </p:spTree>
    <p:extLst>
      <p:ext uri="{BB962C8B-B14F-4D97-AF65-F5344CB8AC3E}">
        <p14:creationId xmlns:p14="http://schemas.microsoft.com/office/powerpoint/2010/main" val="357944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EAC69DF-47A6-4922-8EA4-0CDB3928392F}"/>
              </a:ext>
            </a:extLst>
          </p:cNvPr>
          <p:cNvSpPr txBox="1"/>
          <p:nvPr/>
        </p:nvSpPr>
        <p:spPr>
          <a:xfrm flipH="1">
            <a:off x="3558243" y="2157273"/>
            <a:ext cx="4866666" cy="523220"/>
          </a:xfrm>
          <a:prstGeom prst="rect">
            <a:avLst/>
          </a:prstGeom>
          <a:noFill/>
        </p:spPr>
        <p:txBody>
          <a:bodyPr wrap="square" rtlCol="0">
            <a:spAutoFit/>
          </a:bodyPr>
          <a:lstStyle/>
          <a:p>
            <a:r>
              <a:rPr kumimoji="1" lang="ja-JP" altLang="en-US" sz="2800" dirty="0"/>
              <a:t>ご清聴ありがとうございました</a:t>
            </a:r>
          </a:p>
        </p:txBody>
      </p:sp>
    </p:spTree>
    <p:extLst>
      <p:ext uri="{BB962C8B-B14F-4D97-AF65-F5344CB8AC3E}">
        <p14:creationId xmlns:p14="http://schemas.microsoft.com/office/powerpoint/2010/main" val="14375949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TM04033927[[fn=メイン イベント]]</Template>
  <TotalTime>558</TotalTime>
  <Words>115</Words>
  <Application>Microsoft Office PowerPoint</Application>
  <PresentationFormat>ワイド画面</PresentationFormat>
  <Paragraphs>28</Paragraphs>
  <Slides>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Arial</vt:lpstr>
      <vt:lpstr>Impact</vt:lpstr>
      <vt:lpstr>メイン イベント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達 吉住</cp:lastModifiedBy>
  <cp:revision>22</cp:revision>
  <dcterms:created xsi:type="dcterms:W3CDTF">2020-01-10T02:37:26Z</dcterms:created>
  <dcterms:modified xsi:type="dcterms:W3CDTF">2020-01-22T17:46:03Z</dcterms:modified>
</cp:coreProperties>
</file>