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31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85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80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87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53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74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3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94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8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7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28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8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2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46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6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42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3534F5-EF00-4516-A63B-9384DF8D9900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233D56-775B-476A-A3E8-0A217B846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53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777" y="536330"/>
            <a:ext cx="5084299" cy="254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/>
          <p:cNvSpPr txBox="1"/>
          <p:nvPr/>
        </p:nvSpPr>
        <p:spPr>
          <a:xfrm>
            <a:off x="5503985" y="4466493"/>
            <a:ext cx="11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1"/>
                </a:solidFill>
              </a:rPr>
              <a:t>製作者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3985" y="4928158"/>
            <a:ext cx="5899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ゲームクリエータ専攻科　３年　馬場　修平</a:t>
            </a:r>
            <a:endParaRPr kumimoji="1" lang="en-US" altLang="ja-JP" sz="2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ゲームクリエータ専攻科　</a:t>
            </a:r>
            <a:r>
              <a:rPr kumimoji="1" lang="ja-JP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３年　吉住　達</a:t>
            </a:r>
            <a:endParaRPr kumimoji="1" lang="ja-JP" alt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0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4639" y="254977"/>
            <a:ext cx="131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ゲーム概要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4977" y="967154"/>
            <a:ext cx="273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一定時間ゾンビから生き延びたらクリア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65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31885" y="228600"/>
            <a:ext cx="199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操作説明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9276" y="879230"/>
            <a:ext cx="3719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左クリック：発砲</a:t>
            </a:r>
            <a:endParaRPr kumimoji="1" lang="en-US" altLang="ja-JP" dirty="0" smtClean="0"/>
          </a:p>
          <a:p>
            <a:r>
              <a:rPr kumimoji="1" lang="ja-JP" altLang="en-US" dirty="0" smtClean="0"/>
              <a:t>ホイール：銃切り替え</a:t>
            </a:r>
            <a:endParaRPr kumimoji="1" lang="en-US" altLang="ja-JP" dirty="0" smtClean="0"/>
          </a:p>
          <a:p>
            <a:r>
              <a:rPr kumimoji="1" lang="ja-JP" altLang="en-US" dirty="0" smtClean="0"/>
              <a:t>右クリック：スコープ覗き</a:t>
            </a:r>
            <a:endParaRPr kumimoji="1" lang="en-US" altLang="ja-JP" dirty="0" smtClean="0"/>
          </a:p>
          <a:p>
            <a:r>
              <a:rPr kumimoji="1" lang="en-US" altLang="ja-JP" dirty="0" smtClean="0"/>
              <a:t>WASD</a:t>
            </a:r>
            <a:r>
              <a:rPr kumimoji="1" lang="ja-JP" altLang="en-US" dirty="0" smtClean="0"/>
              <a:t>：移動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シフト＋</a:t>
            </a:r>
            <a:r>
              <a:rPr kumimoji="1" lang="en-US" altLang="ja-JP" dirty="0" smtClean="0"/>
              <a:t>DSWD</a:t>
            </a:r>
            <a:r>
              <a:rPr kumimoji="1" lang="ja-JP" altLang="en-US" dirty="0" smtClean="0"/>
              <a:t>：ダッシュ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スペースキー：ジャンプ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17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3431" y="272562"/>
            <a:ext cx="158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ゲーム画面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63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63769" y="369277"/>
            <a:ext cx="1538654" cy="422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63769" y="2989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785" y="1072662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Unity5.6.7f1(64bit)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5462" y="1925515"/>
            <a:ext cx="31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使用</a:t>
            </a:r>
            <a:r>
              <a:rPr kumimoji="1" lang="ja-JP" altLang="en-US" dirty="0"/>
              <a:t>アセット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7346" y="2497015"/>
            <a:ext cx="16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EasyFPS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2694" y="2883849"/>
            <a:ext cx="285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ZombieAnimationPackFree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5462" y="3455349"/>
            <a:ext cx="313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RPG FPS game assets industrial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442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471</TotalTime>
  <Words>53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Impact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17</cp:revision>
  <dcterms:created xsi:type="dcterms:W3CDTF">2020-01-10T02:37:26Z</dcterms:created>
  <dcterms:modified xsi:type="dcterms:W3CDTF">2020-01-21T02:19:01Z</dcterms:modified>
</cp:coreProperties>
</file>