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69" r:id="rId3"/>
    <p:sldId id="271" r:id="rId4"/>
    <p:sldId id="257" r:id="rId5"/>
    <p:sldId id="258" r:id="rId6"/>
    <p:sldId id="259" r:id="rId7"/>
    <p:sldId id="272" r:id="rId8"/>
    <p:sldId id="260" r:id="rId9"/>
    <p:sldId id="261" r:id="rId10"/>
    <p:sldId id="262" r:id="rId11"/>
    <p:sldId id="263" r:id="rId12"/>
    <p:sldId id="265" r:id="rId13"/>
    <p:sldId id="264" r:id="rId14"/>
    <p:sldId id="266" r:id="rId15"/>
    <p:sldId id="267" r:id="rId16"/>
    <p:sldId id="268" r:id="rId17"/>
    <p:sldId id="270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5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79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53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624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205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23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870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513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0382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862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0017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23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C4F9632-88BB-4E63-BB46-67284E6DABAF}" type="datetimeFigureOut">
              <a:rPr lang="pt-BR" smtClean="0"/>
              <a:t>03/04/2018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86304000-13A8-4DBD-8BC9-620B3F4F5F46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59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Programa</a:t>
            </a:r>
            <a:r>
              <a:rPr lang="pt-BR" dirty="0" err="1"/>
              <a:t>ção</a:t>
            </a:r>
            <a:r>
              <a:rPr lang="pt-BR" dirty="0"/>
              <a:t> Básica com </a:t>
            </a:r>
            <a:r>
              <a:rPr lang="pt-BR" dirty="0" err="1"/>
              <a:t>Scratch</a:t>
            </a:r>
            <a:r>
              <a:rPr lang="pt-BR" dirty="0"/>
              <a:t> – Parte 1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51987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Orientador: Prof. Claudio Coutinho</a:t>
            </a:r>
          </a:p>
          <a:p>
            <a:r>
              <a:rPr lang="pt-BR" dirty="0"/>
              <a:t>Discente: Victor </a:t>
            </a:r>
            <a:r>
              <a:rPr lang="pt-BR" dirty="0" err="1"/>
              <a:t>hugo</a:t>
            </a:r>
            <a:r>
              <a:rPr lang="pt-BR" dirty="0"/>
              <a:t> </a:t>
            </a:r>
            <a:r>
              <a:rPr lang="pt-BR" dirty="0" err="1"/>
              <a:t>viana</a:t>
            </a:r>
            <a:endParaRPr lang="pt-BR" dirty="0"/>
          </a:p>
          <a:p>
            <a:r>
              <a:rPr lang="pt-BR" dirty="0"/>
              <a:t>FACEEL - Faculdade de Computação e Engenharia Elétrica</a:t>
            </a:r>
          </a:p>
          <a:p>
            <a:r>
              <a:rPr lang="pt-BR" dirty="0"/>
              <a:t>UNIFESSPA – Universidade Federal do Sul e Sudeste do Pará</a:t>
            </a:r>
          </a:p>
        </p:txBody>
      </p:sp>
      <p:pic>
        <p:nvPicPr>
          <p:cNvPr id="1026" name="Picture 2" descr="https://upload.wikimedia.org/wikipedia/commons/thumb/d/d4/Scratchcat.svg/1200px-Scratchcat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996" y="176296"/>
            <a:ext cx="1559469" cy="1684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457" y="131592"/>
            <a:ext cx="1654273" cy="172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9075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1993" y="1835007"/>
            <a:ext cx="4010025" cy="310515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376" y="5332772"/>
            <a:ext cx="1180208" cy="664906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pt-BR" dirty="0"/>
              <a:t>Dança</a:t>
            </a:r>
          </a:p>
        </p:txBody>
      </p:sp>
    </p:spTree>
    <p:extLst>
      <p:ext uri="{BB962C8B-B14F-4D97-AF65-F5344CB8AC3E}">
        <p14:creationId xmlns:p14="http://schemas.microsoft.com/office/powerpoint/2010/main" val="921030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Dança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898" y="2130374"/>
            <a:ext cx="4229100" cy="3609975"/>
          </a:xfrm>
          <a:prstGeom prst="rect">
            <a:avLst/>
          </a:prstGeom>
        </p:spPr>
      </p:pic>
      <p:sp>
        <p:nvSpPr>
          <p:cNvPr id="5" name="Nuvem 4"/>
          <p:cNvSpPr/>
          <p:nvPr/>
        </p:nvSpPr>
        <p:spPr>
          <a:xfrm>
            <a:off x="2320412" y="3264311"/>
            <a:ext cx="1769807" cy="13076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Retorna para o início</a:t>
            </a:r>
          </a:p>
        </p:txBody>
      </p:sp>
      <p:cxnSp>
        <p:nvCxnSpPr>
          <p:cNvPr id="6" name="Conector de seta reta 5"/>
          <p:cNvCxnSpPr>
            <a:stCxn id="5" idx="0"/>
          </p:cNvCxnSpPr>
          <p:nvPr/>
        </p:nvCxnSpPr>
        <p:spPr>
          <a:xfrm flipV="1">
            <a:off x="4088744" y="3421628"/>
            <a:ext cx="1643462" cy="49652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40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Trocando fantasia (animação)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9713" y="2286000"/>
            <a:ext cx="4152900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7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Tecla de ativação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1455" y="2219632"/>
            <a:ext cx="42100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28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fundo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7301" y="2837474"/>
            <a:ext cx="2027398" cy="1121032"/>
          </a:xfrm>
          <a:prstGeom prst="rect">
            <a:avLst/>
          </a:prstGeom>
        </p:spPr>
      </p:pic>
      <p:cxnSp>
        <p:nvCxnSpPr>
          <p:cNvPr id="5" name="Conector de seta reta 4"/>
          <p:cNvCxnSpPr/>
          <p:nvPr/>
        </p:nvCxnSpPr>
        <p:spPr>
          <a:xfrm flipV="1">
            <a:off x="2788430" y="3575048"/>
            <a:ext cx="1396180" cy="1012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Nuvem 7"/>
          <p:cNvSpPr/>
          <p:nvPr/>
        </p:nvSpPr>
        <p:spPr>
          <a:xfrm>
            <a:off x="1097280" y="4184649"/>
            <a:ext cx="1769807" cy="13076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Escolher plano de fundo</a:t>
            </a:r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4340" y="2497827"/>
            <a:ext cx="2263725" cy="2154442"/>
          </a:xfrm>
          <a:prstGeom prst="rect">
            <a:avLst/>
          </a:prstGeom>
        </p:spPr>
      </p:pic>
      <p:sp>
        <p:nvSpPr>
          <p:cNvPr id="10" name="Seta para a direita 9"/>
          <p:cNvSpPr/>
          <p:nvPr/>
        </p:nvSpPr>
        <p:spPr>
          <a:xfrm>
            <a:off x="6617109" y="3014532"/>
            <a:ext cx="924233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4595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fundo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164" y="2632433"/>
            <a:ext cx="4314825" cy="3086100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24" y="2456220"/>
            <a:ext cx="4562475" cy="3438525"/>
          </a:xfrm>
          <a:prstGeom prst="rect">
            <a:avLst/>
          </a:prstGeom>
        </p:spPr>
      </p:pic>
      <p:cxnSp>
        <p:nvCxnSpPr>
          <p:cNvPr id="7" name="Conector de seta reta 6"/>
          <p:cNvCxnSpPr/>
          <p:nvPr/>
        </p:nvCxnSpPr>
        <p:spPr>
          <a:xfrm flipH="1">
            <a:off x="3352801" y="2468234"/>
            <a:ext cx="1563328" cy="11795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Nuvem 7"/>
          <p:cNvSpPr/>
          <p:nvPr/>
        </p:nvSpPr>
        <p:spPr>
          <a:xfrm>
            <a:off x="4695732" y="1668873"/>
            <a:ext cx="2216192" cy="96356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Altere as coordenadas</a:t>
            </a:r>
          </a:p>
        </p:txBody>
      </p:sp>
    </p:spTree>
    <p:extLst>
      <p:ext uri="{BB962C8B-B14F-4D97-AF65-F5344CB8AC3E}">
        <p14:creationId xmlns:p14="http://schemas.microsoft.com/office/powerpoint/2010/main" val="288753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Criando vídeo</a:t>
            </a:r>
          </a:p>
        </p:txBody>
      </p:sp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0108" y="2338694"/>
            <a:ext cx="1743075" cy="242887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342" y="2338694"/>
            <a:ext cx="4486275" cy="2200275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5801032" y="4070555"/>
            <a:ext cx="648929" cy="3932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Seta para a direita 6"/>
          <p:cNvSpPr/>
          <p:nvPr/>
        </p:nvSpPr>
        <p:spPr>
          <a:xfrm rot="10800000">
            <a:off x="6449961" y="5267140"/>
            <a:ext cx="924233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 para a direita 7"/>
          <p:cNvSpPr/>
          <p:nvPr/>
        </p:nvSpPr>
        <p:spPr>
          <a:xfrm rot="19417722">
            <a:off x="8562580" y="2545324"/>
            <a:ext cx="924233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de cantos arredondados 8"/>
          <p:cNvSpPr/>
          <p:nvPr/>
        </p:nvSpPr>
        <p:spPr>
          <a:xfrm>
            <a:off x="9771670" y="2060226"/>
            <a:ext cx="1515762" cy="393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espaço</a:t>
            </a:r>
          </a:p>
        </p:txBody>
      </p:sp>
      <p:sp>
        <p:nvSpPr>
          <p:cNvPr id="10" name="Seta para a direita 9"/>
          <p:cNvSpPr/>
          <p:nvPr/>
        </p:nvSpPr>
        <p:spPr>
          <a:xfrm rot="5400000">
            <a:off x="10067434" y="2786215"/>
            <a:ext cx="924233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Nuvem 10"/>
          <p:cNvSpPr/>
          <p:nvPr/>
        </p:nvSpPr>
        <p:spPr>
          <a:xfrm>
            <a:off x="9644646" y="3810000"/>
            <a:ext cx="1769807" cy="130769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Aguarde alguns segundos</a:t>
            </a:r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174" y="5500165"/>
            <a:ext cx="2632749" cy="408530"/>
          </a:xfrm>
          <a:prstGeom prst="rect">
            <a:avLst/>
          </a:prstGeom>
        </p:spPr>
      </p:pic>
      <p:cxnSp>
        <p:nvCxnSpPr>
          <p:cNvPr id="13" name="Conector de seta reta 12"/>
          <p:cNvCxnSpPr/>
          <p:nvPr/>
        </p:nvCxnSpPr>
        <p:spPr>
          <a:xfrm>
            <a:off x="8746185" y="5034116"/>
            <a:ext cx="623957" cy="46604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ângulo de cantos arredondados 16"/>
          <p:cNvSpPr/>
          <p:nvPr/>
        </p:nvSpPr>
        <p:spPr>
          <a:xfrm>
            <a:off x="7840421" y="4640826"/>
            <a:ext cx="1515762" cy="3932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Pare</a:t>
            </a:r>
          </a:p>
        </p:txBody>
      </p:sp>
      <p:sp>
        <p:nvSpPr>
          <p:cNvPr id="18" name="Seta para a direita 17"/>
          <p:cNvSpPr/>
          <p:nvPr/>
        </p:nvSpPr>
        <p:spPr>
          <a:xfrm>
            <a:off x="2918546" y="3322073"/>
            <a:ext cx="924233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2779" y="4990207"/>
            <a:ext cx="2219325" cy="1133475"/>
          </a:xfrm>
          <a:prstGeom prst="rect">
            <a:avLst/>
          </a:prstGeom>
        </p:spPr>
      </p:pic>
      <p:sp>
        <p:nvSpPr>
          <p:cNvPr id="20" name="Retângulo de cantos arredondados 19"/>
          <p:cNvSpPr/>
          <p:nvPr/>
        </p:nvSpPr>
        <p:spPr>
          <a:xfrm>
            <a:off x="4303512" y="5650598"/>
            <a:ext cx="1310707" cy="39329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Seta para a direita 20"/>
          <p:cNvSpPr/>
          <p:nvPr/>
        </p:nvSpPr>
        <p:spPr>
          <a:xfrm rot="10800000">
            <a:off x="2644042" y="5267140"/>
            <a:ext cx="924233" cy="766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de cantos arredondados 21"/>
          <p:cNvSpPr/>
          <p:nvPr/>
        </p:nvSpPr>
        <p:spPr>
          <a:xfrm>
            <a:off x="865724" y="5244034"/>
            <a:ext cx="1515762" cy="8131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Salve o arquivo no disco</a:t>
            </a:r>
          </a:p>
        </p:txBody>
      </p:sp>
    </p:spTree>
    <p:extLst>
      <p:ext uri="{BB962C8B-B14F-4D97-AF65-F5344CB8AC3E}">
        <p14:creationId xmlns:p14="http://schemas.microsoft.com/office/powerpoint/2010/main" val="3395945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7" grpId="0" animBg="1"/>
      <p:bldP spid="18" grpId="0" animBg="1"/>
      <p:bldP spid="20" grpId="0" animBg="1"/>
      <p:bldP spid="21" grpId="0" animBg="1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</a:t>
            </a:r>
            <a:r>
              <a:rPr lang="pt-BR" sz="2800" dirty="0"/>
              <a:t>Faça uma animação com outro “ator”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Altere o plano de fundo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Faça o ator caminhar pelo palco e, quando tocar na borda (existe um bloco em “Movimento”), deve girar (existe um bloco em “Movimento”) e caminhar na direção oposta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800" dirty="0"/>
              <a:t> Grave a animação em um arquivo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3135" y="1815718"/>
            <a:ext cx="2672751" cy="442913"/>
          </a:xfrm>
          <a:prstGeom prst="rect">
            <a:avLst/>
          </a:prstGeom>
        </p:spPr>
      </p:pic>
      <p:sp>
        <p:nvSpPr>
          <p:cNvPr id="5" name="Retângulo de cantos arredondados 4"/>
          <p:cNvSpPr/>
          <p:nvPr/>
        </p:nvSpPr>
        <p:spPr>
          <a:xfrm>
            <a:off x="8014035" y="1737115"/>
            <a:ext cx="313536" cy="551287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92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Agenda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Introdução à programação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Interface do </a:t>
            </a:r>
            <a:r>
              <a:rPr lang="pt-BR" sz="2400" dirty="0" err="1"/>
              <a:t>Scratch</a:t>
            </a:r>
            <a:endParaRPr lang="pt-BR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Blocos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Sons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Repetição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Animação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Plano de fundo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Geração de vídeo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sz="2400" dirty="0"/>
              <a:t> Parte 2...</a:t>
            </a:r>
          </a:p>
          <a:p>
            <a:pPr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8450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A33E9-D628-48CC-BE5B-4A1F8D985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 à programação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7EA481-7C14-45B8-A1C9-50F67F232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O que é programação?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Como aprender?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Prática!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pt-BR" dirty="0"/>
              <a:t> E o </a:t>
            </a:r>
            <a:r>
              <a:rPr lang="pt-BR" dirty="0" err="1"/>
              <a:t>Scratch</a:t>
            </a:r>
            <a:r>
              <a:rPr lang="pt-BR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681920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383041"/>
            <a:ext cx="8153400" cy="5895975"/>
          </a:xfrm>
          <a:prstGeom prst="rect">
            <a:avLst/>
          </a:prstGeom>
        </p:spPr>
      </p:pic>
      <p:sp>
        <p:nvSpPr>
          <p:cNvPr id="6" name="Retângulo de cantos arredondados 5"/>
          <p:cNvSpPr/>
          <p:nvPr/>
        </p:nvSpPr>
        <p:spPr>
          <a:xfrm>
            <a:off x="6080288" y="1008668"/>
            <a:ext cx="697584" cy="34879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de cantos arredondados 6"/>
          <p:cNvSpPr/>
          <p:nvPr/>
        </p:nvSpPr>
        <p:spPr>
          <a:xfrm>
            <a:off x="6777872" y="659876"/>
            <a:ext cx="1263192" cy="29223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de seta reta 8"/>
          <p:cNvCxnSpPr>
            <a:stCxn id="25" idx="0"/>
          </p:cNvCxnSpPr>
          <p:nvPr/>
        </p:nvCxnSpPr>
        <p:spPr>
          <a:xfrm flipV="1">
            <a:off x="666371" y="2625214"/>
            <a:ext cx="2184984" cy="180913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/>
          <p:cNvCxnSpPr/>
          <p:nvPr/>
        </p:nvCxnSpPr>
        <p:spPr>
          <a:xfrm flipV="1">
            <a:off x="1805651" y="6134582"/>
            <a:ext cx="1250065" cy="39354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de seta reta 12"/>
          <p:cNvCxnSpPr/>
          <p:nvPr/>
        </p:nvCxnSpPr>
        <p:spPr>
          <a:xfrm flipH="1" flipV="1">
            <a:off x="8380071" y="3194613"/>
            <a:ext cx="2176040" cy="167832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ângulo de cantos arredondados 15"/>
          <p:cNvSpPr/>
          <p:nvPr/>
        </p:nvSpPr>
        <p:spPr>
          <a:xfrm>
            <a:off x="6814523" y="1266533"/>
            <a:ext cx="1854915" cy="116415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7" name="Conector de seta reta 16"/>
          <p:cNvCxnSpPr/>
          <p:nvPr/>
        </p:nvCxnSpPr>
        <p:spPr>
          <a:xfrm flipV="1">
            <a:off x="6043637" y="1357460"/>
            <a:ext cx="385443" cy="621924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ângulo de cantos arredondados 19"/>
          <p:cNvSpPr/>
          <p:nvPr/>
        </p:nvSpPr>
        <p:spPr>
          <a:xfrm>
            <a:off x="5301205" y="1979384"/>
            <a:ext cx="1374028" cy="645829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Botões de início e fim</a:t>
            </a:r>
          </a:p>
        </p:txBody>
      </p:sp>
      <p:cxnSp>
        <p:nvCxnSpPr>
          <p:cNvPr id="21" name="Conector de seta reta 20"/>
          <p:cNvCxnSpPr/>
          <p:nvPr/>
        </p:nvCxnSpPr>
        <p:spPr>
          <a:xfrm flipH="1" flipV="1">
            <a:off x="8041064" y="763266"/>
            <a:ext cx="2515047" cy="12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tângulo de cantos arredondados 23"/>
          <p:cNvSpPr/>
          <p:nvPr/>
        </p:nvSpPr>
        <p:spPr>
          <a:xfrm>
            <a:off x="10575900" y="440351"/>
            <a:ext cx="1438621" cy="1423173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Botões para editar o objeto selecionado no palco</a:t>
            </a:r>
          </a:p>
        </p:txBody>
      </p:sp>
      <p:sp>
        <p:nvSpPr>
          <p:cNvPr id="25" name="Retângulo de cantos arredondados 24"/>
          <p:cNvSpPr/>
          <p:nvPr/>
        </p:nvSpPr>
        <p:spPr>
          <a:xfrm>
            <a:off x="71100" y="4434348"/>
            <a:ext cx="1190541" cy="357571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Palco</a:t>
            </a:r>
          </a:p>
        </p:txBody>
      </p:sp>
      <p:sp>
        <p:nvSpPr>
          <p:cNvPr id="27" name="Retângulo de cantos arredondados 26"/>
          <p:cNvSpPr/>
          <p:nvPr/>
        </p:nvSpPr>
        <p:spPr>
          <a:xfrm>
            <a:off x="162046" y="5613722"/>
            <a:ext cx="1643605" cy="1166116"/>
          </a:xfrm>
          <a:prstGeom prst="round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Todos os objetos usados na animação</a:t>
            </a:r>
          </a:p>
        </p:txBody>
      </p:sp>
      <p:cxnSp>
        <p:nvCxnSpPr>
          <p:cNvPr id="29" name="Conector de seta reta 28"/>
          <p:cNvCxnSpPr>
            <a:stCxn id="32" idx="1"/>
          </p:cNvCxnSpPr>
          <p:nvPr/>
        </p:nvCxnSpPr>
        <p:spPr>
          <a:xfrm flipH="1" flipV="1">
            <a:off x="9595413" y="3276972"/>
            <a:ext cx="960698" cy="456532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tângulo de cantos arredondados 31"/>
          <p:cNvSpPr/>
          <p:nvPr/>
        </p:nvSpPr>
        <p:spPr>
          <a:xfrm>
            <a:off x="10556111" y="3276972"/>
            <a:ext cx="1458411" cy="913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Área de conexão dos comandos</a:t>
            </a:r>
          </a:p>
        </p:txBody>
      </p:sp>
      <p:sp>
        <p:nvSpPr>
          <p:cNvPr id="35" name="Retângulo de cantos arredondados 34"/>
          <p:cNvSpPr/>
          <p:nvPr/>
        </p:nvSpPr>
        <p:spPr>
          <a:xfrm>
            <a:off x="10576477" y="4713569"/>
            <a:ext cx="1458411" cy="913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Blocos de comando disponíveis</a:t>
            </a:r>
          </a:p>
        </p:txBody>
      </p:sp>
      <p:cxnSp>
        <p:nvCxnSpPr>
          <p:cNvPr id="36" name="Conector de seta reta 35"/>
          <p:cNvCxnSpPr>
            <a:stCxn id="39" idx="1"/>
          </p:cNvCxnSpPr>
          <p:nvPr/>
        </p:nvCxnSpPr>
        <p:spPr>
          <a:xfrm flipH="1" flipV="1">
            <a:off x="8669440" y="1880773"/>
            <a:ext cx="1886670" cy="687639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tângulo de cantos arredondados 38"/>
          <p:cNvSpPr/>
          <p:nvPr/>
        </p:nvSpPr>
        <p:spPr>
          <a:xfrm>
            <a:off x="10556110" y="2111880"/>
            <a:ext cx="1458411" cy="913064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Categorias de blocos de comando</a:t>
            </a:r>
          </a:p>
        </p:txBody>
      </p:sp>
    </p:spTree>
    <p:extLst>
      <p:ext uri="{BB962C8B-B14F-4D97-AF65-F5344CB8AC3E}">
        <p14:creationId xmlns:p14="http://schemas.microsoft.com/office/powerpoint/2010/main" val="156452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6" grpId="0" animBg="1"/>
      <p:bldP spid="20" grpId="0" animBg="1"/>
      <p:bldP spid="24" grpId="0" animBg="1"/>
      <p:bldP spid="25" grpId="0" animBg="1"/>
      <p:bldP spid="27" grpId="0" animBg="1"/>
      <p:bldP spid="32" grpId="0" animBg="1"/>
      <p:bldP spid="35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Algoritmo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957" y="2030821"/>
            <a:ext cx="2928086" cy="16366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07" y="4516694"/>
            <a:ext cx="1180208" cy="66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26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Algoritmo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957" y="2030821"/>
            <a:ext cx="2928086" cy="16366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07" y="4516694"/>
            <a:ext cx="1180208" cy="6649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957" y="2030821"/>
            <a:ext cx="3133936" cy="163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12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3A42E3D-83F2-47C2-8413-D90C6F16D7D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9122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1º Algoritmo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957" y="2030821"/>
            <a:ext cx="2928086" cy="1636611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4907" y="4516694"/>
            <a:ext cx="1180208" cy="6649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1957" y="2030821"/>
            <a:ext cx="3133936" cy="1636611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0" y="2030821"/>
            <a:ext cx="361950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967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Repetição</a:t>
            </a:r>
          </a:p>
        </p:txBody>
      </p:sp>
      <p:sp>
        <p:nvSpPr>
          <p:cNvPr id="5" name="Nuvem 4"/>
          <p:cNvSpPr/>
          <p:nvPr/>
        </p:nvSpPr>
        <p:spPr>
          <a:xfrm>
            <a:off x="1012724" y="3264310"/>
            <a:ext cx="3077496" cy="2310581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Podemos fazer com que uma sequência de comandos seja sempre repetida</a:t>
            </a:r>
            <a:endParaRPr lang="pt-BR" dirty="0">
              <a:solidFill>
                <a:schemeClr val="tx1"/>
              </a:solidFill>
            </a:endParaRP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6926" y="2240219"/>
            <a:ext cx="5131613" cy="3020040"/>
          </a:xfrm>
          <a:prstGeom prst="rect">
            <a:avLst/>
          </a:prstGeom>
        </p:spPr>
      </p:pic>
      <p:cxnSp>
        <p:nvCxnSpPr>
          <p:cNvPr id="7" name="Conector de seta reta 6"/>
          <p:cNvCxnSpPr>
            <a:stCxn id="5" idx="0"/>
          </p:cNvCxnSpPr>
          <p:nvPr/>
        </p:nvCxnSpPr>
        <p:spPr>
          <a:xfrm flipV="1">
            <a:off x="4087655" y="3451124"/>
            <a:ext cx="2234487" cy="968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33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iva">
  <a:themeElements>
    <a:clrScheme name="Retrospec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704</TotalTime>
  <Words>236</Words>
  <Application>Microsoft Office PowerPoint</Application>
  <PresentationFormat>Widescreen</PresentationFormat>
  <Paragraphs>51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Retrospectiva</vt:lpstr>
      <vt:lpstr>Programação Básica com Scratch – Parte 1</vt:lpstr>
      <vt:lpstr>Agenda</vt:lpstr>
      <vt:lpstr>Introdução à programação</vt:lpstr>
      <vt:lpstr>Apresentação do PowerPoint</vt:lpstr>
      <vt:lpstr>1º Algoritmo</vt:lpstr>
      <vt:lpstr>1º Algoritmo</vt:lpstr>
      <vt:lpstr>Apresentação do PowerPoint</vt:lpstr>
      <vt:lpstr>1º Algoritmo</vt:lpstr>
      <vt:lpstr>Repetição</vt:lpstr>
      <vt:lpstr>Dança</vt:lpstr>
      <vt:lpstr>Dança</vt:lpstr>
      <vt:lpstr>Trocando fantasia (animação)</vt:lpstr>
      <vt:lpstr>Tecla de ativação</vt:lpstr>
      <vt:lpstr>Plano de fundo</vt:lpstr>
      <vt:lpstr>Plano de fundo</vt:lpstr>
      <vt:lpstr>Criando vídeo</vt:lpstr>
      <vt:lpstr>Exercício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Básica com Scratch</dc:title>
  <dc:creator>Claudio</dc:creator>
  <cp:lastModifiedBy>TorugoK</cp:lastModifiedBy>
  <cp:revision>38</cp:revision>
  <dcterms:created xsi:type="dcterms:W3CDTF">2017-05-23T14:06:03Z</dcterms:created>
  <dcterms:modified xsi:type="dcterms:W3CDTF">2018-04-04T01:25:02Z</dcterms:modified>
</cp:coreProperties>
</file>