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72" r:id="rId6"/>
    <p:sldId id="273" r:id="rId7"/>
    <p:sldId id="276" r:id="rId8"/>
    <p:sldId id="275" r:id="rId9"/>
    <p:sldId id="278" r:id="rId10"/>
    <p:sldId id="274" r:id="rId11"/>
    <p:sldId id="277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ugoK" initials="T" lastIdx="1" clrIdx="0">
    <p:extLst>
      <p:ext uri="{19B8F6BF-5375-455C-9EA6-DF929625EA0E}">
        <p15:presenceInfo xmlns:p15="http://schemas.microsoft.com/office/powerpoint/2012/main" userId="Torug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9876-2DD9-4D15-A5CB-7D1A5F86FEBE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5B899-ADB3-4EA8-AE68-444479E81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17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3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24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2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3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0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13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1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Programa</a:t>
            </a:r>
            <a:r>
              <a:rPr lang="pt-BR" dirty="0" err="1"/>
              <a:t>ção</a:t>
            </a:r>
            <a:r>
              <a:rPr lang="pt-BR" dirty="0"/>
              <a:t> Básica com </a:t>
            </a:r>
            <a:r>
              <a:rPr lang="pt-BR" dirty="0" err="1"/>
              <a:t>Scratch</a:t>
            </a:r>
            <a:r>
              <a:rPr lang="pt-BR" dirty="0"/>
              <a:t> – Parte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3051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Orientador: Prof. Claudio Coutinho</a:t>
            </a:r>
          </a:p>
          <a:p>
            <a:r>
              <a:rPr lang="pt-BR" dirty="0"/>
              <a:t>Discente: Victor </a:t>
            </a:r>
            <a:r>
              <a:rPr lang="pt-BR" dirty="0" err="1"/>
              <a:t>hugo</a:t>
            </a:r>
            <a:r>
              <a:rPr lang="pt-BR" dirty="0"/>
              <a:t> </a:t>
            </a:r>
            <a:r>
              <a:rPr lang="pt-BR" dirty="0" err="1"/>
              <a:t>viana</a:t>
            </a:r>
            <a:endParaRPr lang="pt-BR" dirty="0"/>
          </a:p>
          <a:p>
            <a:r>
              <a:rPr lang="pt-BR" dirty="0"/>
              <a:t>FACEEL - Faculdade de Computação e Engenharia Elétrica</a:t>
            </a:r>
          </a:p>
          <a:p>
            <a:r>
              <a:rPr lang="pt-BR" dirty="0"/>
              <a:t>UNIFESSPA – Universidade Federal do Sul e Sudeste do Pará</a:t>
            </a:r>
          </a:p>
        </p:txBody>
      </p:sp>
      <p:pic>
        <p:nvPicPr>
          <p:cNvPr id="1026" name="Picture 2" descr="https://upload.wikimedia.org/wikipedia/commons/thumb/d/d4/Scratchcat.svg/1200px-Scratchca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996" y="176296"/>
            <a:ext cx="1559469" cy="168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7" y="131592"/>
            <a:ext cx="1654273" cy="17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96B30-308C-4D98-91D6-55F51072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o game over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26CBD-E375-40F5-95FC-75A2EE82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Checar se a cor do chão foi tocada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Game Over!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Chegar se está tocando nas barras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Game Over!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0CB69F-42D1-4F90-93D9-971E1E0A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59" y="3537374"/>
            <a:ext cx="7320282" cy="24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206CC-4BE4-4371-9F0B-E4D16516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Pontuação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9FBB2B-7B05-47D6-8A6A-89461050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Cria uma variável chamada Pontos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Quando começar como um clone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Esperar 2 segundos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Se a posição x da barra for menor que 240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Adicione 1 a Pontos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403290-0301-47A3-A0CF-2E8BDDB3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3429000"/>
            <a:ext cx="3276600" cy="1800225"/>
          </a:xfrm>
          <a:prstGeom prst="rect">
            <a:avLst/>
          </a:prstGeom>
        </p:spPr>
      </p:pic>
      <p:pic>
        <p:nvPicPr>
          <p:cNvPr id="6" name="Picture 2" descr="Resultado de imagem para eixos cartesianos">
            <a:extLst>
              <a:ext uri="{FF2B5EF4-FFF2-40B4-BE49-F238E27FC236}">
                <a16:creationId xmlns:a16="http://schemas.microsoft.com/office/drawing/2014/main" id="{B302E7B8-3D09-491B-BBCC-D027244D9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2" y="3801252"/>
            <a:ext cx="2638778" cy="263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1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206CC-4BE4-4371-9F0B-E4D16516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Pontuação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9FBB2B-7B05-47D6-8A6A-89461050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Resete o valor da pontuação sempre que iniciar um novo jogo(No pássaro)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24DF0E-C753-4426-BC7A-AA2AA4CC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468" y="2789060"/>
            <a:ext cx="2405063" cy="24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D708E-6FCC-41AD-8463-8AD5D284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gravidade realista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BC7207-7AA1-448C-99EB-852EBB94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Cria uma variável chamada Gravidade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4A2322-F578-4265-A4ED-C87F5E62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61017"/>
            <a:ext cx="2678697" cy="17819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B0D080A-3EA1-42BE-811C-8DEA475AD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199" y="3061017"/>
            <a:ext cx="2557259" cy="18570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037E31-9AF2-4B4F-9752-DBCB97E64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560" y="3061017"/>
            <a:ext cx="3238500" cy="17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9C749-37B2-4375-9B6D-907BF4D8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p/casa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195C2-90A0-438D-AFD9-F82A6FB8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 </a:t>
            </a:r>
            <a:r>
              <a:rPr lang="pt-BR" dirty="0"/>
              <a:t>Crie um botão de start(start.sprite2)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Crie uma tela de game over com a imagem presente no diretório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Adicione som ao game over(</a:t>
            </a:r>
            <a:r>
              <a:rPr lang="pt-BR" dirty="0" err="1"/>
              <a:t>the</a:t>
            </a:r>
            <a:r>
              <a:rPr lang="pt-BR" dirty="0"/>
              <a:t> bell.mp3)</a:t>
            </a:r>
          </a:p>
        </p:txBody>
      </p:sp>
    </p:spTree>
    <p:extLst>
      <p:ext uri="{BB962C8B-B14F-4D97-AF65-F5344CB8AC3E}">
        <p14:creationId xmlns:p14="http://schemas.microsoft.com/office/powerpoint/2010/main" val="198236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18F4D-D512-4B3B-B1F3-28107B36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F61E9-98B1-4D2B-AC03-62F3E0E0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: torugok@unifesspa.edu.br</a:t>
            </a:r>
          </a:p>
        </p:txBody>
      </p:sp>
    </p:spTree>
    <p:extLst>
      <p:ext uri="{BB962C8B-B14F-4D97-AF65-F5344CB8AC3E}">
        <p14:creationId xmlns:p14="http://schemas.microsoft.com/office/powerpoint/2010/main" val="314379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Criação de um jogo no estilo </a:t>
            </a:r>
            <a:r>
              <a:rPr lang="pt-BR" sz="2400" dirty="0" err="1"/>
              <a:t>Flappy</a:t>
            </a:r>
            <a:r>
              <a:rPr lang="pt-BR" sz="2400" dirty="0"/>
              <a:t> Bird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Movimentação do pássaro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Algoritmo da Barra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Adicionando o game over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Adicionando Pontuação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Adicionando Gravidade Realista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Exercício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Conclusão</a:t>
            </a:r>
          </a:p>
        </p:txBody>
      </p:sp>
    </p:spTree>
    <p:extLst>
      <p:ext uri="{BB962C8B-B14F-4D97-AF65-F5344CB8AC3E}">
        <p14:creationId xmlns:p14="http://schemas.microsoft.com/office/powerpoint/2010/main" val="134845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CF295-DCD0-4826-8F96-A2BF801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Flappy</a:t>
            </a:r>
            <a:r>
              <a:rPr lang="pt-BR" dirty="0"/>
              <a:t> Bird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7D688EE-7B4B-4FC1-86D5-D8CC34FE4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275" y="2014538"/>
            <a:ext cx="65817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8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D4614-C3BF-4FFD-9EC0-FB850C79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Setup Básico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8389824-5555-445A-A94F-67F99C6F4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971" y="1846263"/>
            <a:ext cx="456038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1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F8912-12C2-443A-8414-BFFEE4F7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Movimentação do pássaro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F4EB3-DE15-4653-B760-FFAD9A94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Adicionando gravidade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Centralizar o Personagem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Adicionar movimento em –y (Sempre)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452902-88E7-427C-88F6-678711FC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562" y="3429000"/>
            <a:ext cx="2936875" cy="2318586"/>
          </a:xfrm>
          <a:prstGeom prst="rect">
            <a:avLst/>
          </a:prstGeom>
        </p:spPr>
      </p:pic>
      <p:pic>
        <p:nvPicPr>
          <p:cNvPr id="1026" name="Picture 2" descr="Resultado de imagem para eixos cartesianos">
            <a:extLst>
              <a:ext uri="{FF2B5EF4-FFF2-40B4-BE49-F238E27FC236}">
                <a16:creationId xmlns:a16="http://schemas.microsoft.com/office/drawing/2014/main" id="{1E29A162-9C6B-482F-ABD9-250F0465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3" y="3598333"/>
            <a:ext cx="2638778" cy="263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96B30-308C-4D98-91D6-55F51072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Movimentação do pássaro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26CBD-E375-40F5-95FC-75A2EE82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Adicionando o pulo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Checar se a tecla espaço foi pressionada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Adicionar movimento em +y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E34756-A57E-4D68-AD9B-81478535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51" y="2972999"/>
            <a:ext cx="3558497" cy="1768333"/>
          </a:xfrm>
          <a:prstGeom prst="rect">
            <a:avLst/>
          </a:prstGeom>
        </p:spPr>
      </p:pic>
      <p:pic>
        <p:nvPicPr>
          <p:cNvPr id="2050" name="Picture 2" descr="Resultado de imagem para eixos cartesianos">
            <a:extLst>
              <a:ext uri="{FF2B5EF4-FFF2-40B4-BE49-F238E27FC236}">
                <a16:creationId xmlns:a16="http://schemas.microsoft.com/office/drawing/2014/main" id="{82AD2484-87B6-447B-8180-428B034F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" y="3393721"/>
            <a:ext cx="2695222" cy="26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05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96B30-308C-4D98-91D6-55F51072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Movimentação do pássaro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26CBD-E375-40F5-95FC-75A2EE82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Adicionando animação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Se a tecla espaço for pressionada -&gt; mudar de fantasia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Esperar 0.2s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Voltar para a fantasia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8C868E-57FA-4212-8DA9-C12A49BE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6178"/>
            <a:ext cx="3057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7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206CC-4BE4-4371-9F0B-E4D16516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da barra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9FBB2B-7B05-47D6-8A6A-89461050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Esconder a barra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Esperar 5 segundos para o jogador se habituar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Entrar em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Esperar 2 segundos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Criar um clone da barra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423504-6CCD-487D-9559-39C37EF5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596" y="3429000"/>
            <a:ext cx="2518807" cy="24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7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206CC-4BE4-4371-9F0B-E4D16516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da barra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9FBB2B-7B05-47D6-8A6A-89461050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Quando começar como um clone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Mudar fantasia a partir de um número aleatório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Mudar posição em x(150) e y(0)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Mostrar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Movimentação de um canto a outro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Esconda e apague o clone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B613CB-2694-4467-ACC0-7D730949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686" y="4026607"/>
            <a:ext cx="4258628" cy="2182282"/>
          </a:xfrm>
          <a:prstGeom prst="rect">
            <a:avLst/>
          </a:prstGeom>
        </p:spPr>
      </p:pic>
      <p:pic>
        <p:nvPicPr>
          <p:cNvPr id="5" name="Picture 2" descr="Resultado de imagem para eixos cartesianos">
            <a:extLst>
              <a:ext uri="{FF2B5EF4-FFF2-40B4-BE49-F238E27FC236}">
                <a16:creationId xmlns:a16="http://schemas.microsoft.com/office/drawing/2014/main" id="{37176F95-7B0F-464C-9532-2D131DF3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3" y="3857414"/>
            <a:ext cx="2638778" cy="263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114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930</TotalTime>
  <Words>335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Retrospectiva</vt:lpstr>
      <vt:lpstr>Programação Básica com Scratch – Parte 3</vt:lpstr>
      <vt:lpstr>Agenda</vt:lpstr>
      <vt:lpstr>Flappy Bird</vt:lpstr>
      <vt:lpstr>Setup Básico</vt:lpstr>
      <vt:lpstr>Movimentação do pássaro</vt:lpstr>
      <vt:lpstr>Movimentação do pássaro</vt:lpstr>
      <vt:lpstr>Movimentação do pássaro</vt:lpstr>
      <vt:lpstr>Algoritmo da barra</vt:lpstr>
      <vt:lpstr>Algoritmo da barra</vt:lpstr>
      <vt:lpstr>Adicionando o game over</vt:lpstr>
      <vt:lpstr>Adicionando Pontuação</vt:lpstr>
      <vt:lpstr>Adicionando Pontuação</vt:lpstr>
      <vt:lpstr>Adicionando gravidade realista</vt:lpstr>
      <vt:lpstr>Exercício p/casa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Básica com Scratch</dc:title>
  <dc:creator>Claudio</dc:creator>
  <cp:lastModifiedBy>TorugoK</cp:lastModifiedBy>
  <cp:revision>110</cp:revision>
  <dcterms:created xsi:type="dcterms:W3CDTF">2017-05-23T14:06:03Z</dcterms:created>
  <dcterms:modified xsi:type="dcterms:W3CDTF">2018-04-04T02:23:15Z</dcterms:modified>
</cp:coreProperties>
</file>