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27"/>
  </p:normalViewPr>
  <p:slideViewPr>
    <p:cSldViewPr snapToGrid="0">
      <p:cViewPr varScale="1">
        <p:scale>
          <a:sx n="124" d="100"/>
          <a:sy n="124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DCB78ED4-AFE2-4129-9268-8FF2BB5FB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31" b="96495" l="864" r="96544">
                        <a14:foregroundMark x1="7775" y1="44948" x2="7775" y2="44948"/>
                        <a14:foregroundMark x1="91793" y1="44330" x2="91793" y2="44330"/>
                        <a14:foregroundMark x1="82937" y1="14021" x2="82937" y2="14021"/>
                        <a14:foregroundMark x1="77106" y1="10722" x2="77106" y2="10722"/>
                        <a14:foregroundMark x1="75594" y1="5979" x2="75594" y2="5979"/>
                        <a14:foregroundMark x1="68251" y1="7423" x2="68251" y2="7423"/>
                        <a14:foregroundMark x1="74082" y1="1443" x2="74082" y2="1443"/>
                        <a14:foregroundMark x1="57235" y1="9691" x2="57235" y2="9691"/>
                        <a14:foregroundMark x1="49676" y1="7423" x2="49676" y2="7423"/>
                        <a14:foregroundMark x1="41685" y1="8247" x2="41685" y2="8247"/>
                        <a14:foregroundMark x1="31317" y1="4536" x2="31317" y2="4536"/>
                        <a14:foregroundMark x1="23974" y1="8660" x2="23974" y2="8660"/>
                        <a14:foregroundMark x1="12959" y1="64330" x2="12959" y2="64330"/>
                        <a14:foregroundMark x1="42765" y1="77113" x2="42765" y2="77113"/>
                        <a14:foregroundMark x1="83369" y1="77938" x2="83369" y2="77938"/>
                        <a14:foregroundMark x1="67171" y1="93196" x2="67171" y2="93196"/>
                        <a14:foregroundMark x1="68251" y1="97113" x2="68251" y2="97113"/>
                        <a14:foregroundMark x1="87473" y1="66804" x2="87473" y2="66804"/>
                        <a14:foregroundMark x1="90281" y1="73814" x2="90281" y2="73814"/>
                        <a14:foregroundMark x1="78186" y1="84948" x2="78186" y2="84948"/>
                        <a14:foregroundMark x1="31533" y1="75052" x2="31533" y2="75052"/>
                        <a14:foregroundMark x1="33909" y1="82474" x2="33909" y2="82474"/>
                        <a14:foregroundMark x1="9071" y1="65773" x2="9071" y2="65773"/>
                        <a14:foregroundMark x1="17063" y1="70722" x2="17063" y2="70722"/>
                        <a14:foregroundMark x1="4320" y1="64948" x2="4320" y2="64948"/>
                        <a14:foregroundMark x1="3888" y1="56082" x2="3888" y2="56082"/>
                        <a14:foregroundMark x1="2808" y1="50515" x2="2808" y2="50515"/>
                        <a14:foregroundMark x1="864" y1="43711" x2="864" y2="43711"/>
                        <a14:foregroundMark x1="4536" y1="32165" x2="4536" y2="32165"/>
                        <a14:foregroundMark x1="8639" y1="23299" x2="8639" y2="23299"/>
                        <a14:foregroundMark x1="8855" y1="22680" x2="8855" y2="22680"/>
                        <a14:foregroundMark x1="9071" y1="23093" x2="9071" y2="23093"/>
                        <a14:foregroundMark x1="15983" y1="21031" x2="15983" y2="21031"/>
                        <a14:foregroundMark x1="20950" y1="15258" x2="20950" y2="15258"/>
                        <a14:foregroundMark x1="31965" y1="4536" x2="31965" y2="4536"/>
                        <a14:foregroundMark x1="49676" y1="7629" x2="49676" y2="7629"/>
                        <a14:foregroundMark x1="57667" y1="9485" x2="57667" y2="9485"/>
                        <a14:foregroundMark x1="67603" y1="7629" x2="67603" y2="7629"/>
                        <a14:foregroundMark x1="93305" y1="32990" x2="93305" y2="32990"/>
                        <a14:foregroundMark x1="93737" y1="51753" x2="93737" y2="51753"/>
                        <a14:foregroundMark x1="96544" y1="53814" x2="96544" y2="53814"/>
                        <a14:foregroundMark x1="72570" y1="89278" x2="72570" y2="89278"/>
                        <a14:foregroundMark x1="47516" y1="79175" x2="47516" y2="79175"/>
                        <a14:foregroundMark x1="47732" y1="78351" x2="47732" y2="78351"/>
                        <a14:foregroundMark x1="54860" y1="81031" x2="54860" y2="81031"/>
                        <a14:foregroundMark x1="59179" y1="89072" x2="59179" y2="89072"/>
                        <a14:foregroundMark x1="17279" y1="70722" x2="17279" y2="70722"/>
                        <a14:foregroundMark x1="9503" y1="59175" x2="9503" y2="59175"/>
                        <a14:foregroundMark x1="3888" y1="57113" x2="3888" y2="57113"/>
                        <a14:foregroundMark x1="2808" y1="50722" x2="2808" y2="50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6026" y="2762250"/>
            <a:ext cx="4275100" cy="39850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グループ化 8"/>
          <p:cNvGrpSpPr/>
          <p:nvPr/>
        </p:nvGrpSpPr>
        <p:grpSpPr>
          <a:xfrm>
            <a:off x="10801351" y="97057"/>
            <a:ext cx="972000" cy="324000"/>
            <a:chOff x="1434306" y="601068"/>
            <a:chExt cx="2376488" cy="771525"/>
          </a:xfrm>
          <a:solidFill>
            <a:srgbClr val="2D2D2D"/>
          </a:solidFill>
        </p:grpSpPr>
        <p:sp>
          <p:nvSpPr>
            <p:cNvPr id="6" name="Freeform 14"/>
            <p:cNvSpPr>
              <a:spLocks/>
            </p:cNvSpPr>
            <p:nvPr/>
          </p:nvSpPr>
          <p:spPr bwMode="auto">
            <a:xfrm>
              <a:off x="1434306" y="601068"/>
              <a:ext cx="925513" cy="763588"/>
            </a:xfrm>
            <a:custGeom>
              <a:avLst/>
              <a:gdLst>
                <a:gd name="T0" fmla="*/ 2110 w 2473"/>
                <a:gd name="T1" fmla="*/ 1724 h 2044"/>
                <a:gd name="T2" fmla="*/ 1679 w 2473"/>
                <a:gd name="T3" fmla="*/ 2044 h 2044"/>
                <a:gd name="T4" fmla="*/ 1336 w 2473"/>
                <a:gd name="T5" fmla="*/ 1862 h 2044"/>
                <a:gd name="T6" fmla="*/ 837 w 2473"/>
                <a:gd name="T7" fmla="*/ 688 h 2044"/>
                <a:gd name="T8" fmla="*/ 791 w 2473"/>
                <a:gd name="T9" fmla="*/ 639 h 2044"/>
                <a:gd name="T10" fmla="*/ 745 w 2473"/>
                <a:gd name="T11" fmla="*/ 696 h 2044"/>
                <a:gd name="T12" fmla="*/ 463 w 2473"/>
                <a:gd name="T13" fmla="*/ 2021 h 2044"/>
                <a:gd name="T14" fmla="*/ 0 w 2473"/>
                <a:gd name="T15" fmla="*/ 2021 h 2044"/>
                <a:gd name="T16" fmla="*/ 363 w 2473"/>
                <a:gd name="T17" fmla="*/ 314 h 2044"/>
                <a:gd name="T18" fmla="*/ 808 w 2473"/>
                <a:gd name="T19" fmla="*/ 0 h 2044"/>
                <a:gd name="T20" fmla="*/ 1139 w 2473"/>
                <a:gd name="T21" fmla="*/ 171 h 2044"/>
                <a:gd name="T22" fmla="*/ 1645 w 2473"/>
                <a:gd name="T23" fmla="*/ 1356 h 2044"/>
                <a:gd name="T24" fmla="*/ 1685 w 2473"/>
                <a:gd name="T25" fmla="*/ 1405 h 2044"/>
                <a:gd name="T26" fmla="*/ 1728 w 2473"/>
                <a:gd name="T27" fmla="*/ 1356 h 2044"/>
                <a:gd name="T28" fmla="*/ 2010 w 2473"/>
                <a:gd name="T29" fmla="*/ 22 h 2044"/>
                <a:gd name="T30" fmla="*/ 2473 w 2473"/>
                <a:gd name="T31" fmla="*/ 22 h 2044"/>
                <a:gd name="T32" fmla="*/ 2110 w 2473"/>
                <a:gd name="T33" fmla="*/ 1724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3" h="2044">
                  <a:moveTo>
                    <a:pt x="2110" y="1724"/>
                  </a:moveTo>
                  <a:cubicBezTo>
                    <a:pt x="2076" y="1890"/>
                    <a:pt x="1970" y="2044"/>
                    <a:pt x="1679" y="2044"/>
                  </a:cubicBezTo>
                  <a:cubicBezTo>
                    <a:pt x="1542" y="2044"/>
                    <a:pt x="1405" y="2024"/>
                    <a:pt x="1336" y="1862"/>
                  </a:cubicBezTo>
                  <a:cubicBezTo>
                    <a:pt x="837" y="688"/>
                    <a:pt x="837" y="688"/>
                    <a:pt x="837" y="688"/>
                  </a:cubicBezTo>
                  <a:cubicBezTo>
                    <a:pt x="819" y="654"/>
                    <a:pt x="805" y="639"/>
                    <a:pt x="791" y="639"/>
                  </a:cubicBezTo>
                  <a:cubicBezTo>
                    <a:pt x="779" y="639"/>
                    <a:pt x="757" y="645"/>
                    <a:pt x="745" y="696"/>
                  </a:cubicBezTo>
                  <a:cubicBezTo>
                    <a:pt x="463" y="2021"/>
                    <a:pt x="463" y="2021"/>
                    <a:pt x="463" y="2021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63" y="314"/>
                    <a:pt x="363" y="314"/>
                    <a:pt x="363" y="314"/>
                  </a:cubicBezTo>
                  <a:cubicBezTo>
                    <a:pt x="414" y="68"/>
                    <a:pt x="597" y="0"/>
                    <a:pt x="808" y="0"/>
                  </a:cubicBezTo>
                  <a:cubicBezTo>
                    <a:pt x="951" y="0"/>
                    <a:pt x="1082" y="37"/>
                    <a:pt x="1139" y="171"/>
                  </a:cubicBezTo>
                  <a:cubicBezTo>
                    <a:pt x="1645" y="1356"/>
                    <a:pt x="1645" y="1356"/>
                    <a:pt x="1645" y="1356"/>
                  </a:cubicBezTo>
                  <a:cubicBezTo>
                    <a:pt x="1653" y="1376"/>
                    <a:pt x="1659" y="1405"/>
                    <a:pt x="1685" y="1405"/>
                  </a:cubicBezTo>
                  <a:cubicBezTo>
                    <a:pt x="1716" y="1405"/>
                    <a:pt x="1725" y="1370"/>
                    <a:pt x="1728" y="1356"/>
                  </a:cubicBezTo>
                  <a:cubicBezTo>
                    <a:pt x="2010" y="22"/>
                    <a:pt x="2010" y="22"/>
                    <a:pt x="2010" y="22"/>
                  </a:cubicBezTo>
                  <a:cubicBezTo>
                    <a:pt x="2473" y="22"/>
                    <a:pt x="2473" y="22"/>
                    <a:pt x="2473" y="22"/>
                  </a:cubicBezTo>
                  <a:lnTo>
                    <a:pt x="2110" y="17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2340769" y="785218"/>
              <a:ext cx="617538" cy="571500"/>
            </a:xfrm>
            <a:custGeom>
              <a:avLst/>
              <a:gdLst>
                <a:gd name="T0" fmla="*/ 522 w 1653"/>
                <a:gd name="T1" fmla="*/ 1530 h 1530"/>
                <a:gd name="T2" fmla="*/ 0 w 1653"/>
                <a:gd name="T3" fmla="*/ 1068 h 1530"/>
                <a:gd name="T4" fmla="*/ 51 w 1653"/>
                <a:gd name="T5" fmla="*/ 682 h 1530"/>
                <a:gd name="T6" fmla="*/ 956 w 1653"/>
                <a:gd name="T7" fmla="*/ 0 h 1530"/>
                <a:gd name="T8" fmla="*/ 1653 w 1653"/>
                <a:gd name="T9" fmla="*/ 457 h 1530"/>
                <a:gd name="T10" fmla="*/ 1624 w 1653"/>
                <a:gd name="T11" fmla="*/ 665 h 1530"/>
                <a:gd name="T12" fmla="*/ 1322 w 1653"/>
                <a:gd name="T13" fmla="*/ 922 h 1530"/>
                <a:gd name="T14" fmla="*/ 468 w 1653"/>
                <a:gd name="T15" fmla="*/ 922 h 1530"/>
                <a:gd name="T16" fmla="*/ 456 w 1653"/>
                <a:gd name="T17" fmla="*/ 1031 h 1530"/>
                <a:gd name="T18" fmla="*/ 711 w 1653"/>
                <a:gd name="T19" fmla="*/ 1211 h 1530"/>
                <a:gd name="T20" fmla="*/ 1447 w 1653"/>
                <a:gd name="T21" fmla="*/ 1211 h 1530"/>
                <a:gd name="T22" fmla="*/ 1379 w 1653"/>
                <a:gd name="T23" fmla="*/ 1530 h 1530"/>
                <a:gd name="T24" fmla="*/ 522 w 1653"/>
                <a:gd name="T25" fmla="*/ 1530 h 1530"/>
                <a:gd name="T26" fmla="*/ 1088 w 1653"/>
                <a:gd name="T27" fmla="*/ 614 h 1530"/>
                <a:gd name="T28" fmla="*/ 1190 w 1653"/>
                <a:gd name="T29" fmla="*/ 522 h 1530"/>
                <a:gd name="T30" fmla="*/ 1196 w 1653"/>
                <a:gd name="T31" fmla="*/ 482 h 1530"/>
                <a:gd name="T32" fmla="*/ 916 w 1653"/>
                <a:gd name="T33" fmla="*/ 320 h 1530"/>
                <a:gd name="T34" fmla="*/ 534 w 1653"/>
                <a:gd name="T35" fmla="*/ 614 h 1530"/>
                <a:gd name="T36" fmla="*/ 1088 w 1653"/>
                <a:gd name="T37" fmla="*/ 614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3" h="1530">
                  <a:moveTo>
                    <a:pt x="522" y="1530"/>
                  </a:moveTo>
                  <a:cubicBezTo>
                    <a:pt x="157" y="1530"/>
                    <a:pt x="0" y="1382"/>
                    <a:pt x="0" y="1068"/>
                  </a:cubicBezTo>
                  <a:cubicBezTo>
                    <a:pt x="0" y="965"/>
                    <a:pt x="20" y="819"/>
                    <a:pt x="51" y="682"/>
                  </a:cubicBezTo>
                  <a:cubicBezTo>
                    <a:pt x="188" y="80"/>
                    <a:pt x="368" y="0"/>
                    <a:pt x="956" y="0"/>
                  </a:cubicBezTo>
                  <a:cubicBezTo>
                    <a:pt x="1382" y="0"/>
                    <a:pt x="1653" y="100"/>
                    <a:pt x="1653" y="457"/>
                  </a:cubicBezTo>
                  <a:cubicBezTo>
                    <a:pt x="1653" y="517"/>
                    <a:pt x="1642" y="588"/>
                    <a:pt x="1624" y="665"/>
                  </a:cubicBezTo>
                  <a:cubicBezTo>
                    <a:pt x="1587" y="836"/>
                    <a:pt x="1507" y="922"/>
                    <a:pt x="1322" y="922"/>
                  </a:cubicBezTo>
                  <a:cubicBezTo>
                    <a:pt x="468" y="922"/>
                    <a:pt x="468" y="922"/>
                    <a:pt x="468" y="922"/>
                  </a:cubicBezTo>
                  <a:cubicBezTo>
                    <a:pt x="459" y="962"/>
                    <a:pt x="456" y="999"/>
                    <a:pt x="456" y="1031"/>
                  </a:cubicBezTo>
                  <a:cubicBezTo>
                    <a:pt x="456" y="1148"/>
                    <a:pt x="519" y="1211"/>
                    <a:pt x="711" y="1211"/>
                  </a:cubicBezTo>
                  <a:cubicBezTo>
                    <a:pt x="1447" y="1211"/>
                    <a:pt x="1447" y="1211"/>
                    <a:pt x="1447" y="1211"/>
                  </a:cubicBezTo>
                  <a:cubicBezTo>
                    <a:pt x="1379" y="1530"/>
                    <a:pt x="1379" y="1530"/>
                    <a:pt x="1379" y="1530"/>
                  </a:cubicBezTo>
                  <a:lnTo>
                    <a:pt x="522" y="1530"/>
                  </a:lnTo>
                  <a:close/>
                  <a:moveTo>
                    <a:pt x="1088" y="614"/>
                  </a:moveTo>
                  <a:cubicBezTo>
                    <a:pt x="1167" y="614"/>
                    <a:pt x="1182" y="560"/>
                    <a:pt x="1190" y="522"/>
                  </a:cubicBezTo>
                  <a:cubicBezTo>
                    <a:pt x="1193" y="508"/>
                    <a:pt x="1196" y="494"/>
                    <a:pt x="1196" y="482"/>
                  </a:cubicBezTo>
                  <a:cubicBezTo>
                    <a:pt x="1196" y="360"/>
                    <a:pt x="1045" y="320"/>
                    <a:pt x="916" y="320"/>
                  </a:cubicBezTo>
                  <a:cubicBezTo>
                    <a:pt x="685" y="320"/>
                    <a:pt x="582" y="391"/>
                    <a:pt x="534" y="614"/>
                  </a:cubicBezTo>
                  <a:lnTo>
                    <a:pt x="1088" y="6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8" name="Freeform 16"/>
            <p:cNvSpPr>
              <a:spLocks/>
            </p:cNvSpPr>
            <p:nvPr/>
          </p:nvSpPr>
          <p:spPr bwMode="auto">
            <a:xfrm>
              <a:off x="3005931" y="609005"/>
              <a:ext cx="804863" cy="763588"/>
            </a:xfrm>
            <a:custGeom>
              <a:avLst/>
              <a:gdLst>
                <a:gd name="T0" fmla="*/ 1373 w 2153"/>
                <a:gd name="T1" fmla="*/ 1233 h 2044"/>
                <a:gd name="T2" fmla="*/ 1639 w 2153"/>
                <a:gd name="T3" fmla="*/ 0 h 2044"/>
                <a:gd name="T4" fmla="*/ 2153 w 2153"/>
                <a:gd name="T5" fmla="*/ 0 h 2044"/>
                <a:gd name="T6" fmla="*/ 1881 w 2153"/>
                <a:gd name="T7" fmla="*/ 1259 h 2044"/>
                <a:gd name="T8" fmla="*/ 825 w 2153"/>
                <a:gd name="T9" fmla="*/ 2044 h 2044"/>
                <a:gd name="T10" fmla="*/ 0 w 2153"/>
                <a:gd name="T11" fmla="*/ 1442 h 2044"/>
                <a:gd name="T12" fmla="*/ 20 w 2153"/>
                <a:gd name="T13" fmla="*/ 1259 h 2044"/>
                <a:gd name="T14" fmla="*/ 291 w 2153"/>
                <a:gd name="T15" fmla="*/ 0 h 2044"/>
                <a:gd name="T16" fmla="*/ 805 w 2153"/>
                <a:gd name="T17" fmla="*/ 0 h 2044"/>
                <a:gd name="T18" fmla="*/ 539 w 2153"/>
                <a:gd name="T19" fmla="*/ 1233 h 2044"/>
                <a:gd name="T20" fmla="*/ 522 w 2153"/>
                <a:gd name="T21" fmla="*/ 1373 h 2044"/>
                <a:gd name="T22" fmla="*/ 871 w 2153"/>
                <a:gd name="T23" fmla="*/ 1644 h 2044"/>
                <a:gd name="T24" fmla="*/ 1373 w 2153"/>
                <a:gd name="T25" fmla="*/ 123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3" h="2044">
                  <a:moveTo>
                    <a:pt x="1373" y="1233"/>
                  </a:moveTo>
                  <a:cubicBezTo>
                    <a:pt x="1639" y="0"/>
                    <a:pt x="1639" y="0"/>
                    <a:pt x="1639" y="0"/>
                  </a:cubicBezTo>
                  <a:cubicBezTo>
                    <a:pt x="2153" y="0"/>
                    <a:pt x="2153" y="0"/>
                    <a:pt x="2153" y="0"/>
                  </a:cubicBezTo>
                  <a:cubicBezTo>
                    <a:pt x="1881" y="1259"/>
                    <a:pt x="1881" y="1259"/>
                    <a:pt x="1881" y="1259"/>
                  </a:cubicBezTo>
                  <a:cubicBezTo>
                    <a:pt x="1747" y="1884"/>
                    <a:pt x="1439" y="2044"/>
                    <a:pt x="825" y="2044"/>
                  </a:cubicBezTo>
                  <a:cubicBezTo>
                    <a:pt x="317" y="2044"/>
                    <a:pt x="0" y="1844"/>
                    <a:pt x="0" y="1442"/>
                  </a:cubicBezTo>
                  <a:cubicBezTo>
                    <a:pt x="0" y="1379"/>
                    <a:pt x="8" y="1316"/>
                    <a:pt x="20" y="1259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805" y="0"/>
                    <a:pt x="805" y="0"/>
                    <a:pt x="805" y="0"/>
                  </a:cubicBezTo>
                  <a:cubicBezTo>
                    <a:pt x="539" y="1233"/>
                    <a:pt x="539" y="1233"/>
                    <a:pt x="539" y="1233"/>
                  </a:cubicBezTo>
                  <a:cubicBezTo>
                    <a:pt x="528" y="1284"/>
                    <a:pt x="522" y="1333"/>
                    <a:pt x="522" y="1373"/>
                  </a:cubicBezTo>
                  <a:cubicBezTo>
                    <a:pt x="522" y="1561"/>
                    <a:pt x="636" y="1644"/>
                    <a:pt x="871" y="1644"/>
                  </a:cubicBezTo>
                  <a:cubicBezTo>
                    <a:pt x="1156" y="1644"/>
                    <a:pt x="1313" y="1519"/>
                    <a:pt x="1373" y="12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</p:grpSp>
      <p:sp>
        <p:nvSpPr>
          <p:cNvPr id="19" name="テキスト プレースホルダ 48">
            <a:extLst>
              <a:ext uri="{FF2B5EF4-FFF2-40B4-BE49-F238E27FC236}">
                <a16:creationId xmlns:a16="http://schemas.microsoft.com/office/drawing/2014/main" id="{E70799A0-F987-4C2B-838C-78D92633706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9506009" y="2762250"/>
            <a:ext cx="2434820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>
              <a:buNone/>
              <a:defRPr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2021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×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lang="en-US" altLang="ja-JP" dirty="0"/>
              <a:t>×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日</a:t>
            </a:r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0474F181-1541-464A-AA24-BEC6E8A67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45978" y="1688795"/>
            <a:ext cx="7100047" cy="50013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algn="ctr">
              <a:lnSpc>
                <a:spcPct val="100000"/>
              </a:lnSpc>
              <a:defRPr sz="28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Title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3A8B861-D294-467C-90EC-4628E0165F7D}"/>
              </a:ext>
            </a:extLst>
          </p:cNvPr>
          <p:cNvSpPr/>
          <p:nvPr/>
        </p:nvSpPr>
        <p:spPr bwMode="auto">
          <a:xfrm>
            <a:off x="1" y="553817"/>
            <a:ext cx="12180163" cy="36000"/>
          </a:xfrm>
          <a:prstGeom prst="rect">
            <a:avLst/>
          </a:prstGeom>
          <a:gradFill flip="none" rotWithShape="1">
            <a:gsLst>
              <a:gs pos="100000">
                <a:srgbClr val="00B0F0"/>
              </a:gs>
              <a:gs pos="29000">
                <a:schemeClr val="accent6">
                  <a:lumMod val="60000"/>
                  <a:lumOff val="40000"/>
                </a:schemeClr>
              </a:gs>
              <a:gs pos="53000">
                <a:srgbClr val="00FA71"/>
              </a:gs>
              <a:gs pos="76000">
                <a:srgbClr val="BDD0E6"/>
              </a:gs>
              <a:gs pos="0">
                <a:srgbClr val="FEA8DF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rtlCol="0" anchor="ctr" anchorCtr="0">
            <a:noAutofit/>
          </a:bodyPr>
          <a:lstStyle/>
          <a:p>
            <a:pPr algn="ctr"/>
            <a:endParaRPr kumimoji="1" lang="ja-JP" altLang="en-US" sz="1867" dirty="0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734E6C8C-7E3F-2741-86F2-D8CBBEA3EA2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052560" y="6586966"/>
            <a:ext cx="2307320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© NeU</a:t>
            </a:r>
            <a:r>
              <a:rPr kumimoji="0" lang="ja-JP" altLang="en-US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 </a:t>
            </a: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Corporation 2023. All rights reserved.</a:t>
            </a:r>
          </a:p>
        </p:txBody>
      </p:sp>
      <p:sp>
        <p:nvSpPr>
          <p:cNvPr id="14" name="正方形/長方形 1">
            <a:extLst>
              <a:ext uri="{FF2B5EF4-FFF2-40B4-BE49-F238E27FC236}">
                <a16:creationId xmlns:a16="http://schemas.microsoft.com/office/drawing/2014/main" id="{C9C69F1D-0D98-F14A-BE9F-A93622BE4F5A}"/>
              </a:ext>
            </a:extLst>
          </p:cNvPr>
          <p:cNvSpPr/>
          <p:nvPr/>
        </p:nvSpPr>
        <p:spPr>
          <a:xfrm>
            <a:off x="64874" y="6586965"/>
            <a:ext cx="1050288" cy="21544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800" b="0" kern="0" dirty="0" err="1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NeU</a:t>
            </a:r>
            <a:r>
              <a:rPr lang="ja-JP" altLang="en-US" sz="800" b="0" kern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 </a:t>
            </a:r>
            <a:r>
              <a:rPr lang="en-US" altLang="ja-JP" sz="800" b="0" kern="0" dirty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Confidential</a:t>
            </a:r>
            <a:endParaRPr lang="ja-JP" altLang="en-US" sz="800" dirty="0">
              <a:solidFill>
                <a:srgbClr val="FF0000"/>
              </a:solidFill>
              <a:latin typeface="+mn-lt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109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 Li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>
            <a:extLst>
              <a:ext uri="{FF2B5EF4-FFF2-40B4-BE49-F238E27FC236}">
                <a16:creationId xmlns:a16="http://schemas.microsoft.com/office/drawing/2014/main" id="{EF8CE9C2-A8BE-4D24-A11E-8612CDC92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42043" y="94080"/>
            <a:ext cx="9170324" cy="4570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>
              <a:defRPr sz="28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dirty="0"/>
              <a:t>References</a:t>
            </a:r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3D2F4A-61FF-46E2-A8AB-CF15944C56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2043" y="723402"/>
            <a:ext cx="11904032" cy="5767407"/>
          </a:xfrm>
          <a:prstGeom prst="rect">
            <a:avLst/>
          </a:prstGeom>
        </p:spPr>
        <p:txBody>
          <a:bodyPr lIns="68580" tIns="34290" rIns="68580" bIns="34290"/>
          <a:lstStyle>
            <a:lvl1pPr marL="479988" marR="0" indent="-609585" algn="l" defTabSz="91437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333" i="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en-US" altLang="ja-JP" dirty="0" err="1"/>
              <a:t>xxxx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yy</a:t>
            </a:r>
            <a:r>
              <a:rPr kumimoji="1" lang="en-US" altLang="ja-JP" dirty="0"/>
              <a:t>. (2020). </a:t>
            </a:r>
            <a:r>
              <a:rPr kumimoji="1" lang="en-US" altLang="ja-JP" dirty="0" err="1"/>
              <a:t>Agapoigwnaegpeoagi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sgdsgagasg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sdgasdg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asdgsadg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asdgasd</a:t>
            </a:r>
            <a:r>
              <a:rPr kumimoji="1" lang="en-US" altLang="ja-JP" dirty="0"/>
              <a:t>. </a:t>
            </a:r>
            <a:r>
              <a:rPr kumimoji="1" lang="en-US" altLang="ja-JP" i="1" dirty="0"/>
              <a:t>Journal of </a:t>
            </a:r>
            <a:r>
              <a:rPr kumimoji="1" lang="en-US" altLang="ja-JP" i="1" dirty="0" err="1"/>
              <a:t>dagdasigpdsoagsdga</a:t>
            </a:r>
            <a:r>
              <a:rPr kumimoji="1" lang="en-US" altLang="ja-JP" i="1" dirty="0"/>
              <a:t>, 15</a:t>
            </a:r>
            <a:r>
              <a:rPr kumimoji="1" lang="en-US" altLang="ja-JP" i="0" dirty="0"/>
              <a:t> (4), 1234-1256. doi:1010.xxx.xxxus.w/</a:t>
            </a:r>
            <a:r>
              <a:rPr kumimoji="1" lang="en-US" altLang="ja-JP" i="0" dirty="0" err="1"/>
              <a:t>sslsgs</a:t>
            </a:r>
            <a:r>
              <a:rPr kumimoji="1" lang="en-US" altLang="ja-JP" i="0" dirty="0"/>
              <a:t>.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568FB9A-178C-464D-B112-9F16B28EC4BE}"/>
              </a:ext>
            </a:extLst>
          </p:cNvPr>
          <p:cNvSpPr/>
          <p:nvPr/>
        </p:nvSpPr>
        <p:spPr bwMode="auto">
          <a:xfrm>
            <a:off x="1" y="553817"/>
            <a:ext cx="12180163" cy="36000"/>
          </a:xfrm>
          <a:prstGeom prst="rect">
            <a:avLst/>
          </a:prstGeom>
          <a:gradFill flip="none" rotWithShape="1">
            <a:gsLst>
              <a:gs pos="100000">
                <a:srgbClr val="00B0F0"/>
              </a:gs>
              <a:gs pos="29000">
                <a:schemeClr val="accent6">
                  <a:lumMod val="60000"/>
                  <a:lumOff val="40000"/>
                </a:schemeClr>
              </a:gs>
              <a:gs pos="53000">
                <a:srgbClr val="00FA71"/>
              </a:gs>
              <a:gs pos="76000">
                <a:srgbClr val="BDD0E6"/>
              </a:gs>
              <a:gs pos="0">
                <a:srgbClr val="FEA8DF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rtlCol="0" anchor="ctr" anchorCtr="0">
            <a:noAutofit/>
          </a:bodyPr>
          <a:lstStyle/>
          <a:p>
            <a:pPr algn="ctr"/>
            <a:endParaRPr kumimoji="1" lang="ja-JP" altLang="en-US" sz="1867" dirty="0"/>
          </a:p>
        </p:txBody>
      </p:sp>
      <p:sp>
        <p:nvSpPr>
          <p:cNvPr id="20" name="スライド番号プレースホルダ 2">
            <a:extLst>
              <a:ext uri="{FF2B5EF4-FFF2-40B4-BE49-F238E27FC236}">
                <a16:creationId xmlns:a16="http://schemas.microsoft.com/office/drawing/2014/main" id="{8A9BA3AA-70F4-124E-8799-C3785F55D90D}"/>
              </a:ext>
            </a:extLst>
          </p:cNvPr>
          <p:cNvSpPr txBox="1">
            <a:spLocks/>
          </p:cNvSpPr>
          <p:nvPr/>
        </p:nvSpPr>
        <p:spPr bwMode="gray">
          <a:xfrm>
            <a:off x="11359881" y="6586967"/>
            <a:ext cx="792851" cy="215444"/>
          </a:xfrm>
          <a:prstGeom prst="rect">
            <a:avLst/>
          </a:prstGeom>
        </p:spPr>
        <p:txBody>
          <a:bodyPr vert="horz" lIns="68580" tIns="34291" rIns="68580" bIns="34291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4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106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Slide </a:t>
            </a:r>
            <a:fld id="{B69A64E9-DEE1-40B5-88E8-A6C3DD001D0B}" type="slidenum">
              <a:rPr lang="en-US" altLang="ja-JP" sz="1067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>
                <a:defRPr/>
              </a:pPr>
              <a:t>‹#›</a:t>
            </a:fld>
            <a:endParaRPr lang="en-US" altLang="ja-JP" sz="1067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正方形/長方形 1">
            <a:extLst>
              <a:ext uri="{FF2B5EF4-FFF2-40B4-BE49-F238E27FC236}">
                <a16:creationId xmlns:a16="http://schemas.microsoft.com/office/drawing/2014/main" id="{A0A4B263-0C94-9E41-BAA6-FD3BA80DFC66}"/>
              </a:ext>
            </a:extLst>
          </p:cNvPr>
          <p:cNvSpPr/>
          <p:nvPr/>
        </p:nvSpPr>
        <p:spPr>
          <a:xfrm>
            <a:off x="64874" y="6586965"/>
            <a:ext cx="1050288" cy="21544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800" b="0" kern="0" dirty="0" err="1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NeU</a:t>
            </a:r>
            <a:r>
              <a:rPr lang="ja-JP" altLang="en-US" sz="800" b="0" kern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 </a:t>
            </a:r>
            <a:r>
              <a:rPr lang="en-US" altLang="ja-JP" sz="800" b="0" kern="0" dirty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Confidential</a:t>
            </a:r>
            <a:endParaRPr lang="ja-JP" altLang="en-US" sz="800" dirty="0">
              <a:solidFill>
                <a:srgbClr val="FF0000"/>
              </a:solidFill>
              <a:latin typeface="+mn-lt"/>
              <a:ea typeface="ＭＳ ゴシック" panose="020B0609070205080204" pitchFamily="49" charset="-128"/>
            </a:endParaRPr>
          </a:p>
        </p:txBody>
      </p:sp>
      <p:grpSp>
        <p:nvGrpSpPr>
          <p:cNvPr id="22" name="グループ化 8">
            <a:extLst>
              <a:ext uri="{FF2B5EF4-FFF2-40B4-BE49-F238E27FC236}">
                <a16:creationId xmlns:a16="http://schemas.microsoft.com/office/drawing/2014/main" id="{F936DB7E-9242-8A44-A427-1EE1DDB3B382}"/>
              </a:ext>
            </a:extLst>
          </p:cNvPr>
          <p:cNvGrpSpPr/>
          <p:nvPr/>
        </p:nvGrpSpPr>
        <p:grpSpPr>
          <a:xfrm>
            <a:off x="10801351" y="97057"/>
            <a:ext cx="972000" cy="324000"/>
            <a:chOff x="1434306" y="601068"/>
            <a:chExt cx="2376488" cy="771525"/>
          </a:xfrm>
          <a:solidFill>
            <a:srgbClr val="2D2D2D"/>
          </a:solidFill>
        </p:grpSpPr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BF3A595E-0497-0D42-BA7D-953B594AE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306" y="601068"/>
              <a:ext cx="925513" cy="763588"/>
            </a:xfrm>
            <a:custGeom>
              <a:avLst/>
              <a:gdLst>
                <a:gd name="T0" fmla="*/ 2110 w 2473"/>
                <a:gd name="T1" fmla="*/ 1724 h 2044"/>
                <a:gd name="T2" fmla="*/ 1679 w 2473"/>
                <a:gd name="T3" fmla="*/ 2044 h 2044"/>
                <a:gd name="T4" fmla="*/ 1336 w 2473"/>
                <a:gd name="T5" fmla="*/ 1862 h 2044"/>
                <a:gd name="T6" fmla="*/ 837 w 2473"/>
                <a:gd name="T7" fmla="*/ 688 h 2044"/>
                <a:gd name="T8" fmla="*/ 791 w 2473"/>
                <a:gd name="T9" fmla="*/ 639 h 2044"/>
                <a:gd name="T10" fmla="*/ 745 w 2473"/>
                <a:gd name="T11" fmla="*/ 696 h 2044"/>
                <a:gd name="T12" fmla="*/ 463 w 2473"/>
                <a:gd name="T13" fmla="*/ 2021 h 2044"/>
                <a:gd name="T14" fmla="*/ 0 w 2473"/>
                <a:gd name="T15" fmla="*/ 2021 h 2044"/>
                <a:gd name="T16" fmla="*/ 363 w 2473"/>
                <a:gd name="T17" fmla="*/ 314 h 2044"/>
                <a:gd name="T18" fmla="*/ 808 w 2473"/>
                <a:gd name="T19" fmla="*/ 0 h 2044"/>
                <a:gd name="T20" fmla="*/ 1139 w 2473"/>
                <a:gd name="T21" fmla="*/ 171 h 2044"/>
                <a:gd name="T22" fmla="*/ 1645 w 2473"/>
                <a:gd name="T23" fmla="*/ 1356 h 2044"/>
                <a:gd name="T24" fmla="*/ 1685 w 2473"/>
                <a:gd name="T25" fmla="*/ 1405 h 2044"/>
                <a:gd name="T26" fmla="*/ 1728 w 2473"/>
                <a:gd name="T27" fmla="*/ 1356 h 2044"/>
                <a:gd name="T28" fmla="*/ 2010 w 2473"/>
                <a:gd name="T29" fmla="*/ 22 h 2044"/>
                <a:gd name="T30" fmla="*/ 2473 w 2473"/>
                <a:gd name="T31" fmla="*/ 22 h 2044"/>
                <a:gd name="T32" fmla="*/ 2110 w 2473"/>
                <a:gd name="T33" fmla="*/ 1724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3" h="2044">
                  <a:moveTo>
                    <a:pt x="2110" y="1724"/>
                  </a:moveTo>
                  <a:cubicBezTo>
                    <a:pt x="2076" y="1890"/>
                    <a:pt x="1970" y="2044"/>
                    <a:pt x="1679" y="2044"/>
                  </a:cubicBezTo>
                  <a:cubicBezTo>
                    <a:pt x="1542" y="2044"/>
                    <a:pt x="1405" y="2024"/>
                    <a:pt x="1336" y="1862"/>
                  </a:cubicBezTo>
                  <a:cubicBezTo>
                    <a:pt x="837" y="688"/>
                    <a:pt x="837" y="688"/>
                    <a:pt x="837" y="688"/>
                  </a:cubicBezTo>
                  <a:cubicBezTo>
                    <a:pt x="819" y="654"/>
                    <a:pt x="805" y="639"/>
                    <a:pt x="791" y="639"/>
                  </a:cubicBezTo>
                  <a:cubicBezTo>
                    <a:pt x="779" y="639"/>
                    <a:pt x="757" y="645"/>
                    <a:pt x="745" y="696"/>
                  </a:cubicBezTo>
                  <a:cubicBezTo>
                    <a:pt x="463" y="2021"/>
                    <a:pt x="463" y="2021"/>
                    <a:pt x="463" y="2021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63" y="314"/>
                    <a:pt x="363" y="314"/>
                    <a:pt x="363" y="314"/>
                  </a:cubicBezTo>
                  <a:cubicBezTo>
                    <a:pt x="414" y="68"/>
                    <a:pt x="597" y="0"/>
                    <a:pt x="808" y="0"/>
                  </a:cubicBezTo>
                  <a:cubicBezTo>
                    <a:pt x="951" y="0"/>
                    <a:pt x="1082" y="37"/>
                    <a:pt x="1139" y="171"/>
                  </a:cubicBezTo>
                  <a:cubicBezTo>
                    <a:pt x="1645" y="1356"/>
                    <a:pt x="1645" y="1356"/>
                    <a:pt x="1645" y="1356"/>
                  </a:cubicBezTo>
                  <a:cubicBezTo>
                    <a:pt x="1653" y="1376"/>
                    <a:pt x="1659" y="1405"/>
                    <a:pt x="1685" y="1405"/>
                  </a:cubicBezTo>
                  <a:cubicBezTo>
                    <a:pt x="1716" y="1405"/>
                    <a:pt x="1725" y="1370"/>
                    <a:pt x="1728" y="1356"/>
                  </a:cubicBezTo>
                  <a:cubicBezTo>
                    <a:pt x="2010" y="22"/>
                    <a:pt x="2010" y="22"/>
                    <a:pt x="2010" y="22"/>
                  </a:cubicBezTo>
                  <a:cubicBezTo>
                    <a:pt x="2473" y="22"/>
                    <a:pt x="2473" y="22"/>
                    <a:pt x="2473" y="22"/>
                  </a:cubicBezTo>
                  <a:lnTo>
                    <a:pt x="2110" y="17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52828D2F-D1DE-1445-90F1-E3D3105B72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0769" y="785218"/>
              <a:ext cx="617538" cy="571500"/>
            </a:xfrm>
            <a:custGeom>
              <a:avLst/>
              <a:gdLst>
                <a:gd name="T0" fmla="*/ 522 w 1653"/>
                <a:gd name="T1" fmla="*/ 1530 h 1530"/>
                <a:gd name="T2" fmla="*/ 0 w 1653"/>
                <a:gd name="T3" fmla="*/ 1068 h 1530"/>
                <a:gd name="T4" fmla="*/ 51 w 1653"/>
                <a:gd name="T5" fmla="*/ 682 h 1530"/>
                <a:gd name="T6" fmla="*/ 956 w 1653"/>
                <a:gd name="T7" fmla="*/ 0 h 1530"/>
                <a:gd name="T8" fmla="*/ 1653 w 1653"/>
                <a:gd name="T9" fmla="*/ 457 h 1530"/>
                <a:gd name="T10" fmla="*/ 1624 w 1653"/>
                <a:gd name="T11" fmla="*/ 665 h 1530"/>
                <a:gd name="T12" fmla="*/ 1322 w 1653"/>
                <a:gd name="T13" fmla="*/ 922 h 1530"/>
                <a:gd name="T14" fmla="*/ 468 w 1653"/>
                <a:gd name="T15" fmla="*/ 922 h 1530"/>
                <a:gd name="T16" fmla="*/ 456 w 1653"/>
                <a:gd name="T17" fmla="*/ 1031 h 1530"/>
                <a:gd name="T18" fmla="*/ 711 w 1653"/>
                <a:gd name="T19" fmla="*/ 1211 h 1530"/>
                <a:gd name="T20" fmla="*/ 1447 w 1653"/>
                <a:gd name="T21" fmla="*/ 1211 h 1530"/>
                <a:gd name="T22" fmla="*/ 1379 w 1653"/>
                <a:gd name="T23" fmla="*/ 1530 h 1530"/>
                <a:gd name="T24" fmla="*/ 522 w 1653"/>
                <a:gd name="T25" fmla="*/ 1530 h 1530"/>
                <a:gd name="T26" fmla="*/ 1088 w 1653"/>
                <a:gd name="T27" fmla="*/ 614 h 1530"/>
                <a:gd name="T28" fmla="*/ 1190 w 1653"/>
                <a:gd name="T29" fmla="*/ 522 h 1530"/>
                <a:gd name="T30" fmla="*/ 1196 w 1653"/>
                <a:gd name="T31" fmla="*/ 482 h 1530"/>
                <a:gd name="T32" fmla="*/ 916 w 1653"/>
                <a:gd name="T33" fmla="*/ 320 h 1530"/>
                <a:gd name="T34" fmla="*/ 534 w 1653"/>
                <a:gd name="T35" fmla="*/ 614 h 1530"/>
                <a:gd name="T36" fmla="*/ 1088 w 1653"/>
                <a:gd name="T37" fmla="*/ 614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3" h="1530">
                  <a:moveTo>
                    <a:pt x="522" y="1530"/>
                  </a:moveTo>
                  <a:cubicBezTo>
                    <a:pt x="157" y="1530"/>
                    <a:pt x="0" y="1382"/>
                    <a:pt x="0" y="1068"/>
                  </a:cubicBezTo>
                  <a:cubicBezTo>
                    <a:pt x="0" y="965"/>
                    <a:pt x="20" y="819"/>
                    <a:pt x="51" y="682"/>
                  </a:cubicBezTo>
                  <a:cubicBezTo>
                    <a:pt x="188" y="80"/>
                    <a:pt x="368" y="0"/>
                    <a:pt x="956" y="0"/>
                  </a:cubicBezTo>
                  <a:cubicBezTo>
                    <a:pt x="1382" y="0"/>
                    <a:pt x="1653" y="100"/>
                    <a:pt x="1653" y="457"/>
                  </a:cubicBezTo>
                  <a:cubicBezTo>
                    <a:pt x="1653" y="517"/>
                    <a:pt x="1642" y="588"/>
                    <a:pt x="1624" y="665"/>
                  </a:cubicBezTo>
                  <a:cubicBezTo>
                    <a:pt x="1587" y="836"/>
                    <a:pt x="1507" y="922"/>
                    <a:pt x="1322" y="922"/>
                  </a:cubicBezTo>
                  <a:cubicBezTo>
                    <a:pt x="468" y="922"/>
                    <a:pt x="468" y="922"/>
                    <a:pt x="468" y="922"/>
                  </a:cubicBezTo>
                  <a:cubicBezTo>
                    <a:pt x="459" y="962"/>
                    <a:pt x="456" y="999"/>
                    <a:pt x="456" y="1031"/>
                  </a:cubicBezTo>
                  <a:cubicBezTo>
                    <a:pt x="456" y="1148"/>
                    <a:pt x="519" y="1211"/>
                    <a:pt x="711" y="1211"/>
                  </a:cubicBezTo>
                  <a:cubicBezTo>
                    <a:pt x="1447" y="1211"/>
                    <a:pt x="1447" y="1211"/>
                    <a:pt x="1447" y="1211"/>
                  </a:cubicBezTo>
                  <a:cubicBezTo>
                    <a:pt x="1379" y="1530"/>
                    <a:pt x="1379" y="1530"/>
                    <a:pt x="1379" y="1530"/>
                  </a:cubicBezTo>
                  <a:lnTo>
                    <a:pt x="522" y="1530"/>
                  </a:lnTo>
                  <a:close/>
                  <a:moveTo>
                    <a:pt x="1088" y="614"/>
                  </a:moveTo>
                  <a:cubicBezTo>
                    <a:pt x="1167" y="614"/>
                    <a:pt x="1182" y="560"/>
                    <a:pt x="1190" y="522"/>
                  </a:cubicBezTo>
                  <a:cubicBezTo>
                    <a:pt x="1193" y="508"/>
                    <a:pt x="1196" y="494"/>
                    <a:pt x="1196" y="482"/>
                  </a:cubicBezTo>
                  <a:cubicBezTo>
                    <a:pt x="1196" y="360"/>
                    <a:pt x="1045" y="320"/>
                    <a:pt x="916" y="320"/>
                  </a:cubicBezTo>
                  <a:cubicBezTo>
                    <a:pt x="685" y="320"/>
                    <a:pt x="582" y="391"/>
                    <a:pt x="534" y="614"/>
                  </a:cubicBezTo>
                  <a:lnTo>
                    <a:pt x="1088" y="6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0A95B98-0EBF-B743-B3BC-91755A43B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5931" y="609005"/>
              <a:ext cx="804863" cy="763588"/>
            </a:xfrm>
            <a:custGeom>
              <a:avLst/>
              <a:gdLst>
                <a:gd name="T0" fmla="*/ 1373 w 2153"/>
                <a:gd name="T1" fmla="*/ 1233 h 2044"/>
                <a:gd name="T2" fmla="*/ 1639 w 2153"/>
                <a:gd name="T3" fmla="*/ 0 h 2044"/>
                <a:gd name="T4" fmla="*/ 2153 w 2153"/>
                <a:gd name="T5" fmla="*/ 0 h 2044"/>
                <a:gd name="T6" fmla="*/ 1881 w 2153"/>
                <a:gd name="T7" fmla="*/ 1259 h 2044"/>
                <a:gd name="T8" fmla="*/ 825 w 2153"/>
                <a:gd name="T9" fmla="*/ 2044 h 2044"/>
                <a:gd name="T10" fmla="*/ 0 w 2153"/>
                <a:gd name="T11" fmla="*/ 1442 h 2044"/>
                <a:gd name="T12" fmla="*/ 20 w 2153"/>
                <a:gd name="T13" fmla="*/ 1259 h 2044"/>
                <a:gd name="T14" fmla="*/ 291 w 2153"/>
                <a:gd name="T15" fmla="*/ 0 h 2044"/>
                <a:gd name="T16" fmla="*/ 805 w 2153"/>
                <a:gd name="T17" fmla="*/ 0 h 2044"/>
                <a:gd name="T18" fmla="*/ 539 w 2153"/>
                <a:gd name="T19" fmla="*/ 1233 h 2044"/>
                <a:gd name="T20" fmla="*/ 522 w 2153"/>
                <a:gd name="T21" fmla="*/ 1373 h 2044"/>
                <a:gd name="T22" fmla="*/ 871 w 2153"/>
                <a:gd name="T23" fmla="*/ 1644 h 2044"/>
                <a:gd name="T24" fmla="*/ 1373 w 2153"/>
                <a:gd name="T25" fmla="*/ 123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3" h="2044">
                  <a:moveTo>
                    <a:pt x="1373" y="1233"/>
                  </a:moveTo>
                  <a:cubicBezTo>
                    <a:pt x="1639" y="0"/>
                    <a:pt x="1639" y="0"/>
                    <a:pt x="1639" y="0"/>
                  </a:cubicBezTo>
                  <a:cubicBezTo>
                    <a:pt x="2153" y="0"/>
                    <a:pt x="2153" y="0"/>
                    <a:pt x="2153" y="0"/>
                  </a:cubicBezTo>
                  <a:cubicBezTo>
                    <a:pt x="1881" y="1259"/>
                    <a:pt x="1881" y="1259"/>
                    <a:pt x="1881" y="1259"/>
                  </a:cubicBezTo>
                  <a:cubicBezTo>
                    <a:pt x="1747" y="1884"/>
                    <a:pt x="1439" y="2044"/>
                    <a:pt x="825" y="2044"/>
                  </a:cubicBezTo>
                  <a:cubicBezTo>
                    <a:pt x="317" y="2044"/>
                    <a:pt x="0" y="1844"/>
                    <a:pt x="0" y="1442"/>
                  </a:cubicBezTo>
                  <a:cubicBezTo>
                    <a:pt x="0" y="1379"/>
                    <a:pt x="8" y="1316"/>
                    <a:pt x="20" y="1259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805" y="0"/>
                    <a:pt x="805" y="0"/>
                    <a:pt x="805" y="0"/>
                  </a:cubicBezTo>
                  <a:cubicBezTo>
                    <a:pt x="539" y="1233"/>
                    <a:pt x="539" y="1233"/>
                    <a:pt x="539" y="1233"/>
                  </a:cubicBezTo>
                  <a:cubicBezTo>
                    <a:pt x="528" y="1284"/>
                    <a:pt x="522" y="1333"/>
                    <a:pt x="522" y="1373"/>
                  </a:cubicBezTo>
                  <a:cubicBezTo>
                    <a:pt x="522" y="1561"/>
                    <a:pt x="636" y="1644"/>
                    <a:pt x="871" y="1644"/>
                  </a:cubicBezTo>
                  <a:cubicBezTo>
                    <a:pt x="1156" y="1644"/>
                    <a:pt x="1313" y="1519"/>
                    <a:pt x="1373" y="12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</p:grpSp>
      <p:sp>
        <p:nvSpPr>
          <p:cNvPr id="12" name="Text Box 13">
            <a:extLst>
              <a:ext uri="{FF2B5EF4-FFF2-40B4-BE49-F238E27FC236}">
                <a16:creationId xmlns:a16="http://schemas.microsoft.com/office/drawing/2014/main" id="{1BA58BC5-9979-8D40-B1B1-471DC9419AD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052560" y="6586966"/>
            <a:ext cx="2307320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© NeU</a:t>
            </a:r>
            <a:r>
              <a:rPr kumimoji="0" lang="ja-JP" altLang="en-US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 </a:t>
            </a: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Corporation 2023.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9108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">
            <a:extLst>
              <a:ext uri="{FF2B5EF4-FFF2-40B4-BE49-F238E27FC236}">
                <a16:creationId xmlns:a16="http://schemas.microsoft.com/office/drawing/2014/main" id="{8A79CC38-7369-4CE0-B7EF-C9E3F61A0625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42043" y="2814613"/>
            <a:ext cx="9170324" cy="4570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>
              <a:defRPr sz="28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8FAE183-E67F-4960-87CE-255122EB65F0}"/>
              </a:ext>
            </a:extLst>
          </p:cNvPr>
          <p:cNvSpPr/>
          <p:nvPr/>
        </p:nvSpPr>
        <p:spPr bwMode="auto">
          <a:xfrm>
            <a:off x="10009" y="3320969"/>
            <a:ext cx="12180163" cy="36000"/>
          </a:xfrm>
          <a:prstGeom prst="rect">
            <a:avLst/>
          </a:prstGeom>
          <a:gradFill flip="none" rotWithShape="1">
            <a:gsLst>
              <a:gs pos="100000">
                <a:srgbClr val="00B0F0"/>
              </a:gs>
              <a:gs pos="29000">
                <a:schemeClr val="accent6">
                  <a:lumMod val="60000"/>
                  <a:lumOff val="40000"/>
                </a:schemeClr>
              </a:gs>
              <a:gs pos="53000">
                <a:srgbClr val="00FA71"/>
              </a:gs>
              <a:gs pos="76000">
                <a:srgbClr val="BDD0E6"/>
              </a:gs>
              <a:gs pos="0">
                <a:srgbClr val="FEA8DF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rtlCol="0" anchor="ctr" anchorCtr="0">
            <a:noAutofit/>
          </a:bodyPr>
          <a:lstStyle/>
          <a:p>
            <a:pPr algn="ctr"/>
            <a:endParaRPr kumimoji="1" lang="ja-JP" altLang="en-US" sz="1867" dirty="0"/>
          </a:p>
        </p:txBody>
      </p:sp>
      <p:grpSp>
        <p:nvGrpSpPr>
          <p:cNvPr id="22" name="グループ化 8">
            <a:extLst>
              <a:ext uri="{FF2B5EF4-FFF2-40B4-BE49-F238E27FC236}">
                <a16:creationId xmlns:a16="http://schemas.microsoft.com/office/drawing/2014/main" id="{EB95C3AF-6212-D641-B178-D7046A9913C1}"/>
              </a:ext>
            </a:extLst>
          </p:cNvPr>
          <p:cNvGrpSpPr/>
          <p:nvPr/>
        </p:nvGrpSpPr>
        <p:grpSpPr>
          <a:xfrm>
            <a:off x="10801351" y="97057"/>
            <a:ext cx="972000" cy="324000"/>
            <a:chOff x="1434306" y="601068"/>
            <a:chExt cx="2376488" cy="771525"/>
          </a:xfrm>
          <a:solidFill>
            <a:srgbClr val="2D2D2D"/>
          </a:solidFill>
        </p:grpSpPr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BA09C954-98DB-B649-8F78-A3B91CF81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306" y="601068"/>
              <a:ext cx="925513" cy="763588"/>
            </a:xfrm>
            <a:custGeom>
              <a:avLst/>
              <a:gdLst>
                <a:gd name="T0" fmla="*/ 2110 w 2473"/>
                <a:gd name="T1" fmla="*/ 1724 h 2044"/>
                <a:gd name="T2" fmla="*/ 1679 w 2473"/>
                <a:gd name="T3" fmla="*/ 2044 h 2044"/>
                <a:gd name="T4" fmla="*/ 1336 w 2473"/>
                <a:gd name="T5" fmla="*/ 1862 h 2044"/>
                <a:gd name="T6" fmla="*/ 837 w 2473"/>
                <a:gd name="T7" fmla="*/ 688 h 2044"/>
                <a:gd name="T8" fmla="*/ 791 w 2473"/>
                <a:gd name="T9" fmla="*/ 639 h 2044"/>
                <a:gd name="T10" fmla="*/ 745 w 2473"/>
                <a:gd name="T11" fmla="*/ 696 h 2044"/>
                <a:gd name="T12" fmla="*/ 463 w 2473"/>
                <a:gd name="T13" fmla="*/ 2021 h 2044"/>
                <a:gd name="T14" fmla="*/ 0 w 2473"/>
                <a:gd name="T15" fmla="*/ 2021 h 2044"/>
                <a:gd name="T16" fmla="*/ 363 w 2473"/>
                <a:gd name="T17" fmla="*/ 314 h 2044"/>
                <a:gd name="T18" fmla="*/ 808 w 2473"/>
                <a:gd name="T19" fmla="*/ 0 h 2044"/>
                <a:gd name="T20" fmla="*/ 1139 w 2473"/>
                <a:gd name="T21" fmla="*/ 171 h 2044"/>
                <a:gd name="T22" fmla="*/ 1645 w 2473"/>
                <a:gd name="T23" fmla="*/ 1356 h 2044"/>
                <a:gd name="T24" fmla="*/ 1685 w 2473"/>
                <a:gd name="T25" fmla="*/ 1405 h 2044"/>
                <a:gd name="T26" fmla="*/ 1728 w 2473"/>
                <a:gd name="T27" fmla="*/ 1356 h 2044"/>
                <a:gd name="T28" fmla="*/ 2010 w 2473"/>
                <a:gd name="T29" fmla="*/ 22 h 2044"/>
                <a:gd name="T30" fmla="*/ 2473 w 2473"/>
                <a:gd name="T31" fmla="*/ 22 h 2044"/>
                <a:gd name="T32" fmla="*/ 2110 w 2473"/>
                <a:gd name="T33" fmla="*/ 1724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3" h="2044">
                  <a:moveTo>
                    <a:pt x="2110" y="1724"/>
                  </a:moveTo>
                  <a:cubicBezTo>
                    <a:pt x="2076" y="1890"/>
                    <a:pt x="1970" y="2044"/>
                    <a:pt x="1679" y="2044"/>
                  </a:cubicBezTo>
                  <a:cubicBezTo>
                    <a:pt x="1542" y="2044"/>
                    <a:pt x="1405" y="2024"/>
                    <a:pt x="1336" y="1862"/>
                  </a:cubicBezTo>
                  <a:cubicBezTo>
                    <a:pt x="837" y="688"/>
                    <a:pt x="837" y="688"/>
                    <a:pt x="837" y="688"/>
                  </a:cubicBezTo>
                  <a:cubicBezTo>
                    <a:pt x="819" y="654"/>
                    <a:pt x="805" y="639"/>
                    <a:pt x="791" y="639"/>
                  </a:cubicBezTo>
                  <a:cubicBezTo>
                    <a:pt x="779" y="639"/>
                    <a:pt x="757" y="645"/>
                    <a:pt x="745" y="696"/>
                  </a:cubicBezTo>
                  <a:cubicBezTo>
                    <a:pt x="463" y="2021"/>
                    <a:pt x="463" y="2021"/>
                    <a:pt x="463" y="2021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63" y="314"/>
                    <a:pt x="363" y="314"/>
                    <a:pt x="363" y="314"/>
                  </a:cubicBezTo>
                  <a:cubicBezTo>
                    <a:pt x="414" y="68"/>
                    <a:pt x="597" y="0"/>
                    <a:pt x="808" y="0"/>
                  </a:cubicBezTo>
                  <a:cubicBezTo>
                    <a:pt x="951" y="0"/>
                    <a:pt x="1082" y="37"/>
                    <a:pt x="1139" y="171"/>
                  </a:cubicBezTo>
                  <a:cubicBezTo>
                    <a:pt x="1645" y="1356"/>
                    <a:pt x="1645" y="1356"/>
                    <a:pt x="1645" y="1356"/>
                  </a:cubicBezTo>
                  <a:cubicBezTo>
                    <a:pt x="1653" y="1376"/>
                    <a:pt x="1659" y="1405"/>
                    <a:pt x="1685" y="1405"/>
                  </a:cubicBezTo>
                  <a:cubicBezTo>
                    <a:pt x="1716" y="1405"/>
                    <a:pt x="1725" y="1370"/>
                    <a:pt x="1728" y="1356"/>
                  </a:cubicBezTo>
                  <a:cubicBezTo>
                    <a:pt x="2010" y="22"/>
                    <a:pt x="2010" y="22"/>
                    <a:pt x="2010" y="22"/>
                  </a:cubicBezTo>
                  <a:cubicBezTo>
                    <a:pt x="2473" y="22"/>
                    <a:pt x="2473" y="22"/>
                    <a:pt x="2473" y="22"/>
                  </a:cubicBezTo>
                  <a:lnTo>
                    <a:pt x="2110" y="17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8EA52032-5295-EF46-8D77-5F72B10C62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0769" y="785218"/>
              <a:ext cx="617538" cy="571500"/>
            </a:xfrm>
            <a:custGeom>
              <a:avLst/>
              <a:gdLst>
                <a:gd name="T0" fmla="*/ 522 w 1653"/>
                <a:gd name="T1" fmla="*/ 1530 h 1530"/>
                <a:gd name="T2" fmla="*/ 0 w 1653"/>
                <a:gd name="T3" fmla="*/ 1068 h 1530"/>
                <a:gd name="T4" fmla="*/ 51 w 1653"/>
                <a:gd name="T5" fmla="*/ 682 h 1530"/>
                <a:gd name="T6" fmla="*/ 956 w 1653"/>
                <a:gd name="T7" fmla="*/ 0 h 1530"/>
                <a:gd name="T8" fmla="*/ 1653 w 1653"/>
                <a:gd name="T9" fmla="*/ 457 h 1530"/>
                <a:gd name="T10" fmla="*/ 1624 w 1653"/>
                <a:gd name="T11" fmla="*/ 665 h 1530"/>
                <a:gd name="T12" fmla="*/ 1322 w 1653"/>
                <a:gd name="T13" fmla="*/ 922 h 1530"/>
                <a:gd name="T14" fmla="*/ 468 w 1653"/>
                <a:gd name="T15" fmla="*/ 922 h 1530"/>
                <a:gd name="T16" fmla="*/ 456 w 1653"/>
                <a:gd name="T17" fmla="*/ 1031 h 1530"/>
                <a:gd name="T18" fmla="*/ 711 w 1653"/>
                <a:gd name="T19" fmla="*/ 1211 h 1530"/>
                <a:gd name="T20" fmla="*/ 1447 w 1653"/>
                <a:gd name="T21" fmla="*/ 1211 h 1530"/>
                <a:gd name="T22" fmla="*/ 1379 w 1653"/>
                <a:gd name="T23" fmla="*/ 1530 h 1530"/>
                <a:gd name="T24" fmla="*/ 522 w 1653"/>
                <a:gd name="T25" fmla="*/ 1530 h 1530"/>
                <a:gd name="T26" fmla="*/ 1088 w 1653"/>
                <a:gd name="T27" fmla="*/ 614 h 1530"/>
                <a:gd name="T28" fmla="*/ 1190 w 1653"/>
                <a:gd name="T29" fmla="*/ 522 h 1530"/>
                <a:gd name="T30" fmla="*/ 1196 w 1653"/>
                <a:gd name="T31" fmla="*/ 482 h 1530"/>
                <a:gd name="T32" fmla="*/ 916 w 1653"/>
                <a:gd name="T33" fmla="*/ 320 h 1530"/>
                <a:gd name="T34" fmla="*/ 534 w 1653"/>
                <a:gd name="T35" fmla="*/ 614 h 1530"/>
                <a:gd name="T36" fmla="*/ 1088 w 1653"/>
                <a:gd name="T37" fmla="*/ 614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3" h="1530">
                  <a:moveTo>
                    <a:pt x="522" y="1530"/>
                  </a:moveTo>
                  <a:cubicBezTo>
                    <a:pt x="157" y="1530"/>
                    <a:pt x="0" y="1382"/>
                    <a:pt x="0" y="1068"/>
                  </a:cubicBezTo>
                  <a:cubicBezTo>
                    <a:pt x="0" y="965"/>
                    <a:pt x="20" y="819"/>
                    <a:pt x="51" y="682"/>
                  </a:cubicBezTo>
                  <a:cubicBezTo>
                    <a:pt x="188" y="80"/>
                    <a:pt x="368" y="0"/>
                    <a:pt x="956" y="0"/>
                  </a:cubicBezTo>
                  <a:cubicBezTo>
                    <a:pt x="1382" y="0"/>
                    <a:pt x="1653" y="100"/>
                    <a:pt x="1653" y="457"/>
                  </a:cubicBezTo>
                  <a:cubicBezTo>
                    <a:pt x="1653" y="517"/>
                    <a:pt x="1642" y="588"/>
                    <a:pt x="1624" y="665"/>
                  </a:cubicBezTo>
                  <a:cubicBezTo>
                    <a:pt x="1587" y="836"/>
                    <a:pt x="1507" y="922"/>
                    <a:pt x="1322" y="922"/>
                  </a:cubicBezTo>
                  <a:cubicBezTo>
                    <a:pt x="468" y="922"/>
                    <a:pt x="468" y="922"/>
                    <a:pt x="468" y="922"/>
                  </a:cubicBezTo>
                  <a:cubicBezTo>
                    <a:pt x="459" y="962"/>
                    <a:pt x="456" y="999"/>
                    <a:pt x="456" y="1031"/>
                  </a:cubicBezTo>
                  <a:cubicBezTo>
                    <a:pt x="456" y="1148"/>
                    <a:pt x="519" y="1211"/>
                    <a:pt x="711" y="1211"/>
                  </a:cubicBezTo>
                  <a:cubicBezTo>
                    <a:pt x="1447" y="1211"/>
                    <a:pt x="1447" y="1211"/>
                    <a:pt x="1447" y="1211"/>
                  </a:cubicBezTo>
                  <a:cubicBezTo>
                    <a:pt x="1379" y="1530"/>
                    <a:pt x="1379" y="1530"/>
                    <a:pt x="1379" y="1530"/>
                  </a:cubicBezTo>
                  <a:lnTo>
                    <a:pt x="522" y="1530"/>
                  </a:lnTo>
                  <a:close/>
                  <a:moveTo>
                    <a:pt x="1088" y="614"/>
                  </a:moveTo>
                  <a:cubicBezTo>
                    <a:pt x="1167" y="614"/>
                    <a:pt x="1182" y="560"/>
                    <a:pt x="1190" y="522"/>
                  </a:cubicBezTo>
                  <a:cubicBezTo>
                    <a:pt x="1193" y="508"/>
                    <a:pt x="1196" y="494"/>
                    <a:pt x="1196" y="482"/>
                  </a:cubicBezTo>
                  <a:cubicBezTo>
                    <a:pt x="1196" y="360"/>
                    <a:pt x="1045" y="320"/>
                    <a:pt x="916" y="320"/>
                  </a:cubicBezTo>
                  <a:cubicBezTo>
                    <a:pt x="685" y="320"/>
                    <a:pt x="582" y="391"/>
                    <a:pt x="534" y="614"/>
                  </a:cubicBezTo>
                  <a:lnTo>
                    <a:pt x="1088" y="6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B8AF028D-0CB2-AA49-B034-83CD1BDD3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5931" y="609005"/>
              <a:ext cx="804863" cy="763588"/>
            </a:xfrm>
            <a:custGeom>
              <a:avLst/>
              <a:gdLst>
                <a:gd name="T0" fmla="*/ 1373 w 2153"/>
                <a:gd name="T1" fmla="*/ 1233 h 2044"/>
                <a:gd name="T2" fmla="*/ 1639 w 2153"/>
                <a:gd name="T3" fmla="*/ 0 h 2044"/>
                <a:gd name="T4" fmla="*/ 2153 w 2153"/>
                <a:gd name="T5" fmla="*/ 0 h 2044"/>
                <a:gd name="T6" fmla="*/ 1881 w 2153"/>
                <a:gd name="T7" fmla="*/ 1259 h 2044"/>
                <a:gd name="T8" fmla="*/ 825 w 2153"/>
                <a:gd name="T9" fmla="*/ 2044 h 2044"/>
                <a:gd name="T10" fmla="*/ 0 w 2153"/>
                <a:gd name="T11" fmla="*/ 1442 h 2044"/>
                <a:gd name="T12" fmla="*/ 20 w 2153"/>
                <a:gd name="T13" fmla="*/ 1259 h 2044"/>
                <a:gd name="T14" fmla="*/ 291 w 2153"/>
                <a:gd name="T15" fmla="*/ 0 h 2044"/>
                <a:gd name="T16" fmla="*/ 805 w 2153"/>
                <a:gd name="T17" fmla="*/ 0 h 2044"/>
                <a:gd name="T18" fmla="*/ 539 w 2153"/>
                <a:gd name="T19" fmla="*/ 1233 h 2044"/>
                <a:gd name="T20" fmla="*/ 522 w 2153"/>
                <a:gd name="T21" fmla="*/ 1373 h 2044"/>
                <a:gd name="T22" fmla="*/ 871 w 2153"/>
                <a:gd name="T23" fmla="*/ 1644 h 2044"/>
                <a:gd name="T24" fmla="*/ 1373 w 2153"/>
                <a:gd name="T25" fmla="*/ 123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3" h="2044">
                  <a:moveTo>
                    <a:pt x="1373" y="1233"/>
                  </a:moveTo>
                  <a:cubicBezTo>
                    <a:pt x="1639" y="0"/>
                    <a:pt x="1639" y="0"/>
                    <a:pt x="1639" y="0"/>
                  </a:cubicBezTo>
                  <a:cubicBezTo>
                    <a:pt x="2153" y="0"/>
                    <a:pt x="2153" y="0"/>
                    <a:pt x="2153" y="0"/>
                  </a:cubicBezTo>
                  <a:cubicBezTo>
                    <a:pt x="1881" y="1259"/>
                    <a:pt x="1881" y="1259"/>
                    <a:pt x="1881" y="1259"/>
                  </a:cubicBezTo>
                  <a:cubicBezTo>
                    <a:pt x="1747" y="1884"/>
                    <a:pt x="1439" y="2044"/>
                    <a:pt x="825" y="2044"/>
                  </a:cubicBezTo>
                  <a:cubicBezTo>
                    <a:pt x="317" y="2044"/>
                    <a:pt x="0" y="1844"/>
                    <a:pt x="0" y="1442"/>
                  </a:cubicBezTo>
                  <a:cubicBezTo>
                    <a:pt x="0" y="1379"/>
                    <a:pt x="8" y="1316"/>
                    <a:pt x="20" y="1259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805" y="0"/>
                    <a:pt x="805" y="0"/>
                    <a:pt x="805" y="0"/>
                  </a:cubicBezTo>
                  <a:cubicBezTo>
                    <a:pt x="539" y="1233"/>
                    <a:pt x="539" y="1233"/>
                    <a:pt x="539" y="1233"/>
                  </a:cubicBezTo>
                  <a:cubicBezTo>
                    <a:pt x="528" y="1284"/>
                    <a:pt x="522" y="1333"/>
                    <a:pt x="522" y="1373"/>
                  </a:cubicBezTo>
                  <a:cubicBezTo>
                    <a:pt x="522" y="1561"/>
                    <a:pt x="636" y="1644"/>
                    <a:pt x="871" y="1644"/>
                  </a:cubicBezTo>
                  <a:cubicBezTo>
                    <a:pt x="1156" y="1644"/>
                    <a:pt x="1313" y="1519"/>
                    <a:pt x="1373" y="12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</p:grpSp>
      <p:sp>
        <p:nvSpPr>
          <p:cNvPr id="27" name="正方形/長方形 1">
            <a:extLst>
              <a:ext uri="{FF2B5EF4-FFF2-40B4-BE49-F238E27FC236}">
                <a16:creationId xmlns:a16="http://schemas.microsoft.com/office/drawing/2014/main" id="{C8684644-0FBA-144E-BE20-2169A421CA2F}"/>
              </a:ext>
            </a:extLst>
          </p:cNvPr>
          <p:cNvSpPr/>
          <p:nvPr/>
        </p:nvSpPr>
        <p:spPr>
          <a:xfrm>
            <a:off x="64874" y="6586965"/>
            <a:ext cx="1050288" cy="21544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800" b="0" kern="0" dirty="0" err="1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NeU</a:t>
            </a:r>
            <a:r>
              <a:rPr lang="ja-JP" altLang="en-US" sz="800" b="0" kern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 </a:t>
            </a:r>
            <a:r>
              <a:rPr lang="en-US" altLang="ja-JP" sz="800" b="0" kern="0" dirty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Confidential</a:t>
            </a:r>
            <a:endParaRPr lang="ja-JP" altLang="en-US" sz="800" dirty="0">
              <a:solidFill>
                <a:srgbClr val="FF0000"/>
              </a:solidFill>
              <a:latin typeface="+mn-lt"/>
              <a:ea typeface="ＭＳ ゴシック" panose="020B0609070205080204" pitchFamily="49" charset="-128"/>
            </a:endParaRPr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6D75FBBE-4B35-B549-A6A8-404B02AEE0B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052560" y="6586966"/>
            <a:ext cx="2307320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© NeU</a:t>
            </a:r>
            <a:r>
              <a:rPr kumimoji="0" lang="ja-JP" altLang="en-US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 </a:t>
            </a: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Corporation 2023.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97122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テキスト プレースホルダ 48"/>
          <p:cNvSpPr>
            <a:spLocks noGrp="1"/>
          </p:cNvSpPr>
          <p:nvPr>
            <p:ph type="body" sz="quarter" idx="11"/>
          </p:nvPr>
        </p:nvSpPr>
        <p:spPr bwMode="gray">
          <a:xfrm>
            <a:off x="4268254" y="2957758"/>
            <a:ext cx="3655489" cy="356572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>
            <a:lvl1pPr algn="ctr">
              <a:buNone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BE6A308C-0BD8-4473-8F13-16EF331602C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510835" y="2416033"/>
            <a:ext cx="9170324" cy="4570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algn="ctr">
              <a:defRPr sz="28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D92EEA7-87E2-4AA2-9355-CBA60791CE51}"/>
              </a:ext>
            </a:extLst>
          </p:cNvPr>
          <p:cNvSpPr/>
          <p:nvPr/>
        </p:nvSpPr>
        <p:spPr bwMode="auto">
          <a:xfrm>
            <a:off x="10009" y="3320969"/>
            <a:ext cx="12180163" cy="36000"/>
          </a:xfrm>
          <a:prstGeom prst="rect">
            <a:avLst/>
          </a:prstGeom>
          <a:gradFill flip="none" rotWithShape="1">
            <a:gsLst>
              <a:gs pos="100000">
                <a:srgbClr val="00B0F0"/>
              </a:gs>
              <a:gs pos="29000">
                <a:schemeClr val="accent6">
                  <a:lumMod val="60000"/>
                  <a:lumOff val="40000"/>
                </a:schemeClr>
              </a:gs>
              <a:gs pos="53000">
                <a:srgbClr val="00FA71"/>
              </a:gs>
              <a:gs pos="76000">
                <a:srgbClr val="BDD0E6"/>
              </a:gs>
              <a:gs pos="0">
                <a:srgbClr val="FEA8DF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rtlCol="0" anchor="ctr" anchorCtr="0">
            <a:noAutofit/>
          </a:bodyPr>
          <a:lstStyle/>
          <a:p>
            <a:pPr algn="ctr"/>
            <a:endParaRPr kumimoji="1" lang="ja-JP" altLang="en-US" sz="1867" dirty="0"/>
          </a:p>
        </p:txBody>
      </p:sp>
      <p:grpSp>
        <p:nvGrpSpPr>
          <p:cNvPr id="21" name="グループ化 8">
            <a:extLst>
              <a:ext uri="{FF2B5EF4-FFF2-40B4-BE49-F238E27FC236}">
                <a16:creationId xmlns:a16="http://schemas.microsoft.com/office/drawing/2014/main" id="{B1B1C297-8318-8849-A2D7-67FA7AD20B2F}"/>
              </a:ext>
            </a:extLst>
          </p:cNvPr>
          <p:cNvGrpSpPr/>
          <p:nvPr/>
        </p:nvGrpSpPr>
        <p:grpSpPr>
          <a:xfrm>
            <a:off x="10801351" y="97057"/>
            <a:ext cx="972000" cy="324000"/>
            <a:chOff x="1434306" y="601068"/>
            <a:chExt cx="2376488" cy="771525"/>
          </a:xfrm>
          <a:solidFill>
            <a:srgbClr val="2D2D2D"/>
          </a:solidFill>
        </p:grpSpPr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1A7C3810-6E6C-7345-B858-B2A71C58D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306" y="601068"/>
              <a:ext cx="925513" cy="763588"/>
            </a:xfrm>
            <a:custGeom>
              <a:avLst/>
              <a:gdLst>
                <a:gd name="T0" fmla="*/ 2110 w 2473"/>
                <a:gd name="T1" fmla="*/ 1724 h 2044"/>
                <a:gd name="T2" fmla="*/ 1679 w 2473"/>
                <a:gd name="T3" fmla="*/ 2044 h 2044"/>
                <a:gd name="T4" fmla="*/ 1336 w 2473"/>
                <a:gd name="T5" fmla="*/ 1862 h 2044"/>
                <a:gd name="T6" fmla="*/ 837 w 2473"/>
                <a:gd name="T7" fmla="*/ 688 h 2044"/>
                <a:gd name="T8" fmla="*/ 791 w 2473"/>
                <a:gd name="T9" fmla="*/ 639 h 2044"/>
                <a:gd name="T10" fmla="*/ 745 w 2473"/>
                <a:gd name="T11" fmla="*/ 696 h 2044"/>
                <a:gd name="T12" fmla="*/ 463 w 2473"/>
                <a:gd name="T13" fmla="*/ 2021 h 2044"/>
                <a:gd name="T14" fmla="*/ 0 w 2473"/>
                <a:gd name="T15" fmla="*/ 2021 h 2044"/>
                <a:gd name="T16" fmla="*/ 363 w 2473"/>
                <a:gd name="T17" fmla="*/ 314 h 2044"/>
                <a:gd name="T18" fmla="*/ 808 w 2473"/>
                <a:gd name="T19" fmla="*/ 0 h 2044"/>
                <a:gd name="T20" fmla="*/ 1139 w 2473"/>
                <a:gd name="T21" fmla="*/ 171 h 2044"/>
                <a:gd name="T22" fmla="*/ 1645 w 2473"/>
                <a:gd name="T23" fmla="*/ 1356 h 2044"/>
                <a:gd name="T24" fmla="*/ 1685 w 2473"/>
                <a:gd name="T25" fmla="*/ 1405 h 2044"/>
                <a:gd name="T26" fmla="*/ 1728 w 2473"/>
                <a:gd name="T27" fmla="*/ 1356 h 2044"/>
                <a:gd name="T28" fmla="*/ 2010 w 2473"/>
                <a:gd name="T29" fmla="*/ 22 h 2044"/>
                <a:gd name="T30" fmla="*/ 2473 w 2473"/>
                <a:gd name="T31" fmla="*/ 22 h 2044"/>
                <a:gd name="T32" fmla="*/ 2110 w 2473"/>
                <a:gd name="T33" fmla="*/ 1724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3" h="2044">
                  <a:moveTo>
                    <a:pt x="2110" y="1724"/>
                  </a:moveTo>
                  <a:cubicBezTo>
                    <a:pt x="2076" y="1890"/>
                    <a:pt x="1970" y="2044"/>
                    <a:pt x="1679" y="2044"/>
                  </a:cubicBezTo>
                  <a:cubicBezTo>
                    <a:pt x="1542" y="2044"/>
                    <a:pt x="1405" y="2024"/>
                    <a:pt x="1336" y="1862"/>
                  </a:cubicBezTo>
                  <a:cubicBezTo>
                    <a:pt x="837" y="688"/>
                    <a:pt x="837" y="688"/>
                    <a:pt x="837" y="688"/>
                  </a:cubicBezTo>
                  <a:cubicBezTo>
                    <a:pt x="819" y="654"/>
                    <a:pt x="805" y="639"/>
                    <a:pt x="791" y="639"/>
                  </a:cubicBezTo>
                  <a:cubicBezTo>
                    <a:pt x="779" y="639"/>
                    <a:pt x="757" y="645"/>
                    <a:pt x="745" y="696"/>
                  </a:cubicBezTo>
                  <a:cubicBezTo>
                    <a:pt x="463" y="2021"/>
                    <a:pt x="463" y="2021"/>
                    <a:pt x="463" y="2021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63" y="314"/>
                    <a:pt x="363" y="314"/>
                    <a:pt x="363" y="314"/>
                  </a:cubicBezTo>
                  <a:cubicBezTo>
                    <a:pt x="414" y="68"/>
                    <a:pt x="597" y="0"/>
                    <a:pt x="808" y="0"/>
                  </a:cubicBezTo>
                  <a:cubicBezTo>
                    <a:pt x="951" y="0"/>
                    <a:pt x="1082" y="37"/>
                    <a:pt x="1139" y="171"/>
                  </a:cubicBezTo>
                  <a:cubicBezTo>
                    <a:pt x="1645" y="1356"/>
                    <a:pt x="1645" y="1356"/>
                    <a:pt x="1645" y="1356"/>
                  </a:cubicBezTo>
                  <a:cubicBezTo>
                    <a:pt x="1653" y="1376"/>
                    <a:pt x="1659" y="1405"/>
                    <a:pt x="1685" y="1405"/>
                  </a:cubicBezTo>
                  <a:cubicBezTo>
                    <a:pt x="1716" y="1405"/>
                    <a:pt x="1725" y="1370"/>
                    <a:pt x="1728" y="1356"/>
                  </a:cubicBezTo>
                  <a:cubicBezTo>
                    <a:pt x="2010" y="22"/>
                    <a:pt x="2010" y="22"/>
                    <a:pt x="2010" y="22"/>
                  </a:cubicBezTo>
                  <a:cubicBezTo>
                    <a:pt x="2473" y="22"/>
                    <a:pt x="2473" y="22"/>
                    <a:pt x="2473" y="22"/>
                  </a:cubicBezTo>
                  <a:lnTo>
                    <a:pt x="2110" y="17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A68AFE05-1EFC-BA41-8DEC-3731E38A9E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0769" y="785218"/>
              <a:ext cx="617538" cy="571500"/>
            </a:xfrm>
            <a:custGeom>
              <a:avLst/>
              <a:gdLst>
                <a:gd name="T0" fmla="*/ 522 w 1653"/>
                <a:gd name="T1" fmla="*/ 1530 h 1530"/>
                <a:gd name="T2" fmla="*/ 0 w 1653"/>
                <a:gd name="T3" fmla="*/ 1068 h 1530"/>
                <a:gd name="T4" fmla="*/ 51 w 1653"/>
                <a:gd name="T5" fmla="*/ 682 h 1530"/>
                <a:gd name="T6" fmla="*/ 956 w 1653"/>
                <a:gd name="T7" fmla="*/ 0 h 1530"/>
                <a:gd name="T8" fmla="*/ 1653 w 1653"/>
                <a:gd name="T9" fmla="*/ 457 h 1530"/>
                <a:gd name="T10" fmla="*/ 1624 w 1653"/>
                <a:gd name="T11" fmla="*/ 665 h 1530"/>
                <a:gd name="T12" fmla="*/ 1322 w 1653"/>
                <a:gd name="T13" fmla="*/ 922 h 1530"/>
                <a:gd name="T14" fmla="*/ 468 w 1653"/>
                <a:gd name="T15" fmla="*/ 922 h 1530"/>
                <a:gd name="T16" fmla="*/ 456 w 1653"/>
                <a:gd name="T17" fmla="*/ 1031 h 1530"/>
                <a:gd name="T18" fmla="*/ 711 w 1653"/>
                <a:gd name="T19" fmla="*/ 1211 h 1530"/>
                <a:gd name="T20" fmla="*/ 1447 w 1653"/>
                <a:gd name="T21" fmla="*/ 1211 h 1530"/>
                <a:gd name="T22" fmla="*/ 1379 w 1653"/>
                <a:gd name="T23" fmla="*/ 1530 h 1530"/>
                <a:gd name="T24" fmla="*/ 522 w 1653"/>
                <a:gd name="T25" fmla="*/ 1530 h 1530"/>
                <a:gd name="T26" fmla="*/ 1088 w 1653"/>
                <a:gd name="T27" fmla="*/ 614 h 1530"/>
                <a:gd name="T28" fmla="*/ 1190 w 1653"/>
                <a:gd name="T29" fmla="*/ 522 h 1530"/>
                <a:gd name="T30" fmla="*/ 1196 w 1653"/>
                <a:gd name="T31" fmla="*/ 482 h 1530"/>
                <a:gd name="T32" fmla="*/ 916 w 1653"/>
                <a:gd name="T33" fmla="*/ 320 h 1530"/>
                <a:gd name="T34" fmla="*/ 534 w 1653"/>
                <a:gd name="T35" fmla="*/ 614 h 1530"/>
                <a:gd name="T36" fmla="*/ 1088 w 1653"/>
                <a:gd name="T37" fmla="*/ 614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3" h="1530">
                  <a:moveTo>
                    <a:pt x="522" y="1530"/>
                  </a:moveTo>
                  <a:cubicBezTo>
                    <a:pt x="157" y="1530"/>
                    <a:pt x="0" y="1382"/>
                    <a:pt x="0" y="1068"/>
                  </a:cubicBezTo>
                  <a:cubicBezTo>
                    <a:pt x="0" y="965"/>
                    <a:pt x="20" y="819"/>
                    <a:pt x="51" y="682"/>
                  </a:cubicBezTo>
                  <a:cubicBezTo>
                    <a:pt x="188" y="80"/>
                    <a:pt x="368" y="0"/>
                    <a:pt x="956" y="0"/>
                  </a:cubicBezTo>
                  <a:cubicBezTo>
                    <a:pt x="1382" y="0"/>
                    <a:pt x="1653" y="100"/>
                    <a:pt x="1653" y="457"/>
                  </a:cubicBezTo>
                  <a:cubicBezTo>
                    <a:pt x="1653" y="517"/>
                    <a:pt x="1642" y="588"/>
                    <a:pt x="1624" y="665"/>
                  </a:cubicBezTo>
                  <a:cubicBezTo>
                    <a:pt x="1587" y="836"/>
                    <a:pt x="1507" y="922"/>
                    <a:pt x="1322" y="922"/>
                  </a:cubicBezTo>
                  <a:cubicBezTo>
                    <a:pt x="468" y="922"/>
                    <a:pt x="468" y="922"/>
                    <a:pt x="468" y="922"/>
                  </a:cubicBezTo>
                  <a:cubicBezTo>
                    <a:pt x="459" y="962"/>
                    <a:pt x="456" y="999"/>
                    <a:pt x="456" y="1031"/>
                  </a:cubicBezTo>
                  <a:cubicBezTo>
                    <a:pt x="456" y="1148"/>
                    <a:pt x="519" y="1211"/>
                    <a:pt x="711" y="1211"/>
                  </a:cubicBezTo>
                  <a:cubicBezTo>
                    <a:pt x="1447" y="1211"/>
                    <a:pt x="1447" y="1211"/>
                    <a:pt x="1447" y="1211"/>
                  </a:cubicBezTo>
                  <a:cubicBezTo>
                    <a:pt x="1379" y="1530"/>
                    <a:pt x="1379" y="1530"/>
                    <a:pt x="1379" y="1530"/>
                  </a:cubicBezTo>
                  <a:lnTo>
                    <a:pt x="522" y="1530"/>
                  </a:lnTo>
                  <a:close/>
                  <a:moveTo>
                    <a:pt x="1088" y="614"/>
                  </a:moveTo>
                  <a:cubicBezTo>
                    <a:pt x="1167" y="614"/>
                    <a:pt x="1182" y="560"/>
                    <a:pt x="1190" y="522"/>
                  </a:cubicBezTo>
                  <a:cubicBezTo>
                    <a:pt x="1193" y="508"/>
                    <a:pt x="1196" y="494"/>
                    <a:pt x="1196" y="482"/>
                  </a:cubicBezTo>
                  <a:cubicBezTo>
                    <a:pt x="1196" y="360"/>
                    <a:pt x="1045" y="320"/>
                    <a:pt x="916" y="320"/>
                  </a:cubicBezTo>
                  <a:cubicBezTo>
                    <a:pt x="685" y="320"/>
                    <a:pt x="582" y="391"/>
                    <a:pt x="534" y="614"/>
                  </a:cubicBezTo>
                  <a:lnTo>
                    <a:pt x="1088" y="6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44E9CBA7-5A6F-2F43-B2F2-7ADBAD63F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5931" y="609005"/>
              <a:ext cx="804863" cy="763588"/>
            </a:xfrm>
            <a:custGeom>
              <a:avLst/>
              <a:gdLst>
                <a:gd name="T0" fmla="*/ 1373 w 2153"/>
                <a:gd name="T1" fmla="*/ 1233 h 2044"/>
                <a:gd name="T2" fmla="*/ 1639 w 2153"/>
                <a:gd name="T3" fmla="*/ 0 h 2044"/>
                <a:gd name="T4" fmla="*/ 2153 w 2153"/>
                <a:gd name="T5" fmla="*/ 0 h 2044"/>
                <a:gd name="T6" fmla="*/ 1881 w 2153"/>
                <a:gd name="T7" fmla="*/ 1259 h 2044"/>
                <a:gd name="T8" fmla="*/ 825 w 2153"/>
                <a:gd name="T9" fmla="*/ 2044 h 2044"/>
                <a:gd name="T10" fmla="*/ 0 w 2153"/>
                <a:gd name="T11" fmla="*/ 1442 h 2044"/>
                <a:gd name="T12" fmla="*/ 20 w 2153"/>
                <a:gd name="T13" fmla="*/ 1259 h 2044"/>
                <a:gd name="T14" fmla="*/ 291 w 2153"/>
                <a:gd name="T15" fmla="*/ 0 h 2044"/>
                <a:gd name="T16" fmla="*/ 805 w 2153"/>
                <a:gd name="T17" fmla="*/ 0 h 2044"/>
                <a:gd name="T18" fmla="*/ 539 w 2153"/>
                <a:gd name="T19" fmla="*/ 1233 h 2044"/>
                <a:gd name="T20" fmla="*/ 522 w 2153"/>
                <a:gd name="T21" fmla="*/ 1373 h 2044"/>
                <a:gd name="T22" fmla="*/ 871 w 2153"/>
                <a:gd name="T23" fmla="*/ 1644 h 2044"/>
                <a:gd name="T24" fmla="*/ 1373 w 2153"/>
                <a:gd name="T25" fmla="*/ 123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3" h="2044">
                  <a:moveTo>
                    <a:pt x="1373" y="1233"/>
                  </a:moveTo>
                  <a:cubicBezTo>
                    <a:pt x="1639" y="0"/>
                    <a:pt x="1639" y="0"/>
                    <a:pt x="1639" y="0"/>
                  </a:cubicBezTo>
                  <a:cubicBezTo>
                    <a:pt x="2153" y="0"/>
                    <a:pt x="2153" y="0"/>
                    <a:pt x="2153" y="0"/>
                  </a:cubicBezTo>
                  <a:cubicBezTo>
                    <a:pt x="1881" y="1259"/>
                    <a:pt x="1881" y="1259"/>
                    <a:pt x="1881" y="1259"/>
                  </a:cubicBezTo>
                  <a:cubicBezTo>
                    <a:pt x="1747" y="1884"/>
                    <a:pt x="1439" y="2044"/>
                    <a:pt x="825" y="2044"/>
                  </a:cubicBezTo>
                  <a:cubicBezTo>
                    <a:pt x="317" y="2044"/>
                    <a:pt x="0" y="1844"/>
                    <a:pt x="0" y="1442"/>
                  </a:cubicBezTo>
                  <a:cubicBezTo>
                    <a:pt x="0" y="1379"/>
                    <a:pt x="8" y="1316"/>
                    <a:pt x="20" y="1259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805" y="0"/>
                    <a:pt x="805" y="0"/>
                    <a:pt x="805" y="0"/>
                  </a:cubicBezTo>
                  <a:cubicBezTo>
                    <a:pt x="539" y="1233"/>
                    <a:pt x="539" y="1233"/>
                    <a:pt x="539" y="1233"/>
                  </a:cubicBezTo>
                  <a:cubicBezTo>
                    <a:pt x="528" y="1284"/>
                    <a:pt x="522" y="1333"/>
                    <a:pt x="522" y="1373"/>
                  </a:cubicBezTo>
                  <a:cubicBezTo>
                    <a:pt x="522" y="1561"/>
                    <a:pt x="636" y="1644"/>
                    <a:pt x="871" y="1644"/>
                  </a:cubicBezTo>
                  <a:cubicBezTo>
                    <a:pt x="1156" y="1644"/>
                    <a:pt x="1313" y="1519"/>
                    <a:pt x="1373" y="12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</p:grpSp>
      <p:sp>
        <p:nvSpPr>
          <p:cNvPr id="28" name="正方形/長方形 1">
            <a:extLst>
              <a:ext uri="{FF2B5EF4-FFF2-40B4-BE49-F238E27FC236}">
                <a16:creationId xmlns:a16="http://schemas.microsoft.com/office/drawing/2014/main" id="{E765BED9-0E67-F643-9B3E-D4BA32865AF9}"/>
              </a:ext>
            </a:extLst>
          </p:cNvPr>
          <p:cNvSpPr/>
          <p:nvPr/>
        </p:nvSpPr>
        <p:spPr>
          <a:xfrm>
            <a:off x="64874" y="6586965"/>
            <a:ext cx="1050288" cy="21544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800" b="0" kern="0" dirty="0" err="1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NeU</a:t>
            </a:r>
            <a:r>
              <a:rPr lang="ja-JP" altLang="en-US" sz="800" b="0" kern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 </a:t>
            </a:r>
            <a:r>
              <a:rPr lang="en-US" altLang="ja-JP" sz="800" b="0" kern="0" dirty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Confidential</a:t>
            </a:r>
            <a:endParaRPr lang="ja-JP" altLang="en-US" sz="800" dirty="0">
              <a:solidFill>
                <a:srgbClr val="FF0000"/>
              </a:solidFill>
              <a:latin typeface="+mn-lt"/>
              <a:ea typeface="ＭＳ ゴシック" panose="020B0609070205080204" pitchFamily="49" charset="-128"/>
            </a:endParaRP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AD10B706-B649-4541-B919-4635A395E8E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052560" y="6586966"/>
            <a:ext cx="2307320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© NeU</a:t>
            </a:r>
            <a:r>
              <a:rPr kumimoji="0" lang="ja-JP" altLang="en-US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 </a:t>
            </a: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Corporation 2023.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26739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Page with 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10" y="1655186"/>
            <a:ext cx="12181991" cy="4503229"/>
          </a:xfrm>
          <a:prstGeom prst="rect">
            <a:avLst/>
          </a:prstGeom>
        </p:spPr>
      </p:pic>
      <p:sp>
        <p:nvSpPr>
          <p:cNvPr id="19" name="タイトル 1">
            <a:extLst>
              <a:ext uri="{FF2B5EF4-FFF2-40B4-BE49-F238E27FC236}">
                <a16:creationId xmlns:a16="http://schemas.microsoft.com/office/drawing/2014/main" id="{7183D196-CA8F-4CAE-8881-262F6C83CC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58496" y="710707"/>
            <a:ext cx="11826240" cy="86793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algn="ctr">
              <a:defRPr sz="2800" b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 dirty="0"/>
              <a:t>マスタ タイトルの</a:t>
            </a:r>
            <a:br>
              <a:rPr lang="en-US" altLang="ja-JP" dirty="0"/>
            </a:br>
            <a:r>
              <a:rPr lang="ja-JP" altLang="en-US" dirty="0"/>
              <a:t>書式設定</a:t>
            </a:r>
          </a:p>
        </p:txBody>
      </p:sp>
      <p:grpSp>
        <p:nvGrpSpPr>
          <p:cNvPr id="17" name="グループ化 8">
            <a:extLst>
              <a:ext uri="{FF2B5EF4-FFF2-40B4-BE49-F238E27FC236}">
                <a16:creationId xmlns:a16="http://schemas.microsoft.com/office/drawing/2014/main" id="{796CC047-1035-3643-A4D5-B7E812510928}"/>
              </a:ext>
            </a:extLst>
          </p:cNvPr>
          <p:cNvGrpSpPr/>
          <p:nvPr/>
        </p:nvGrpSpPr>
        <p:grpSpPr>
          <a:xfrm>
            <a:off x="10801351" y="97057"/>
            <a:ext cx="972000" cy="324000"/>
            <a:chOff x="1434306" y="601068"/>
            <a:chExt cx="2376488" cy="771525"/>
          </a:xfrm>
          <a:solidFill>
            <a:srgbClr val="2D2D2D"/>
          </a:solidFill>
        </p:grpSpPr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E17C3864-185A-F746-B276-EF214267F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306" y="601068"/>
              <a:ext cx="925513" cy="763588"/>
            </a:xfrm>
            <a:custGeom>
              <a:avLst/>
              <a:gdLst>
                <a:gd name="T0" fmla="*/ 2110 w 2473"/>
                <a:gd name="T1" fmla="*/ 1724 h 2044"/>
                <a:gd name="T2" fmla="*/ 1679 w 2473"/>
                <a:gd name="T3" fmla="*/ 2044 h 2044"/>
                <a:gd name="T4" fmla="*/ 1336 w 2473"/>
                <a:gd name="T5" fmla="*/ 1862 h 2044"/>
                <a:gd name="T6" fmla="*/ 837 w 2473"/>
                <a:gd name="T7" fmla="*/ 688 h 2044"/>
                <a:gd name="T8" fmla="*/ 791 w 2473"/>
                <a:gd name="T9" fmla="*/ 639 h 2044"/>
                <a:gd name="T10" fmla="*/ 745 w 2473"/>
                <a:gd name="T11" fmla="*/ 696 h 2044"/>
                <a:gd name="T12" fmla="*/ 463 w 2473"/>
                <a:gd name="T13" fmla="*/ 2021 h 2044"/>
                <a:gd name="T14" fmla="*/ 0 w 2473"/>
                <a:gd name="T15" fmla="*/ 2021 h 2044"/>
                <a:gd name="T16" fmla="*/ 363 w 2473"/>
                <a:gd name="T17" fmla="*/ 314 h 2044"/>
                <a:gd name="T18" fmla="*/ 808 w 2473"/>
                <a:gd name="T19" fmla="*/ 0 h 2044"/>
                <a:gd name="T20" fmla="*/ 1139 w 2473"/>
                <a:gd name="T21" fmla="*/ 171 h 2044"/>
                <a:gd name="T22" fmla="*/ 1645 w 2473"/>
                <a:gd name="T23" fmla="*/ 1356 h 2044"/>
                <a:gd name="T24" fmla="*/ 1685 w 2473"/>
                <a:gd name="T25" fmla="*/ 1405 h 2044"/>
                <a:gd name="T26" fmla="*/ 1728 w 2473"/>
                <a:gd name="T27" fmla="*/ 1356 h 2044"/>
                <a:gd name="T28" fmla="*/ 2010 w 2473"/>
                <a:gd name="T29" fmla="*/ 22 h 2044"/>
                <a:gd name="T30" fmla="*/ 2473 w 2473"/>
                <a:gd name="T31" fmla="*/ 22 h 2044"/>
                <a:gd name="T32" fmla="*/ 2110 w 2473"/>
                <a:gd name="T33" fmla="*/ 1724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3" h="2044">
                  <a:moveTo>
                    <a:pt x="2110" y="1724"/>
                  </a:moveTo>
                  <a:cubicBezTo>
                    <a:pt x="2076" y="1890"/>
                    <a:pt x="1970" y="2044"/>
                    <a:pt x="1679" y="2044"/>
                  </a:cubicBezTo>
                  <a:cubicBezTo>
                    <a:pt x="1542" y="2044"/>
                    <a:pt x="1405" y="2024"/>
                    <a:pt x="1336" y="1862"/>
                  </a:cubicBezTo>
                  <a:cubicBezTo>
                    <a:pt x="837" y="688"/>
                    <a:pt x="837" y="688"/>
                    <a:pt x="837" y="688"/>
                  </a:cubicBezTo>
                  <a:cubicBezTo>
                    <a:pt x="819" y="654"/>
                    <a:pt x="805" y="639"/>
                    <a:pt x="791" y="639"/>
                  </a:cubicBezTo>
                  <a:cubicBezTo>
                    <a:pt x="779" y="639"/>
                    <a:pt x="757" y="645"/>
                    <a:pt x="745" y="696"/>
                  </a:cubicBezTo>
                  <a:cubicBezTo>
                    <a:pt x="463" y="2021"/>
                    <a:pt x="463" y="2021"/>
                    <a:pt x="463" y="2021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63" y="314"/>
                    <a:pt x="363" y="314"/>
                    <a:pt x="363" y="314"/>
                  </a:cubicBezTo>
                  <a:cubicBezTo>
                    <a:pt x="414" y="68"/>
                    <a:pt x="597" y="0"/>
                    <a:pt x="808" y="0"/>
                  </a:cubicBezTo>
                  <a:cubicBezTo>
                    <a:pt x="951" y="0"/>
                    <a:pt x="1082" y="37"/>
                    <a:pt x="1139" y="171"/>
                  </a:cubicBezTo>
                  <a:cubicBezTo>
                    <a:pt x="1645" y="1356"/>
                    <a:pt x="1645" y="1356"/>
                    <a:pt x="1645" y="1356"/>
                  </a:cubicBezTo>
                  <a:cubicBezTo>
                    <a:pt x="1653" y="1376"/>
                    <a:pt x="1659" y="1405"/>
                    <a:pt x="1685" y="1405"/>
                  </a:cubicBezTo>
                  <a:cubicBezTo>
                    <a:pt x="1716" y="1405"/>
                    <a:pt x="1725" y="1370"/>
                    <a:pt x="1728" y="1356"/>
                  </a:cubicBezTo>
                  <a:cubicBezTo>
                    <a:pt x="2010" y="22"/>
                    <a:pt x="2010" y="22"/>
                    <a:pt x="2010" y="22"/>
                  </a:cubicBezTo>
                  <a:cubicBezTo>
                    <a:pt x="2473" y="22"/>
                    <a:pt x="2473" y="22"/>
                    <a:pt x="2473" y="22"/>
                  </a:cubicBezTo>
                  <a:lnTo>
                    <a:pt x="2110" y="17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051846C-3450-6D48-8E93-2F0F83D4BE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0769" y="785218"/>
              <a:ext cx="617538" cy="571500"/>
            </a:xfrm>
            <a:custGeom>
              <a:avLst/>
              <a:gdLst>
                <a:gd name="T0" fmla="*/ 522 w 1653"/>
                <a:gd name="T1" fmla="*/ 1530 h 1530"/>
                <a:gd name="T2" fmla="*/ 0 w 1653"/>
                <a:gd name="T3" fmla="*/ 1068 h 1530"/>
                <a:gd name="T4" fmla="*/ 51 w 1653"/>
                <a:gd name="T5" fmla="*/ 682 h 1530"/>
                <a:gd name="T6" fmla="*/ 956 w 1653"/>
                <a:gd name="T7" fmla="*/ 0 h 1530"/>
                <a:gd name="T8" fmla="*/ 1653 w 1653"/>
                <a:gd name="T9" fmla="*/ 457 h 1530"/>
                <a:gd name="T10" fmla="*/ 1624 w 1653"/>
                <a:gd name="T11" fmla="*/ 665 h 1530"/>
                <a:gd name="T12" fmla="*/ 1322 w 1653"/>
                <a:gd name="T13" fmla="*/ 922 h 1530"/>
                <a:gd name="T14" fmla="*/ 468 w 1653"/>
                <a:gd name="T15" fmla="*/ 922 h 1530"/>
                <a:gd name="T16" fmla="*/ 456 w 1653"/>
                <a:gd name="T17" fmla="*/ 1031 h 1530"/>
                <a:gd name="T18" fmla="*/ 711 w 1653"/>
                <a:gd name="T19" fmla="*/ 1211 h 1530"/>
                <a:gd name="T20" fmla="*/ 1447 w 1653"/>
                <a:gd name="T21" fmla="*/ 1211 h 1530"/>
                <a:gd name="T22" fmla="*/ 1379 w 1653"/>
                <a:gd name="T23" fmla="*/ 1530 h 1530"/>
                <a:gd name="T24" fmla="*/ 522 w 1653"/>
                <a:gd name="T25" fmla="*/ 1530 h 1530"/>
                <a:gd name="T26" fmla="*/ 1088 w 1653"/>
                <a:gd name="T27" fmla="*/ 614 h 1530"/>
                <a:gd name="T28" fmla="*/ 1190 w 1653"/>
                <a:gd name="T29" fmla="*/ 522 h 1530"/>
                <a:gd name="T30" fmla="*/ 1196 w 1653"/>
                <a:gd name="T31" fmla="*/ 482 h 1530"/>
                <a:gd name="T32" fmla="*/ 916 w 1653"/>
                <a:gd name="T33" fmla="*/ 320 h 1530"/>
                <a:gd name="T34" fmla="*/ 534 w 1653"/>
                <a:gd name="T35" fmla="*/ 614 h 1530"/>
                <a:gd name="T36" fmla="*/ 1088 w 1653"/>
                <a:gd name="T37" fmla="*/ 614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3" h="1530">
                  <a:moveTo>
                    <a:pt x="522" y="1530"/>
                  </a:moveTo>
                  <a:cubicBezTo>
                    <a:pt x="157" y="1530"/>
                    <a:pt x="0" y="1382"/>
                    <a:pt x="0" y="1068"/>
                  </a:cubicBezTo>
                  <a:cubicBezTo>
                    <a:pt x="0" y="965"/>
                    <a:pt x="20" y="819"/>
                    <a:pt x="51" y="682"/>
                  </a:cubicBezTo>
                  <a:cubicBezTo>
                    <a:pt x="188" y="80"/>
                    <a:pt x="368" y="0"/>
                    <a:pt x="956" y="0"/>
                  </a:cubicBezTo>
                  <a:cubicBezTo>
                    <a:pt x="1382" y="0"/>
                    <a:pt x="1653" y="100"/>
                    <a:pt x="1653" y="457"/>
                  </a:cubicBezTo>
                  <a:cubicBezTo>
                    <a:pt x="1653" y="517"/>
                    <a:pt x="1642" y="588"/>
                    <a:pt x="1624" y="665"/>
                  </a:cubicBezTo>
                  <a:cubicBezTo>
                    <a:pt x="1587" y="836"/>
                    <a:pt x="1507" y="922"/>
                    <a:pt x="1322" y="922"/>
                  </a:cubicBezTo>
                  <a:cubicBezTo>
                    <a:pt x="468" y="922"/>
                    <a:pt x="468" y="922"/>
                    <a:pt x="468" y="922"/>
                  </a:cubicBezTo>
                  <a:cubicBezTo>
                    <a:pt x="459" y="962"/>
                    <a:pt x="456" y="999"/>
                    <a:pt x="456" y="1031"/>
                  </a:cubicBezTo>
                  <a:cubicBezTo>
                    <a:pt x="456" y="1148"/>
                    <a:pt x="519" y="1211"/>
                    <a:pt x="711" y="1211"/>
                  </a:cubicBezTo>
                  <a:cubicBezTo>
                    <a:pt x="1447" y="1211"/>
                    <a:pt x="1447" y="1211"/>
                    <a:pt x="1447" y="1211"/>
                  </a:cubicBezTo>
                  <a:cubicBezTo>
                    <a:pt x="1379" y="1530"/>
                    <a:pt x="1379" y="1530"/>
                    <a:pt x="1379" y="1530"/>
                  </a:cubicBezTo>
                  <a:lnTo>
                    <a:pt x="522" y="1530"/>
                  </a:lnTo>
                  <a:close/>
                  <a:moveTo>
                    <a:pt x="1088" y="614"/>
                  </a:moveTo>
                  <a:cubicBezTo>
                    <a:pt x="1167" y="614"/>
                    <a:pt x="1182" y="560"/>
                    <a:pt x="1190" y="522"/>
                  </a:cubicBezTo>
                  <a:cubicBezTo>
                    <a:pt x="1193" y="508"/>
                    <a:pt x="1196" y="494"/>
                    <a:pt x="1196" y="482"/>
                  </a:cubicBezTo>
                  <a:cubicBezTo>
                    <a:pt x="1196" y="360"/>
                    <a:pt x="1045" y="320"/>
                    <a:pt x="916" y="320"/>
                  </a:cubicBezTo>
                  <a:cubicBezTo>
                    <a:pt x="685" y="320"/>
                    <a:pt x="582" y="391"/>
                    <a:pt x="534" y="614"/>
                  </a:cubicBezTo>
                  <a:lnTo>
                    <a:pt x="1088" y="6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3E128ACE-B011-4141-A29A-A6C509899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5931" y="609005"/>
              <a:ext cx="804863" cy="763588"/>
            </a:xfrm>
            <a:custGeom>
              <a:avLst/>
              <a:gdLst>
                <a:gd name="T0" fmla="*/ 1373 w 2153"/>
                <a:gd name="T1" fmla="*/ 1233 h 2044"/>
                <a:gd name="T2" fmla="*/ 1639 w 2153"/>
                <a:gd name="T3" fmla="*/ 0 h 2044"/>
                <a:gd name="T4" fmla="*/ 2153 w 2153"/>
                <a:gd name="T5" fmla="*/ 0 h 2044"/>
                <a:gd name="T6" fmla="*/ 1881 w 2153"/>
                <a:gd name="T7" fmla="*/ 1259 h 2044"/>
                <a:gd name="T8" fmla="*/ 825 w 2153"/>
                <a:gd name="T9" fmla="*/ 2044 h 2044"/>
                <a:gd name="T10" fmla="*/ 0 w 2153"/>
                <a:gd name="T11" fmla="*/ 1442 h 2044"/>
                <a:gd name="T12" fmla="*/ 20 w 2153"/>
                <a:gd name="T13" fmla="*/ 1259 h 2044"/>
                <a:gd name="T14" fmla="*/ 291 w 2153"/>
                <a:gd name="T15" fmla="*/ 0 h 2044"/>
                <a:gd name="T16" fmla="*/ 805 w 2153"/>
                <a:gd name="T17" fmla="*/ 0 h 2044"/>
                <a:gd name="T18" fmla="*/ 539 w 2153"/>
                <a:gd name="T19" fmla="*/ 1233 h 2044"/>
                <a:gd name="T20" fmla="*/ 522 w 2153"/>
                <a:gd name="T21" fmla="*/ 1373 h 2044"/>
                <a:gd name="T22" fmla="*/ 871 w 2153"/>
                <a:gd name="T23" fmla="*/ 1644 h 2044"/>
                <a:gd name="T24" fmla="*/ 1373 w 2153"/>
                <a:gd name="T25" fmla="*/ 123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3" h="2044">
                  <a:moveTo>
                    <a:pt x="1373" y="1233"/>
                  </a:moveTo>
                  <a:cubicBezTo>
                    <a:pt x="1639" y="0"/>
                    <a:pt x="1639" y="0"/>
                    <a:pt x="1639" y="0"/>
                  </a:cubicBezTo>
                  <a:cubicBezTo>
                    <a:pt x="2153" y="0"/>
                    <a:pt x="2153" y="0"/>
                    <a:pt x="2153" y="0"/>
                  </a:cubicBezTo>
                  <a:cubicBezTo>
                    <a:pt x="1881" y="1259"/>
                    <a:pt x="1881" y="1259"/>
                    <a:pt x="1881" y="1259"/>
                  </a:cubicBezTo>
                  <a:cubicBezTo>
                    <a:pt x="1747" y="1884"/>
                    <a:pt x="1439" y="2044"/>
                    <a:pt x="825" y="2044"/>
                  </a:cubicBezTo>
                  <a:cubicBezTo>
                    <a:pt x="317" y="2044"/>
                    <a:pt x="0" y="1844"/>
                    <a:pt x="0" y="1442"/>
                  </a:cubicBezTo>
                  <a:cubicBezTo>
                    <a:pt x="0" y="1379"/>
                    <a:pt x="8" y="1316"/>
                    <a:pt x="20" y="1259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805" y="0"/>
                    <a:pt x="805" y="0"/>
                    <a:pt x="805" y="0"/>
                  </a:cubicBezTo>
                  <a:cubicBezTo>
                    <a:pt x="539" y="1233"/>
                    <a:pt x="539" y="1233"/>
                    <a:pt x="539" y="1233"/>
                  </a:cubicBezTo>
                  <a:cubicBezTo>
                    <a:pt x="528" y="1284"/>
                    <a:pt x="522" y="1333"/>
                    <a:pt x="522" y="1373"/>
                  </a:cubicBezTo>
                  <a:cubicBezTo>
                    <a:pt x="522" y="1561"/>
                    <a:pt x="636" y="1644"/>
                    <a:pt x="871" y="1644"/>
                  </a:cubicBezTo>
                  <a:cubicBezTo>
                    <a:pt x="1156" y="1644"/>
                    <a:pt x="1313" y="1519"/>
                    <a:pt x="1373" y="12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</p:grpSp>
      <p:sp>
        <p:nvSpPr>
          <p:cNvPr id="26" name="正方形/長方形 1">
            <a:extLst>
              <a:ext uri="{FF2B5EF4-FFF2-40B4-BE49-F238E27FC236}">
                <a16:creationId xmlns:a16="http://schemas.microsoft.com/office/drawing/2014/main" id="{BECC5B40-60B1-284F-8D6F-26AF5C7C10D0}"/>
              </a:ext>
            </a:extLst>
          </p:cNvPr>
          <p:cNvSpPr/>
          <p:nvPr/>
        </p:nvSpPr>
        <p:spPr>
          <a:xfrm>
            <a:off x="64874" y="6586965"/>
            <a:ext cx="1050288" cy="21544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800" b="0" kern="0" dirty="0" err="1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NeU</a:t>
            </a:r>
            <a:r>
              <a:rPr lang="ja-JP" altLang="en-US" sz="800" b="0" kern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 </a:t>
            </a:r>
            <a:r>
              <a:rPr lang="en-US" altLang="ja-JP" sz="800" b="0" kern="0" dirty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Confidential</a:t>
            </a:r>
            <a:endParaRPr lang="ja-JP" altLang="en-US" sz="800" dirty="0">
              <a:solidFill>
                <a:srgbClr val="FF0000"/>
              </a:solidFill>
              <a:latin typeface="+mn-lt"/>
              <a:ea typeface="ＭＳ ゴシック" panose="020B0609070205080204" pitchFamily="49" charset="-128"/>
            </a:endParaRP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C5527FA2-A560-7E47-845F-2494E844068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052560" y="6586966"/>
            <a:ext cx="2307320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© NeU</a:t>
            </a:r>
            <a:r>
              <a:rPr kumimoji="0" lang="ja-JP" altLang="en-US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 </a:t>
            </a: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Corporation 2023.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583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st Pag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9"/>
          <p:cNvGrpSpPr/>
          <p:nvPr/>
        </p:nvGrpSpPr>
        <p:grpSpPr>
          <a:xfrm>
            <a:off x="4926000" y="3040710"/>
            <a:ext cx="2340000" cy="776583"/>
            <a:chOff x="1434306" y="601068"/>
            <a:chExt cx="2376488" cy="771525"/>
          </a:xfrm>
          <a:solidFill>
            <a:srgbClr val="2D2D2D"/>
          </a:solidFill>
        </p:grpSpPr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1434306" y="601068"/>
              <a:ext cx="925513" cy="763588"/>
            </a:xfrm>
            <a:custGeom>
              <a:avLst/>
              <a:gdLst>
                <a:gd name="T0" fmla="*/ 2110 w 2473"/>
                <a:gd name="T1" fmla="*/ 1724 h 2044"/>
                <a:gd name="T2" fmla="*/ 1679 w 2473"/>
                <a:gd name="T3" fmla="*/ 2044 h 2044"/>
                <a:gd name="T4" fmla="*/ 1336 w 2473"/>
                <a:gd name="T5" fmla="*/ 1862 h 2044"/>
                <a:gd name="T6" fmla="*/ 837 w 2473"/>
                <a:gd name="T7" fmla="*/ 688 h 2044"/>
                <a:gd name="T8" fmla="*/ 791 w 2473"/>
                <a:gd name="T9" fmla="*/ 639 h 2044"/>
                <a:gd name="T10" fmla="*/ 745 w 2473"/>
                <a:gd name="T11" fmla="*/ 696 h 2044"/>
                <a:gd name="T12" fmla="*/ 463 w 2473"/>
                <a:gd name="T13" fmla="*/ 2021 h 2044"/>
                <a:gd name="T14" fmla="*/ 0 w 2473"/>
                <a:gd name="T15" fmla="*/ 2021 h 2044"/>
                <a:gd name="T16" fmla="*/ 363 w 2473"/>
                <a:gd name="T17" fmla="*/ 314 h 2044"/>
                <a:gd name="T18" fmla="*/ 808 w 2473"/>
                <a:gd name="T19" fmla="*/ 0 h 2044"/>
                <a:gd name="T20" fmla="*/ 1139 w 2473"/>
                <a:gd name="T21" fmla="*/ 171 h 2044"/>
                <a:gd name="T22" fmla="*/ 1645 w 2473"/>
                <a:gd name="T23" fmla="*/ 1356 h 2044"/>
                <a:gd name="T24" fmla="*/ 1685 w 2473"/>
                <a:gd name="T25" fmla="*/ 1405 h 2044"/>
                <a:gd name="T26" fmla="*/ 1728 w 2473"/>
                <a:gd name="T27" fmla="*/ 1356 h 2044"/>
                <a:gd name="T28" fmla="*/ 2010 w 2473"/>
                <a:gd name="T29" fmla="*/ 22 h 2044"/>
                <a:gd name="T30" fmla="*/ 2473 w 2473"/>
                <a:gd name="T31" fmla="*/ 22 h 2044"/>
                <a:gd name="T32" fmla="*/ 2110 w 2473"/>
                <a:gd name="T33" fmla="*/ 1724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3" h="2044">
                  <a:moveTo>
                    <a:pt x="2110" y="1724"/>
                  </a:moveTo>
                  <a:cubicBezTo>
                    <a:pt x="2076" y="1890"/>
                    <a:pt x="1970" y="2044"/>
                    <a:pt x="1679" y="2044"/>
                  </a:cubicBezTo>
                  <a:cubicBezTo>
                    <a:pt x="1542" y="2044"/>
                    <a:pt x="1405" y="2024"/>
                    <a:pt x="1336" y="1862"/>
                  </a:cubicBezTo>
                  <a:cubicBezTo>
                    <a:pt x="837" y="688"/>
                    <a:pt x="837" y="688"/>
                    <a:pt x="837" y="688"/>
                  </a:cubicBezTo>
                  <a:cubicBezTo>
                    <a:pt x="819" y="654"/>
                    <a:pt x="805" y="639"/>
                    <a:pt x="791" y="639"/>
                  </a:cubicBezTo>
                  <a:cubicBezTo>
                    <a:pt x="779" y="639"/>
                    <a:pt x="757" y="645"/>
                    <a:pt x="745" y="696"/>
                  </a:cubicBezTo>
                  <a:cubicBezTo>
                    <a:pt x="463" y="2021"/>
                    <a:pt x="463" y="2021"/>
                    <a:pt x="463" y="2021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63" y="314"/>
                    <a:pt x="363" y="314"/>
                    <a:pt x="363" y="314"/>
                  </a:cubicBezTo>
                  <a:cubicBezTo>
                    <a:pt x="414" y="68"/>
                    <a:pt x="597" y="0"/>
                    <a:pt x="808" y="0"/>
                  </a:cubicBezTo>
                  <a:cubicBezTo>
                    <a:pt x="951" y="0"/>
                    <a:pt x="1082" y="37"/>
                    <a:pt x="1139" y="171"/>
                  </a:cubicBezTo>
                  <a:cubicBezTo>
                    <a:pt x="1645" y="1356"/>
                    <a:pt x="1645" y="1356"/>
                    <a:pt x="1645" y="1356"/>
                  </a:cubicBezTo>
                  <a:cubicBezTo>
                    <a:pt x="1653" y="1376"/>
                    <a:pt x="1659" y="1405"/>
                    <a:pt x="1685" y="1405"/>
                  </a:cubicBezTo>
                  <a:cubicBezTo>
                    <a:pt x="1716" y="1405"/>
                    <a:pt x="1725" y="1370"/>
                    <a:pt x="1728" y="1356"/>
                  </a:cubicBezTo>
                  <a:cubicBezTo>
                    <a:pt x="2010" y="22"/>
                    <a:pt x="2010" y="22"/>
                    <a:pt x="2010" y="22"/>
                  </a:cubicBezTo>
                  <a:cubicBezTo>
                    <a:pt x="2473" y="22"/>
                    <a:pt x="2473" y="22"/>
                    <a:pt x="2473" y="22"/>
                  </a:cubicBezTo>
                  <a:lnTo>
                    <a:pt x="2110" y="17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12" name="Freeform 15"/>
            <p:cNvSpPr>
              <a:spLocks noEditPoints="1"/>
            </p:cNvSpPr>
            <p:nvPr/>
          </p:nvSpPr>
          <p:spPr bwMode="auto">
            <a:xfrm>
              <a:off x="2340769" y="785218"/>
              <a:ext cx="617538" cy="571500"/>
            </a:xfrm>
            <a:custGeom>
              <a:avLst/>
              <a:gdLst>
                <a:gd name="T0" fmla="*/ 522 w 1653"/>
                <a:gd name="T1" fmla="*/ 1530 h 1530"/>
                <a:gd name="T2" fmla="*/ 0 w 1653"/>
                <a:gd name="T3" fmla="*/ 1068 h 1530"/>
                <a:gd name="T4" fmla="*/ 51 w 1653"/>
                <a:gd name="T5" fmla="*/ 682 h 1530"/>
                <a:gd name="T6" fmla="*/ 956 w 1653"/>
                <a:gd name="T7" fmla="*/ 0 h 1530"/>
                <a:gd name="T8" fmla="*/ 1653 w 1653"/>
                <a:gd name="T9" fmla="*/ 457 h 1530"/>
                <a:gd name="T10" fmla="*/ 1624 w 1653"/>
                <a:gd name="T11" fmla="*/ 665 h 1530"/>
                <a:gd name="T12" fmla="*/ 1322 w 1653"/>
                <a:gd name="T13" fmla="*/ 922 h 1530"/>
                <a:gd name="T14" fmla="*/ 468 w 1653"/>
                <a:gd name="T15" fmla="*/ 922 h 1530"/>
                <a:gd name="T16" fmla="*/ 456 w 1653"/>
                <a:gd name="T17" fmla="*/ 1031 h 1530"/>
                <a:gd name="T18" fmla="*/ 711 w 1653"/>
                <a:gd name="T19" fmla="*/ 1211 h 1530"/>
                <a:gd name="T20" fmla="*/ 1447 w 1653"/>
                <a:gd name="T21" fmla="*/ 1211 h 1530"/>
                <a:gd name="T22" fmla="*/ 1379 w 1653"/>
                <a:gd name="T23" fmla="*/ 1530 h 1530"/>
                <a:gd name="T24" fmla="*/ 522 w 1653"/>
                <a:gd name="T25" fmla="*/ 1530 h 1530"/>
                <a:gd name="T26" fmla="*/ 1088 w 1653"/>
                <a:gd name="T27" fmla="*/ 614 h 1530"/>
                <a:gd name="T28" fmla="*/ 1190 w 1653"/>
                <a:gd name="T29" fmla="*/ 522 h 1530"/>
                <a:gd name="T30" fmla="*/ 1196 w 1653"/>
                <a:gd name="T31" fmla="*/ 482 h 1530"/>
                <a:gd name="T32" fmla="*/ 916 w 1653"/>
                <a:gd name="T33" fmla="*/ 320 h 1530"/>
                <a:gd name="T34" fmla="*/ 534 w 1653"/>
                <a:gd name="T35" fmla="*/ 614 h 1530"/>
                <a:gd name="T36" fmla="*/ 1088 w 1653"/>
                <a:gd name="T37" fmla="*/ 614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3" h="1530">
                  <a:moveTo>
                    <a:pt x="522" y="1530"/>
                  </a:moveTo>
                  <a:cubicBezTo>
                    <a:pt x="157" y="1530"/>
                    <a:pt x="0" y="1382"/>
                    <a:pt x="0" y="1068"/>
                  </a:cubicBezTo>
                  <a:cubicBezTo>
                    <a:pt x="0" y="965"/>
                    <a:pt x="20" y="819"/>
                    <a:pt x="51" y="682"/>
                  </a:cubicBezTo>
                  <a:cubicBezTo>
                    <a:pt x="188" y="80"/>
                    <a:pt x="368" y="0"/>
                    <a:pt x="956" y="0"/>
                  </a:cubicBezTo>
                  <a:cubicBezTo>
                    <a:pt x="1382" y="0"/>
                    <a:pt x="1653" y="100"/>
                    <a:pt x="1653" y="457"/>
                  </a:cubicBezTo>
                  <a:cubicBezTo>
                    <a:pt x="1653" y="517"/>
                    <a:pt x="1642" y="588"/>
                    <a:pt x="1624" y="665"/>
                  </a:cubicBezTo>
                  <a:cubicBezTo>
                    <a:pt x="1587" y="836"/>
                    <a:pt x="1507" y="922"/>
                    <a:pt x="1322" y="922"/>
                  </a:cubicBezTo>
                  <a:cubicBezTo>
                    <a:pt x="468" y="922"/>
                    <a:pt x="468" y="922"/>
                    <a:pt x="468" y="922"/>
                  </a:cubicBezTo>
                  <a:cubicBezTo>
                    <a:pt x="459" y="962"/>
                    <a:pt x="456" y="999"/>
                    <a:pt x="456" y="1031"/>
                  </a:cubicBezTo>
                  <a:cubicBezTo>
                    <a:pt x="456" y="1148"/>
                    <a:pt x="519" y="1211"/>
                    <a:pt x="711" y="1211"/>
                  </a:cubicBezTo>
                  <a:cubicBezTo>
                    <a:pt x="1447" y="1211"/>
                    <a:pt x="1447" y="1211"/>
                    <a:pt x="1447" y="1211"/>
                  </a:cubicBezTo>
                  <a:cubicBezTo>
                    <a:pt x="1379" y="1530"/>
                    <a:pt x="1379" y="1530"/>
                    <a:pt x="1379" y="1530"/>
                  </a:cubicBezTo>
                  <a:lnTo>
                    <a:pt x="522" y="1530"/>
                  </a:lnTo>
                  <a:close/>
                  <a:moveTo>
                    <a:pt x="1088" y="614"/>
                  </a:moveTo>
                  <a:cubicBezTo>
                    <a:pt x="1167" y="614"/>
                    <a:pt x="1182" y="560"/>
                    <a:pt x="1190" y="522"/>
                  </a:cubicBezTo>
                  <a:cubicBezTo>
                    <a:pt x="1193" y="508"/>
                    <a:pt x="1196" y="494"/>
                    <a:pt x="1196" y="482"/>
                  </a:cubicBezTo>
                  <a:cubicBezTo>
                    <a:pt x="1196" y="360"/>
                    <a:pt x="1045" y="320"/>
                    <a:pt x="916" y="320"/>
                  </a:cubicBezTo>
                  <a:cubicBezTo>
                    <a:pt x="685" y="320"/>
                    <a:pt x="582" y="391"/>
                    <a:pt x="534" y="614"/>
                  </a:cubicBezTo>
                  <a:lnTo>
                    <a:pt x="1088" y="6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3005931" y="609005"/>
              <a:ext cx="804863" cy="763588"/>
            </a:xfrm>
            <a:custGeom>
              <a:avLst/>
              <a:gdLst>
                <a:gd name="T0" fmla="*/ 1373 w 2153"/>
                <a:gd name="T1" fmla="*/ 1233 h 2044"/>
                <a:gd name="T2" fmla="*/ 1639 w 2153"/>
                <a:gd name="T3" fmla="*/ 0 h 2044"/>
                <a:gd name="T4" fmla="*/ 2153 w 2153"/>
                <a:gd name="T5" fmla="*/ 0 h 2044"/>
                <a:gd name="T6" fmla="*/ 1881 w 2153"/>
                <a:gd name="T7" fmla="*/ 1259 h 2044"/>
                <a:gd name="T8" fmla="*/ 825 w 2153"/>
                <a:gd name="T9" fmla="*/ 2044 h 2044"/>
                <a:gd name="T10" fmla="*/ 0 w 2153"/>
                <a:gd name="T11" fmla="*/ 1442 h 2044"/>
                <a:gd name="T12" fmla="*/ 20 w 2153"/>
                <a:gd name="T13" fmla="*/ 1259 h 2044"/>
                <a:gd name="T14" fmla="*/ 291 w 2153"/>
                <a:gd name="T15" fmla="*/ 0 h 2044"/>
                <a:gd name="T16" fmla="*/ 805 w 2153"/>
                <a:gd name="T17" fmla="*/ 0 h 2044"/>
                <a:gd name="T18" fmla="*/ 539 w 2153"/>
                <a:gd name="T19" fmla="*/ 1233 h 2044"/>
                <a:gd name="T20" fmla="*/ 522 w 2153"/>
                <a:gd name="T21" fmla="*/ 1373 h 2044"/>
                <a:gd name="T22" fmla="*/ 871 w 2153"/>
                <a:gd name="T23" fmla="*/ 1644 h 2044"/>
                <a:gd name="T24" fmla="*/ 1373 w 2153"/>
                <a:gd name="T25" fmla="*/ 123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3" h="2044">
                  <a:moveTo>
                    <a:pt x="1373" y="1233"/>
                  </a:moveTo>
                  <a:cubicBezTo>
                    <a:pt x="1639" y="0"/>
                    <a:pt x="1639" y="0"/>
                    <a:pt x="1639" y="0"/>
                  </a:cubicBezTo>
                  <a:cubicBezTo>
                    <a:pt x="2153" y="0"/>
                    <a:pt x="2153" y="0"/>
                    <a:pt x="2153" y="0"/>
                  </a:cubicBezTo>
                  <a:cubicBezTo>
                    <a:pt x="1881" y="1259"/>
                    <a:pt x="1881" y="1259"/>
                    <a:pt x="1881" y="1259"/>
                  </a:cubicBezTo>
                  <a:cubicBezTo>
                    <a:pt x="1747" y="1884"/>
                    <a:pt x="1439" y="2044"/>
                    <a:pt x="825" y="2044"/>
                  </a:cubicBezTo>
                  <a:cubicBezTo>
                    <a:pt x="317" y="2044"/>
                    <a:pt x="0" y="1844"/>
                    <a:pt x="0" y="1442"/>
                  </a:cubicBezTo>
                  <a:cubicBezTo>
                    <a:pt x="0" y="1379"/>
                    <a:pt x="8" y="1316"/>
                    <a:pt x="20" y="1259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805" y="0"/>
                    <a:pt x="805" y="0"/>
                    <a:pt x="805" y="0"/>
                  </a:cubicBezTo>
                  <a:cubicBezTo>
                    <a:pt x="539" y="1233"/>
                    <a:pt x="539" y="1233"/>
                    <a:pt x="539" y="1233"/>
                  </a:cubicBezTo>
                  <a:cubicBezTo>
                    <a:pt x="528" y="1284"/>
                    <a:pt x="522" y="1333"/>
                    <a:pt x="522" y="1373"/>
                  </a:cubicBezTo>
                  <a:cubicBezTo>
                    <a:pt x="522" y="1561"/>
                    <a:pt x="636" y="1644"/>
                    <a:pt x="871" y="1644"/>
                  </a:cubicBezTo>
                  <a:cubicBezTo>
                    <a:pt x="1156" y="1644"/>
                    <a:pt x="1313" y="1519"/>
                    <a:pt x="1373" y="12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</p:grpSp>
      <p:sp>
        <p:nvSpPr>
          <p:cNvPr id="15" name="正方形/長方形 1">
            <a:extLst>
              <a:ext uri="{FF2B5EF4-FFF2-40B4-BE49-F238E27FC236}">
                <a16:creationId xmlns:a16="http://schemas.microsoft.com/office/drawing/2014/main" id="{C3B33418-18E0-AA44-B5C9-42F021CBCED3}"/>
              </a:ext>
            </a:extLst>
          </p:cNvPr>
          <p:cNvSpPr/>
          <p:nvPr/>
        </p:nvSpPr>
        <p:spPr>
          <a:xfrm>
            <a:off x="64874" y="6586965"/>
            <a:ext cx="1050288" cy="21544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800" b="0" kern="0" dirty="0" err="1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NeU</a:t>
            </a:r>
            <a:r>
              <a:rPr lang="ja-JP" altLang="en-US" sz="800" b="0" kern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 </a:t>
            </a:r>
            <a:r>
              <a:rPr lang="en-US" altLang="ja-JP" sz="800" b="0" kern="0" dirty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Confidential</a:t>
            </a:r>
            <a:endParaRPr lang="ja-JP" altLang="en-US" sz="800" dirty="0">
              <a:solidFill>
                <a:srgbClr val="FF0000"/>
              </a:solidFill>
              <a:latin typeface="+mn-lt"/>
              <a:ea typeface="ＭＳ ゴシック" panose="020B0609070205080204" pitchFamily="49" charset="-128"/>
            </a:endParaRPr>
          </a:p>
        </p:txBody>
      </p:sp>
      <p:sp>
        <p:nvSpPr>
          <p:cNvPr id="8" name="Text Box 13">
            <a:extLst>
              <a:ext uri="{FF2B5EF4-FFF2-40B4-BE49-F238E27FC236}">
                <a16:creationId xmlns:a16="http://schemas.microsoft.com/office/drawing/2014/main" id="{AD2448CC-C467-3D46-8425-8B6FFA3BCED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052560" y="6586966"/>
            <a:ext cx="2307320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© NeU</a:t>
            </a:r>
            <a:r>
              <a:rPr kumimoji="0" lang="ja-JP" altLang="en-US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 </a:t>
            </a: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Corporation 2023.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94489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C78B-313E-AB95-A057-4A92AA312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0EF42-602F-15C2-1261-E9EEA8F58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30B74-B83D-4AB1-A8AC-16D94389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07497-5EDD-5E43-BEF6-2D0F38BDDE80}" type="datetimeFigureOut">
              <a:rPr lang="en-JP" smtClean="0"/>
              <a:t>2023/01/13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0BF7D-DEAC-0896-078E-128E36E17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E2871-31AC-362A-8212-84D607DB0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3DE0-F628-4A4F-BAB9-3BD781472B4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7610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>
            <a:extLst>
              <a:ext uri="{FF2B5EF4-FFF2-40B4-BE49-F238E27FC236}">
                <a16:creationId xmlns:a16="http://schemas.microsoft.com/office/drawing/2014/main" id="{46AFE35D-9AE8-4E0E-B014-C75C19BFFA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57450" y="1386285"/>
            <a:ext cx="9170324" cy="43864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>
              <a:defRPr sz="2667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dirty="0"/>
              <a:t>Contents</a:t>
            </a:r>
            <a:endParaRPr lang="ja-JP" altLang="en-US" dirty="0"/>
          </a:p>
        </p:txBody>
      </p:sp>
      <p:sp>
        <p:nvSpPr>
          <p:cNvPr id="9" name="テキスト プレースホルダ 48">
            <a:extLst>
              <a:ext uri="{FF2B5EF4-FFF2-40B4-BE49-F238E27FC236}">
                <a16:creationId xmlns:a16="http://schemas.microsoft.com/office/drawing/2014/main" id="{D5C72840-BC22-4B90-907C-CD9491E8BDA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844785" y="2100425"/>
            <a:ext cx="2578270" cy="2942280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>
            <a:lvl1pPr marL="342891" indent="-342891">
              <a:buFont typeface="+mj-lt"/>
              <a:buAutoNum type="arabicPeriod"/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</a:lstStyle>
          <a:p>
            <a:pPr lvl="0"/>
            <a:r>
              <a:rPr kumimoji="1" lang="ja-JP" altLang="en-US"/>
              <a:t>実験概要</a:t>
            </a:r>
            <a:endParaRPr kumimoji="1" lang="en-US" altLang="ja-JP" dirty="0"/>
          </a:p>
          <a:p>
            <a:pPr lvl="1"/>
            <a:r>
              <a:rPr kumimoji="1" lang="ja-JP" altLang="en-US"/>
              <a:t>レベル２</a:t>
            </a:r>
            <a:endParaRPr kumimoji="1" lang="en-US" altLang="ja-JP" dirty="0"/>
          </a:p>
          <a:p>
            <a:pPr lvl="2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レベル３</a:t>
            </a:r>
            <a:endParaRPr kumimoji="1" lang="en-US" altLang="ja-JP" dirty="0"/>
          </a:p>
          <a:p>
            <a:pPr lvl="0"/>
            <a:r>
              <a:rPr kumimoji="1" lang="ja-JP" altLang="en-US"/>
              <a:t>実験環境</a:t>
            </a:r>
            <a:endParaRPr kumimoji="1" lang="en-US" altLang="ja-JP" dirty="0"/>
          </a:p>
          <a:p>
            <a:pPr lvl="0"/>
            <a:r>
              <a:rPr kumimoji="1" lang="ja-JP" altLang="en-US"/>
              <a:t>実験</a:t>
            </a:r>
            <a:r>
              <a:rPr kumimoji="1" lang="ja-JP" altLang="en-US" dirty="0"/>
              <a:t>デザイン</a:t>
            </a:r>
            <a:endParaRPr kumimoji="1" lang="en-US" altLang="ja-JP" dirty="0"/>
          </a:p>
          <a:p>
            <a:pPr lvl="0"/>
            <a:r>
              <a:rPr kumimoji="1" lang="ja-JP" altLang="en-US" dirty="0"/>
              <a:t>全体傾向</a:t>
            </a:r>
            <a:endParaRPr kumimoji="1" lang="en-US" altLang="ja-JP" dirty="0"/>
          </a:p>
          <a:p>
            <a:pPr lvl="0"/>
            <a:r>
              <a:rPr kumimoji="1" lang="ja-JP" altLang="en-US" dirty="0"/>
              <a:t>解析結果</a:t>
            </a:r>
            <a:endParaRPr kumimoji="1" lang="en-US" altLang="ja-JP" dirty="0"/>
          </a:p>
          <a:p>
            <a:pPr lvl="0"/>
            <a:r>
              <a:rPr kumimoji="1" lang="ja-JP" altLang="en-US"/>
              <a:t>まとめ</a:t>
            </a:r>
            <a:endParaRPr kumimoji="1" lang="en-US" altLang="ja-JP" dirty="0"/>
          </a:p>
          <a:p>
            <a:pPr lvl="0"/>
            <a:r>
              <a:rPr kumimoji="1" lang="ja-JP" altLang="en-US" dirty="0"/>
              <a:t>今後についてのご提案</a:t>
            </a:r>
            <a:endParaRPr kumimoji="1" lang="en-US" altLang="ja-JP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F4E5B23-1B7C-47FE-B5C2-596A6DDB1BEC}"/>
              </a:ext>
            </a:extLst>
          </p:cNvPr>
          <p:cNvSpPr/>
          <p:nvPr/>
        </p:nvSpPr>
        <p:spPr bwMode="auto">
          <a:xfrm>
            <a:off x="1" y="553817"/>
            <a:ext cx="12180163" cy="36000"/>
          </a:xfrm>
          <a:prstGeom prst="rect">
            <a:avLst/>
          </a:prstGeom>
          <a:gradFill flip="none" rotWithShape="1">
            <a:gsLst>
              <a:gs pos="100000">
                <a:srgbClr val="00B0F0"/>
              </a:gs>
              <a:gs pos="29000">
                <a:schemeClr val="accent6">
                  <a:lumMod val="60000"/>
                  <a:lumOff val="40000"/>
                </a:schemeClr>
              </a:gs>
              <a:gs pos="53000">
                <a:srgbClr val="00FA71"/>
              </a:gs>
              <a:gs pos="76000">
                <a:srgbClr val="BDD0E6"/>
              </a:gs>
              <a:gs pos="0">
                <a:srgbClr val="FEA8DF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rtlCol="0" anchor="ctr" anchorCtr="0">
            <a:noAutofit/>
          </a:bodyPr>
          <a:lstStyle/>
          <a:p>
            <a:pPr algn="ctr"/>
            <a:endParaRPr kumimoji="1" lang="ja-JP" altLang="en-US" sz="1867" dirty="0"/>
          </a:p>
        </p:txBody>
      </p:sp>
      <p:grpSp>
        <p:nvGrpSpPr>
          <p:cNvPr id="17" name="グループ化 8">
            <a:extLst>
              <a:ext uri="{FF2B5EF4-FFF2-40B4-BE49-F238E27FC236}">
                <a16:creationId xmlns:a16="http://schemas.microsoft.com/office/drawing/2014/main" id="{B823A80C-B258-3342-8B5E-AF3D2659F33F}"/>
              </a:ext>
            </a:extLst>
          </p:cNvPr>
          <p:cNvGrpSpPr/>
          <p:nvPr/>
        </p:nvGrpSpPr>
        <p:grpSpPr>
          <a:xfrm>
            <a:off x="10801351" y="97057"/>
            <a:ext cx="972000" cy="324000"/>
            <a:chOff x="1434306" y="601068"/>
            <a:chExt cx="2376488" cy="771525"/>
          </a:xfrm>
          <a:solidFill>
            <a:srgbClr val="2D2D2D"/>
          </a:solidFill>
        </p:grpSpPr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D62AD83B-F113-0C48-970F-101FCDC59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306" y="601068"/>
              <a:ext cx="925513" cy="763588"/>
            </a:xfrm>
            <a:custGeom>
              <a:avLst/>
              <a:gdLst>
                <a:gd name="T0" fmla="*/ 2110 w 2473"/>
                <a:gd name="T1" fmla="*/ 1724 h 2044"/>
                <a:gd name="T2" fmla="*/ 1679 w 2473"/>
                <a:gd name="T3" fmla="*/ 2044 h 2044"/>
                <a:gd name="T4" fmla="*/ 1336 w 2473"/>
                <a:gd name="T5" fmla="*/ 1862 h 2044"/>
                <a:gd name="T6" fmla="*/ 837 w 2473"/>
                <a:gd name="T7" fmla="*/ 688 h 2044"/>
                <a:gd name="T8" fmla="*/ 791 w 2473"/>
                <a:gd name="T9" fmla="*/ 639 h 2044"/>
                <a:gd name="T10" fmla="*/ 745 w 2473"/>
                <a:gd name="T11" fmla="*/ 696 h 2044"/>
                <a:gd name="T12" fmla="*/ 463 w 2473"/>
                <a:gd name="T13" fmla="*/ 2021 h 2044"/>
                <a:gd name="T14" fmla="*/ 0 w 2473"/>
                <a:gd name="T15" fmla="*/ 2021 h 2044"/>
                <a:gd name="T16" fmla="*/ 363 w 2473"/>
                <a:gd name="T17" fmla="*/ 314 h 2044"/>
                <a:gd name="T18" fmla="*/ 808 w 2473"/>
                <a:gd name="T19" fmla="*/ 0 h 2044"/>
                <a:gd name="T20" fmla="*/ 1139 w 2473"/>
                <a:gd name="T21" fmla="*/ 171 h 2044"/>
                <a:gd name="T22" fmla="*/ 1645 w 2473"/>
                <a:gd name="T23" fmla="*/ 1356 h 2044"/>
                <a:gd name="T24" fmla="*/ 1685 w 2473"/>
                <a:gd name="T25" fmla="*/ 1405 h 2044"/>
                <a:gd name="T26" fmla="*/ 1728 w 2473"/>
                <a:gd name="T27" fmla="*/ 1356 h 2044"/>
                <a:gd name="T28" fmla="*/ 2010 w 2473"/>
                <a:gd name="T29" fmla="*/ 22 h 2044"/>
                <a:gd name="T30" fmla="*/ 2473 w 2473"/>
                <a:gd name="T31" fmla="*/ 22 h 2044"/>
                <a:gd name="T32" fmla="*/ 2110 w 2473"/>
                <a:gd name="T33" fmla="*/ 1724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3" h="2044">
                  <a:moveTo>
                    <a:pt x="2110" y="1724"/>
                  </a:moveTo>
                  <a:cubicBezTo>
                    <a:pt x="2076" y="1890"/>
                    <a:pt x="1970" y="2044"/>
                    <a:pt x="1679" y="2044"/>
                  </a:cubicBezTo>
                  <a:cubicBezTo>
                    <a:pt x="1542" y="2044"/>
                    <a:pt x="1405" y="2024"/>
                    <a:pt x="1336" y="1862"/>
                  </a:cubicBezTo>
                  <a:cubicBezTo>
                    <a:pt x="837" y="688"/>
                    <a:pt x="837" y="688"/>
                    <a:pt x="837" y="688"/>
                  </a:cubicBezTo>
                  <a:cubicBezTo>
                    <a:pt x="819" y="654"/>
                    <a:pt x="805" y="639"/>
                    <a:pt x="791" y="639"/>
                  </a:cubicBezTo>
                  <a:cubicBezTo>
                    <a:pt x="779" y="639"/>
                    <a:pt x="757" y="645"/>
                    <a:pt x="745" y="696"/>
                  </a:cubicBezTo>
                  <a:cubicBezTo>
                    <a:pt x="463" y="2021"/>
                    <a:pt x="463" y="2021"/>
                    <a:pt x="463" y="2021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63" y="314"/>
                    <a:pt x="363" y="314"/>
                    <a:pt x="363" y="314"/>
                  </a:cubicBezTo>
                  <a:cubicBezTo>
                    <a:pt x="414" y="68"/>
                    <a:pt x="597" y="0"/>
                    <a:pt x="808" y="0"/>
                  </a:cubicBezTo>
                  <a:cubicBezTo>
                    <a:pt x="951" y="0"/>
                    <a:pt x="1082" y="37"/>
                    <a:pt x="1139" y="171"/>
                  </a:cubicBezTo>
                  <a:cubicBezTo>
                    <a:pt x="1645" y="1356"/>
                    <a:pt x="1645" y="1356"/>
                    <a:pt x="1645" y="1356"/>
                  </a:cubicBezTo>
                  <a:cubicBezTo>
                    <a:pt x="1653" y="1376"/>
                    <a:pt x="1659" y="1405"/>
                    <a:pt x="1685" y="1405"/>
                  </a:cubicBezTo>
                  <a:cubicBezTo>
                    <a:pt x="1716" y="1405"/>
                    <a:pt x="1725" y="1370"/>
                    <a:pt x="1728" y="1356"/>
                  </a:cubicBezTo>
                  <a:cubicBezTo>
                    <a:pt x="2010" y="22"/>
                    <a:pt x="2010" y="22"/>
                    <a:pt x="2010" y="22"/>
                  </a:cubicBezTo>
                  <a:cubicBezTo>
                    <a:pt x="2473" y="22"/>
                    <a:pt x="2473" y="22"/>
                    <a:pt x="2473" y="22"/>
                  </a:cubicBezTo>
                  <a:lnTo>
                    <a:pt x="2110" y="17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F0EBDE56-D3B7-BC4D-B3CC-90CFAD3897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0769" y="785218"/>
              <a:ext cx="617538" cy="571500"/>
            </a:xfrm>
            <a:custGeom>
              <a:avLst/>
              <a:gdLst>
                <a:gd name="T0" fmla="*/ 522 w 1653"/>
                <a:gd name="T1" fmla="*/ 1530 h 1530"/>
                <a:gd name="T2" fmla="*/ 0 w 1653"/>
                <a:gd name="T3" fmla="*/ 1068 h 1530"/>
                <a:gd name="T4" fmla="*/ 51 w 1653"/>
                <a:gd name="T5" fmla="*/ 682 h 1530"/>
                <a:gd name="T6" fmla="*/ 956 w 1653"/>
                <a:gd name="T7" fmla="*/ 0 h 1530"/>
                <a:gd name="T8" fmla="*/ 1653 w 1653"/>
                <a:gd name="T9" fmla="*/ 457 h 1530"/>
                <a:gd name="T10" fmla="*/ 1624 w 1653"/>
                <a:gd name="T11" fmla="*/ 665 h 1530"/>
                <a:gd name="T12" fmla="*/ 1322 w 1653"/>
                <a:gd name="T13" fmla="*/ 922 h 1530"/>
                <a:gd name="T14" fmla="*/ 468 w 1653"/>
                <a:gd name="T15" fmla="*/ 922 h 1530"/>
                <a:gd name="T16" fmla="*/ 456 w 1653"/>
                <a:gd name="T17" fmla="*/ 1031 h 1530"/>
                <a:gd name="T18" fmla="*/ 711 w 1653"/>
                <a:gd name="T19" fmla="*/ 1211 h 1530"/>
                <a:gd name="T20" fmla="*/ 1447 w 1653"/>
                <a:gd name="T21" fmla="*/ 1211 h 1530"/>
                <a:gd name="T22" fmla="*/ 1379 w 1653"/>
                <a:gd name="T23" fmla="*/ 1530 h 1530"/>
                <a:gd name="T24" fmla="*/ 522 w 1653"/>
                <a:gd name="T25" fmla="*/ 1530 h 1530"/>
                <a:gd name="T26" fmla="*/ 1088 w 1653"/>
                <a:gd name="T27" fmla="*/ 614 h 1530"/>
                <a:gd name="T28" fmla="*/ 1190 w 1653"/>
                <a:gd name="T29" fmla="*/ 522 h 1530"/>
                <a:gd name="T30" fmla="*/ 1196 w 1653"/>
                <a:gd name="T31" fmla="*/ 482 h 1530"/>
                <a:gd name="T32" fmla="*/ 916 w 1653"/>
                <a:gd name="T33" fmla="*/ 320 h 1530"/>
                <a:gd name="T34" fmla="*/ 534 w 1653"/>
                <a:gd name="T35" fmla="*/ 614 h 1530"/>
                <a:gd name="T36" fmla="*/ 1088 w 1653"/>
                <a:gd name="T37" fmla="*/ 614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3" h="1530">
                  <a:moveTo>
                    <a:pt x="522" y="1530"/>
                  </a:moveTo>
                  <a:cubicBezTo>
                    <a:pt x="157" y="1530"/>
                    <a:pt x="0" y="1382"/>
                    <a:pt x="0" y="1068"/>
                  </a:cubicBezTo>
                  <a:cubicBezTo>
                    <a:pt x="0" y="965"/>
                    <a:pt x="20" y="819"/>
                    <a:pt x="51" y="682"/>
                  </a:cubicBezTo>
                  <a:cubicBezTo>
                    <a:pt x="188" y="80"/>
                    <a:pt x="368" y="0"/>
                    <a:pt x="956" y="0"/>
                  </a:cubicBezTo>
                  <a:cubicBezTo>
                    <a:pt x="1382" y="0"/>
                    <a:pt x="1653" y="100"/>
                    <a:pt x="1653" y="457"/>
                  </a:cubicBezTo>
                  <a:cubicBezTo>
                    <a:pt x="1653" y="517"/>
                    <a:pt x="1642" y="588"/>
                    <a:pt x="1624" y="665"/>
                  </a:cubicBezTo>
                  <a:cubicBezTo>
                    <a:pt x="1587" y="836"/>
                    <a:pt x="1507" y="922"/>
                    <a:pt x="1322" y="922"/>
                  </a:cubicBezTo>
                  <a:cubicBezTo>
                    <a:pt x="468" y="922"/>
                    <a:pt x="468" y="922"/>
                    <a:pt x="468" y="922"/>
                  </a:cubicBezTo>
                  <a:cubicBezTo>
                    <a:pt x="459" y="962"/>
                    <a:pt x="456" y="999"/>
                    <a:pt x="456" y="1031"/>
                  </a:cubicBezTo>
                  <a:cubicBezTo>
                    <a:pt x="456" y="1148"/>
                    <a:pt x="519" y="1211"/>
                    <a:pt x="711" y="1211"/>
                  </a:cubicBezTo>
                  <a:cubicBezTo>
                    <a:pt x="1447" y="1211"/>
                    <a:pt x="1447" y="1211"/>
                    <a:pt x="1447" y="1211"/>
                  </a:cubicBezTo>
                  <a:cubicBezTo>
                    <a:pt x="1379" y="1530"/>
                    <a:pt x="1379" y="1530"/>
                    <a:pt x="1379" y="1530"/>
                  </a:cubicBezTo>
                  <a:lnTo>
                    <a:pt x="522" y="1530"/>
                  </a:lnTo>
                  <a:close/>
                  <a:moveTo>
                    <a:pt x="1088" y="614"/>
                  </a:moveTo>
                  <a:cubicBezTo>
                    <a:pt x="1167" y="614"/>
                    <a:pt x="1182" y="560"/>
                    <a:pt x="1190" y="522"/>
                  </a:cubicBezTo>
                  <a:cubicBezTo>
                    <a:pt x="1193" y="508"/>
                    <a:pt x="1196" y="494"/>
                    <a:pt x="1196" y="482"/>
                  </a:cubicBezTo>
                  <a:cubicBezTo>
                    <a:pt x="1196" y="360"/>
                    <a:pt x="1045" y="320"/>
                    <a:pt x="916" y="320"/>
                  </a:cubicBezTo>
                  <a:cubicBezTo>
                    <a:pt x="685" y="320"/>
                    <a:pt x="582" y="391"/>
                    <a:pt x="534" y="614"/>
                  </a:cubicBezTo>
                  <a:lnTo>
                    <a:pt x="1088" y="6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98116F8-2EA9-324C-94FE-E20DC088D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5931" y="609005"/>
              <a:ext cx="804863" cy="763588"/>
            </a:xfrm>
            <a:custGeom>
              <a:avLst/>
              <a:gdLst>
                <a:gd name="T0" fmla="*/ 1373 w 2153"/>
                <a:gd name="T1" fmla="*/ 1233 h 2044"/>
                <a:gd name="T2" fmla="*/ 1639 w 2153"/>
                <a:gd name="T3" fmla="*/ 0 h 2044"/>
                <a:gd name="T4" fmla="*/ 2153 w 2153"/>
                <a:gd name="T5" fmla="*/ 0 h 2044"/>
                <a:gd name="T6" fmla="*/ 1881 w 2153"/>
                <a:gd name="T7" fmla="*/ 1259 h 2044"/>
                <a:gd name="T8" fmla="*/ 825 w 2153"/>
                <a:gd name="T9" fmla="*/ 2044 h 2044"/>
                <a:gd name="T10" fmla="*/ 0 w 2153"/>
                <a:gd name="T11" fmla="*/ 1442 h 2044"/>
                <a:gd name="T12" fmla="*/ 20 w 2153"/>
                <a:gd name="T13" fmla="*/ 1259 h 2044"/>
                <a:gd name="T14" fmla="*/ 291 w 2153"/>
                <a:gd name="T15" fmla="*/ 0 h 2044"/>
                <a:gd name="T16" fmla="*/ 805 w 2153"/>
                <a:gd name="T17" fmla="*/ 0 h 2044"/>
                <a:gd name="T18" fmla="*/ 539 w 2153"/>
                <a:gd name="T19" fmla="*/ 1233 h 2044"/>
                <a:gd name="T20" fmla="*/ 522 w 2153"/>
                <a:gd name="T21" fmla="*/ 1373 h 2044"/>
                <a:gd name="T22" fmla="*/ 871 w 2153"/>
                <a:gd name="T23" fmla="*/ 1644 h 2044"/>
                <a:gd name="T24" fmla="*/ 1373 w 2153"/>
                <a:gd name="T25" fmla="*/ 123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3" h="2044">
                  <a:moveTo>
                    <a:pt x="1373" y="1233"/>
                  </a:moveTo>
                  <a:cubicBezTo>
                    <a:pt x="1639" y="0"/>
                    <a:pt x="1639" y="0"/>
                    <a:pt x="1639" y="0"/>
                  </a:cubicBezTo>
                  <a:cubicBezTo>
                    <a:pt x="2153" y="0"/>
                    <a:pt x="2153" y="0"/>
                    <a:pt x="2153" y="0"/>
                  </a:cubicBezTo>
                  <a:cubicBezTo>
                    <a:pt x="1881" y="1259"/>
                    <a:pt x="1881" y="1259"/>
                    <a:pt x="1881" y="1259"/>
                  </a:cubicBezTo>
                  <a:cubicBezTo>
                    <a:pt x="1747" y="1884"/>
                    <a:pt x="1439" y="2044"/>
                    <a:pt x="825" y="2044"/>
                  </a:cubicBezTo>
                  <a:cubicBezTo>
                    <a:pt x="317" y="2044"/>
                    <a:pt x="0" y="1844"/>
                    <a:pt x="0" y="1442"/>
                  </a:cubicBezTo>
                  <a:cubicBezTo>
                    <a:pt x="0" y="1379"/>
                    <a:pt x="8" y="1316"/>
                    <a:pt x="20" y="1259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805" y="0"/>
                    <a:pt x="805" y="0"/>
                    <a:pt x="805" y="0"/>
                  </a:cubicBezTo>
                  <a:cubicBezTo>
                    <a:pt x="539" y="1233"/>
                    <a:pt x="539" y="1233"/>
                    <a:pt x="539" y="1233"/>
                  </a:cubicBezTo>
                  <a:cubicBezTo>
                    <a:pt x="528" y="1284"/>
                    <a:pt x="522" y="1333"/>
                    <a:pt x="522" y="1373"/>
                  </a:cubicBezTo>
                  <a:cubicBezTo>
                    <a:pt x="522" y="1561"/>
                    <a:pt x="636" y="1644"/>
                    <a:pt x="871" y="1644"/>
                  </a:cubicBezTo>
                  <a:cubicBezTo>
                    <a:pt x="1156" y="1644"/>
                    <a:pt x="1313" y="1519"/>
                    <a:pt x="1373" y="12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</p:grpSp>
      <p:sp>
        <p:nvSpPr>
          <p:cNvPr id="24" name="Text Box 13">
            <a:extLst>
              <a:ext uri="{FF2B5EF4-FFF2-40B4-BE49-F238E27FC236}">
                <a16:creationId xmlns:a16="http://schemas.microsoft.com/office/drawing/2014/main" id="{D80DBB63-E491-284B-9545-62E8ED1F6B8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052560" y="6586966"/>
            <a:ext cx="2307320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© NeU</a:t>
            </a:r>
            <a:r>
              <a:rPr kumimoji="0" lang="ja-JP" altLang="en-US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 </a:t>
            </a: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Corporation 2023. All rights reserved.</a:t>
            </a:r>
          </a:p>
        </p:txBody>
      </p:sp>
      <p:sp>
        <p:nvSpPr>
          <p:cNvPr id="25" name="正方形/長方形 1">
            <a:extLst>
              <a:ext uri="{FF2B5EF4-FFF2-40B4-BE49-F238E27FC236}">
                <a16:creationId xmlns:a16="http://schemas.microsoft.com/office/drawing/2014/main" id="{37781A5C-A2A1-C841-961F-865AB054A876}"/>
              </a:ext>
            </a:extLst>
          </p:cNvPr>
          <p:cNvSpPr/>
          <p:nvPr/>
        </p:nvSpPr>
        <p:spPr>
          <a:xfrm>
            <a:off x="64874" y="6586965"/>
            <a:ext cx="1050288" cy="21544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800" b="0" kern="0" dirty="0" err="1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NeU</a:t>
            </a:r>
            <a:r>
              <a:rPr lang="ja-JP" altLang="en-US" sz="800" b="0" kern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 </a:t>
            </a:r>
            <a:r>
              <a:rPr lang="en-US" altLang="ja-JP" sz="800" b="0" kern="0" dirty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Confidential</a:t>
            </a:r>
            <a:endParaRPr lang="ja-JP" altLang="en-US" sz="800" dirty="0">
              <a:solidFill>
                <a:srgbClr val="FF0000"/>
              </a:solidFill>
              <a:latin typeface="+mn-lt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316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13">
            <a:extLst>
              <a:ext uri="{FF2B5EF4-FFF2-40B4-BE49-F238E27FC236}">
                <a16:creationId xmlns:a16="http://schemas.microsoft.com/office/drawing/2014/main" id="{583A147D-43F9-4155-B1A2-8289705170F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052560" y="6586966"/>
            <a:ext cx="2307320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© NeU</a:t>
            </a:r>
            <a:r>
              <a:rPr kumimoji="0" lang="ja-JP" altLang="en-US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 </a:t>
            </a: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Corporation 2023. All rights reserved.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568FB9A-178C-464D-B112-9F16B28EC4BE}"/>
              </a:ext>
            </a:extLst>
          </p:cNvPr>
          <p:cNvSpPr/>
          <p:nvPr/>
        </p:nvSpPr>
        <p:spPr bwMode="auto">
          <a:xfrm>
            <a:off x="1" y="553817"/>
            <a:ext cx="12180163" cy="36000"/>
          </a:xfrm>
          <a:prstGeom prst="rect">
            <a:avLst/>
          </a:prstGeom>
          <a:gradFill flip="none" rotWithShape="1">
            <a:gsLst>
              <a:gs pos="100000">
                <a:srgbClr val="00B0F0"/>
              </a:gs>
              <a:gs pos="29000">
                <a:schemeClr val="accent6">
                  <a:lumMod val="60000"/>
                  <a:lumOff val="40000"/>
                </a:schemeClr>
              </a:gs>
              <a:gs pos="53000">
                <a:srgbClr val="00FA71"/>
              </a:gs>
              <a:gs pos="76000">
                <a:srgbClr val="BDD0E6"/>
              </a:gs>
              <a:gs pos="0">
                <a:srgbClr val="FEA8DF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rtlCol="0" anchor="ctr" anchorCtr="0">
            <a:noAutofit/>
          </a:bodyPr>
          <a:lstStyle/>
          <a:p>
            <a:pPr algn="ctr"/>
            <a:endParaRPr kumimoji="1" lang="ja-JP" altLang="en-US" sz="1867" dirty="0"/>
          </a:p>
        </p:txBody>
      </p:sp>
      <p:sp>
        <p:nvSpPr>
          <p:cNvPr id="20" name="スライド番号プレースホルダ 2">
            <a:extLst>
              <a:ext uri="{FF2B5EF4-FFF2-40B4-BE49-F238E27FC236}">
                <a16:creationId xmlns:a16="http://schemas.microsoft.com/office/drawing/2014/main" id="{8A9BA3AA-70F4-124E-8799-C3785F55D90D}"/>
              </a:ext>
            </a:extLst>
          </p:cNvPr>
          <p:cNvSpPr txBox="1">
            <a:spLocks/>
          </p:cNvSpPr>
          <p:nvPr/>
        </p:nvSpPr>
        <p:spPr bwMode="gray">
          <a:xfrm>
            <a:off x="11359881" y="6586967"/>
            <a:ext cx="792851" cy="215444"/>
          </a:xfrm>
          <a:prstGeom prst="rect">
            <a:avLst/>
          </a:prstGeom>
        </p:spPr>
        <p:txBody>
          <a:bodyPr vert="horz" lIns="68580" tIns="34291" rIns="68580" bIns="34291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4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106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Slide </a:t>
            </a:r>
            <a:fld id="{B69A64E9-DEE1-40B5-88E8-A6C3DD001D0B}" type="slidenum">
              <a:rPr lang="en-US" altLang="ja-JP" sz="1067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>
                <a:defRPr/>
              </a:pPr>
              <a:t>‹#›</a:t>
            </a:fld>
            <a:endParaRPr lang="en-US" altLang="ja-JP" sz="1067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正方形/長方形 1">
            <a:extLst>
              <a:ext uri="{FF2B5EF4-FFF2-40B4-BE49-F238E27FC236}">
                <a16:creationId xmlns:a16="http://schemas.microsoft.com/office/drawing/2014/main" id="{A0A4B263-0C94-9E41-BAA6-FD3BA80DFC66}"/>
              </a:ext>
            </a:extLst>
          </p:cNvPr>
          <p:cNvSpPr/>
          <p:nvPr/>
        </p:nvSpPr>
        <p:spPr>
          <a:xfrm>
            <a:off x="64874" y="6586965"/>
            <a:ext cx="1050288" cy="21544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800" b="0" kern="0" dirty="0" err="1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NeU</a:t>
            </a:r>
            <a:r>
              <a:rPr lang="ja-JP" altLang="en-US" sz="800" b="0" kern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 </a:t>
            </a:r>
            <a:r>
              <a:rPr lang="en-US" altLang="ja-JP" sz="800" b="0" kern="0" dirty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Confidential</a:t>
            </a:r>
            <a:endParaRPr lang="ja-JP" altLang="en-US" sz="800" dirty="0">
              <a:solidFill>
                <a:srgbClr val="FF0000"/>
              </a:solidFill>
              <a:latin typeface="+mn-lt"/>
              <a:ea typeface="ＭＳ ゴシック" panose="020B0609070205080204" pitchFamily="49" charset="-128"/>
            </a:endParaRPr>
          </a:p>
        </p:txBody>
      </p:sp>
      <p:grpSp>
        <p:nvGrpSpPr>
          <p:cNvPr id="22" name="グループ化 8">
            <a:extLst>
              <a:ext uri="{FF2B5EF4-FFF2-40B4-BE49-F238E27FC236}">
                <a16:creationId xmlns:a16="http://schemas.microsoft.com/office/drawing/2014/main" id="{F936DB7E-9242-8A44-A427-1EE1DDB3B382}"/>
              </a:ext>
            </a:extLst>
          </p:cNvPr>
          <p:cNvGrpSpPr/>
          <p:nvPr/>
        </p:nvGrpSpPr>
        <p:grpSpPr>
          <a:xfrm>
            <a:off x="10801351" y="97057"/>
            <a:ext cx="972000" cy="324000"/>
            <a:chOff x="1434306" y="601068"/>
            <a:chExt cx="2376488" cy="771525"/>
          </a:xfrm>
          <a:solidFill>
            <a:srgbClr val="2D2D2D"/>
          </a:solidFill>
        </p:grpSpPr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BF3A595E-0497-0D42-BA7D-953B594AE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306" y="601068"/>
              <a:ext cx="925513" cy="763588"/>
            </a:xfrm>
            <a:custGeom>
              <a:avLst/>
              <a:gdLst>
                <a:gd name="T0" fmla="*/ 2110 w 2473"/>
                <a:gd name="T1" fmla="*/ 1724 h 2044"/>
                <a:gd name="T2" fmla="*/ 1679 w 2473"/>
                <a:gd name="T3" fmla="*/ 2044 h 2044"/>
                <a:gd name="T4" fmla="*/ 1336 w 2473"/>
                <a:gd name="T5" fmla="*/ 1862 h 2044"/>
                <a:gd name="T6" fmla="*/ 837 w 2473"/>
                <a:gd name="T7" fmla="*/ 688 h 2044"/>
                <a:gd name="T8" fmla="*/ 791 w 2473"/>
                <a:gd name="T9" fmla="*/ 639 h 2044"/>
                <a:gd name="T10" fmla="*/ 745 w 2473"/>
                <a:gd name="T11" fmla="*/ 696 h 2044"/>
                <a:gd name="T12" fmla="*/ 463 w 2473"/>
                <a:gd name="T13" fmla="*/ 2021 h 2044"/>
                <a:gd name="T14" fmla="*/ 0 w 2473"/>
                <a:gd name="T15" fmla="*/ 2021 h 2044"/>
                <a:gd name="T16" fmla="*/ 363 w 2473"/>
                <a:gd name="T17" fmla="*/ 314 h 2044"/>
                <a:gd name="T18" fmla="*/ 808 w 2473"/>
                <a:gd name="T19" fmla="*/ 0 h 2044"/>
                <a:gd name="T20" fmla="*/ 1139 w 2473"/>
                <a:gd name="T21" fmla="*/ 171 h 2044"/>
                <a:gd name="T22" fmla="*/ 1645 w 2473"/>
                <a:gd name="T23" fmla="*/ 1356 h 2044"/>
                <a:gd name="T24" fmla="*/ 1685 w 2473"/>
                <a:gd name="T25" fmla="*/ 1405 h 2044"/>
                <a:gd name="T26" fmla="*/ 1728 w 2473"/>
                <a:gd name="T27" fmla="*/ 1356 h 2044"/>
                <a:gd name="T28" fmla="*/ 2010 w 2473"/>
                <a:gd name="T29" fmla="*/ 22 h 2044"/>
                <a:gd name="T30" fmla="*/ 2473 w 2473"/>
                <a:gd name="T31" fmla="*/ 22 h 2044"/>
                <a:gd name="T32" fmla="*/ 2110 w 2473"/>
                <a:gd name="T33" fmla="*/ 1724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3" h="2044">
                  <a:moveTo>
                    <a:pt x="2110" y="1724"/>
                  </a:moveTo>
                  <a:cubicBezTo>
                    <a:pt x="2076" y="1890"/>
                    <a:pt x="1970" y="2044"/>
                    <a:pt x="1679" y="2044"/>
                  </a:cubicBezTo>
                  <a:cubicBezTo>
                    <a:pt x="1542" y="2044"/>
                    <a:pt x="1405" y="2024"/>
                    <a:pt x="1336" y="1862"/>
                  </a:cubicBezTo>
                  <a:cubicBezTo>
                    <a:pt x="837" y="688"/>
                    <a:pt x="837" y="688"/>
                    <a:pt x="837" y="688"/>
                  </a:cubicBezTo>
                  <a:cubicBezTo>
                    <a:pt x="819" y="654"/>
                    <a:pt x="805" y="639"/>
                    <a:pt x="791" y="639"/>
                  </a:cubicBezTo>
                  <a:cubicBezTo>
                    <a:pt x="779" y="639"/>
                    <a:pt x="757" y="645"/>
                    <a:pt x="745" y="696"/>
                  </a:cubicBezTo>
                  <a:cubicBezTo>
                    <a:pt x="463" y="2021"/>
                    <a:pt x="463" y="2021"/>
                    <a:pt x="463" y="2021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63" y="314"/>
                    <a:pt x="363" y="314"/>
                    <a:pt x="363" y="314"/>
                  </a:cubicBezTo>
                  <a:cubicBezTo>
                    <a:pt x="414" y="68"/>
                    <a:pt x="597" y="0"/>
                    <a:pt x="808" y="0"/>
                  </a:cubicBezTo>
                  <a:cubicBezTo>
                    <a:pt x="951" y="0"/>
                    <a:pt x="1082" y="37"/>
                    <a:pt x="1139" y="171"/>
                  </a:cubicBezTo>
                  <a:cubicBezTo>
                    <a:pt x="1645" y="1356"/>
                    <a:pt x="1645" y="1356"/>
                    <a:pt x="1645" y="1356"/>
                  </a:cubicBezTo>
                  <a:cubicBezTo>
                    <a:pt x="1653" y="1376"/>
                    <a:pt x="1659" y="1405"/>
                    <a:pt x="1685" y="1405"/>
                  </a:cubicBezTo>
                  <a:cubicBezTo>
                    <a:pt x="1716" y="1405"/>
                    <a:pt x="1725" y="1370"/>
                    <a:pt x="1728" y="1356"/>
                  </a:cubicBezTo>
                  <a:cubicBezTo>
                    <a:pt x="2010" y="22"/>
                    <a:pt x="2010" y="22"/>
                    <a:pt x="2010" y="22"/>
                  </a:cubicBezTo>
                  <a:cubicBezTo>
                    <a:pt x="2473" y="22"/>
                    <a:pt x="2473" y="22"/>
                    <a:pt x="2473" y="22"/>
                  </a:cubicBezTo>
                  <a:lnTo>
                    <a:pt x="2110" y="17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52828D2F-D1DE-1445-90F1-E3D3105B72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0769" y="785218"/>
              <a:ext cx="617538" cy="571500"/>
            </a:xfrm>
            <a:custGeom>
              <a:avLst/>
              <a:gdLst>
                <a:gd name="T0" fmla="*/ 522 w 1653"/>
                <a:gd name="T1" fmla="*/ 1530 h 1530"/>
                <a:gd name="T2" fmla="*/ 0 w 1653"/>
                <a:gd name="T3" fmla="*/ 1068 h 1530"/>
                <a:gd name="T4" fmla="*/ 51 w 1653"/>
                <a:gd name="T5" fmla="*/ 682 h 1530"/>
                <a:gd name="T6" fmla="*/ 956 w 1653"/>
                <a:gd name="T7" fmla="*/ 0 h 1530"/>
                <a:gd name="T8" fmla="*/ 1653 w 1653"/>
                <a:gd name="T9" fmla="*/ 457 h 1530"/>
                <a:gd name="T10" fmla="*/ 1624 w 1653"/>
                <a:gd name="T11" fmla="*/ 665 h 1530"/>
                <a:gd name="T12" fmla="*/ 1322 w 1653"/>
                <a:gd name="T13" fmla="*/ 922 h 1530"/>
                <a:gd name="T14" fmla="*/ 468 w 1653"/>
                <a:gd name="T15" fmla="*/ 922 h 1530"/>
                <a:gd name="T16" fmla="*/ 456 w 1653"/>
                <a:gd name="T17" fmla="*/ 1031 h 1530"/>
                <a:gd name="T18" fmla="*/ 711 w 1653"/>
                <a:gd name="T19" fmla="*/ 1211 h 1530"/>
                <a:gd name="T20" fmla="*/ 1447 w 1653"/>
                <a:gd name="T21" fmla="*/ 1211 h 1530"/>
                <a:gd name="T22" fmla="*/ 1379 w 1653"/>
                <a:gd name="T23" fmla="*/ 1530 h 1530"/>
                <a:gd name="T24" fmla="*/ 522 w 1653"/>
                <a:gd name="T25" fmla="*/ 1530 h 1530"/>
                <a:gd name="T26" fmla="*/ 1088 w 1653"/>
                <a:gd name="T27" fmla="*/ 614 h 1530"/>
                <a:gd name="T28" fmla="*/ 1190 w 1653"/>
                <a:gd name="T29" fmla="*/ 522 h 1530"/>
                <a:gd name="T30" fmla="*/ 1196 w 1653"/>
                <a:gd name="T31" fmla="*/ 482 h 1530"/>
                <a:gd name="T32" fmla="*/ 916 w 1653"/>
                <a:gd name="T33" fmla="*/ 320 h 1530"/>
                <a:gd name="T34" fmla="*/ 534 w 1653"/>
                <a:gd name="T35" fmla="*/ 614 h 1530"/>
                <a:gd name="T36" fmla="*/ 1088 w 1653"/>
                <a:gd name="T37" fmla="*/ 614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3" h="1530">
                  <a:moveTo>
                    <a:pt x="522" y="1530"/>
                  </a:moveTo>
                  <a:cubicBezTo>
                    <a:pt x="157" y="1530"/>
                    <a:pt x="0" y="1382"/>
                    <a:pt x="0" y="1068"/>
                  </a:cubicBezTo>
                  <a:cubicBezTo>
                    <a:pt x="0" y="965"/>
                    <a:pt x="20" y="819"/>
                    <a:pt x="51" y="682"/>
                  </a:cubicBezTo>
                  <a:cubicBezTo>
                    <a:pt x="188" y="80"/>
                    <a:pt x="368" y="0"/>
                    <a:pt x="956" y="0"/>
                  </a:cubicBezTo>
                  <a:cubicBezTo>
                    <a:pt x="1382" y="0"/>
                    <a:pt x="1653" y="100"/>
                    <a:pt x="1653" y="457"/>
                  </a:cubicBezTo>
                  <a:cubicBezTo>
                    <a:pt x="1653" y="517"/>
                    <a:pt x="1642" y="588"/>
                    <a:pt x="1624" y="665"/>
                  </a:cubicBezTo>
                  <a:cubicBezTo>
                    <a:pt x="1587" y="836"/>
                    <a:pt x="1507" y="922"/>
                    <a:pt x="1322" y="922"/>
                  </a:cubicBezTo>
                  <a:cubicBezTo>
                    <a:pt x="468" y="922"/>
                    <a:pt x="468" y="922"/>
                    <a:pt x="468" y="922"/>
                  </a:cubicBezTo>
                  <a:cubicBezTo>
                    <a:pt x="459" y="962"/>
                    <a:pt x="456" y="999"/>
                    <a:pt x="456" y="1031"/>
                  </a:cubicBezTo>
                  <a:cubicBezTo>
                    <a:pt x="456" y="1148"/>
                    <a:pt x="519" y="1211"/>
                    <a:pt x="711" y="1211"/>
                  </a:cubicBezTo>
                  <a:cubicBezTo>
                    <a:pt x="1447" y="1211"/>
                    <a:pt x="1447" y="1211"/>
                    <a:pt x="1447" y="1211"/>
                  </a:cubicBezTo>
                  <a:cubicBezTo>
                    <a:pt x="1379" y="1530"/>
                    <a:pt x="1379" y="1530"/>
                    <a:pt x="1379" y="1530"/>
                  </a:cubicBezTo>
                  <a:lnTo>
                    <a:pt x="522" y="1530"/>
                  </a:lnTo>
                  <a:close/>
                  <a:moveTo>
                    <a:pt x="1088" y="614"/>
                  </a:moveTo>
                  <a:cubicBezTo>
                    <a:pt x="1167" y="614"/>
                    <a:pt x="1182" y="560"/>
                    <a:pt x="1190" y="522"/>
                  </a:cubicBezTo>
                  <a:cubicBezTo>
                    <a:pt x="1193" y="508"/>
                    <a:pt x="1196" y="494"/>
                    <a:pt x="1196" y="482"/>
                  </a:cubicBezTo>
                  <a:cubicBezTo>
                    <a:pt x="1196" y="360"/>
                    <a:pt x="1045" y="320"/>
                    <a:pt x="916" y="320"/>
                  </a:cubicBezTo>
                  <a:cubicBezTo>
                    <a:pt x="685" y="320"/>
                    <a:pt x="582" y="391"/>
                    <a:pt x="534" y="614"/>
                  </a:cubicBezTo>
                  <a:lnTo>
                    <a:pt x="1088" y="6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0A95B98-0EBF-B743-B3BC-91755A43B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5931" y="609005"/>
              <a:ext cx="804863" cy="763588"/>
            </a:xfrm>
            <a:custGeom>
              <a:avLst/>
              <a:gdLst>
                <a:gd name="T0" fmla="*/ 1373 w 2153"/>
                <a:gd name="T1" fmla="*/ 1233 h 2044"/>
                <a:gd name="T2" fmla="*/ 1639 w 2153"/>
                <a:gd name="T3" fmla="*/ 0 h 2044"/>
                <a:gd name="T4" fmla="*/ 2153 w 2153"/>
                <a:gd name="T5" fmla="*/ 0 h 2044"/>
                <a:gd name="T6" fmla="*/ 1881 w 2153"/>
                <a:gd name="T7" fmla="*/ 1259 h 2044"/>
                <a:gd name="T8" fmla="*/ 825 w 2153"/>
                <a:gd name="T9" fmla="*/ 2044 h 2044"/>
                <a:gd name="T10" fmla="*/ 0 w 2153"/>
                <a:gd name="T11" fmla="*/ 1442 h 2044"/>
                <a:gd name="T12" fmla="*/ 20 w 2153"/>
                <a:gd name="T13" fmla="*/ 1259 h 2044"/>
                <a:gd name="T14" fmla="*/ 291 w 2153"/>
                <a:gd name="T15" fmla="*/ 0 h 2044"/>
                <a:gd name="T16" fmla="*/ 805 w 2153"/>
                <a:gd name="T17" fmla="*/ 0 h 2044"/>
                <a:gd name="T18" fmla="*/ 539 w 2153"/>
                <a:gd name="T19" fmla="*/ 1233 h 2044"/>
                <a:gd name="T20" fmla="*/ 522 w 2153"/>
                <a:gd name="T21" fmla="*/ 1373 h 2044"/>
                <a:gd name="T22" fmla="*/ 871 w 2153"/>
                <a:gd name="T23" fmla="*/ 1644 h 2044"/>
                <a:gd name="T24" fmla="*/ 1373 w 2153"/>
                <a:gd name="T25" fmla="*/ 123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3" h="2044">
                  <a:moveTo>
                    <a:pt x="1373" y="1233"/>
                  </a:moveTo>
                  <a:cubicBezTo>
                    <a:pt x="1639" y="0"/>
                    <a:pt x="1639" y="0"/>
                    <a:pt x="1639" y="0"/>
                  </a:cubicBezTo>
                  <a:cubicBezTo>
                    <a:pt x="2153" y="0"/>
                    <a:pt x="2153" y="0"/>
                    <a:pt x="2153" y="0"/>
                  </a:cubicBezTo>
                  <a:cubicBezTo>
                    <a:pt x="1881" y="1259"/>
                    <a:pt x="1881" y="1259"/>
                    <a:pt x="1881" y="1259"/>
                  </a:cubicBezTo>
                  <a:cubicBezTo>
                    <a:pt x="1747" y="1884"/>
                    <a:pt x="1439" y="2044"/>
                    <a:pt x="825" y="2044"/>
                  </a:cubicBezTo>
                  <a:cubicBezTo>
                    <a:pt x="317" y="2044"/>
                    <a:pt x="0" y="1844"/>
                    <a:pt x="0" y="1442"/>
                  </a:cubicBezTo>
                  <a:cubicBezTo>
                    <a:pt x="0" y="1379"/>
                    <a:pt x="8" y="1316"/>
                    <a:pt x="20" y="1259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805" y="0"/>
                    <a:pt x="805" y="0"/>
                    <a:pt x="805" y="0"/>
                  </a:cubicBezTo>
                  <a:cubicBezTo>
                    <a:pt x="539" y="1233"/>
                    <a:pt x="539" y="1233"/>
                    <a:pt x="539" y="1233"/>
                  </a:cubicBezTo>
                  <a:cubicBezTo>
                    <a:pt x="528" y="1284"/>
                    <a:pt x="522" y="1333"/>
                    <a:pt x="522" y="1373"/>
                  </a:cubicBezTo>
                  <a:cubicBezTo>
                    <a:pt x="522" y="1561"/>
                    <a:pt x="636" y="1644"/>
                    <a:pt x="871" y="1644"/>
                  </a:cubicBezTo>
                  <a:cubicBezTo>
                    <a:pt x="1156" y="1644"/>
                    <a:pt x="1313" y="1519"/>
                    <a:pt x="1373" y="12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</p:grpSp>
      <p:sp>
        <p:nvSpPr>
          <p:cNvPr id="13" name="タイトル 1">
            <a:extLst>
              <a:ext uri="{FF2B5EF4-FFF2-40B4-BE49-F238E27FC236}">
                <a16:creationId xmlns:a16="http://schemas.microsoft.com/office/drawing/2014/main" id="{9B0C90A2-D297-B442-9D36-BF6E38DE2FA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42043" y="94080"/>
            <a:ext cx="10395044" cy="4570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>
              <a:defRPr sz="28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043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13">
            <a:extLst>
              <a:ext uri="{FF2B5EF4-FFF2-40B4-BE49-F238E27FC236}">
                <a16:creationId xmlns:a16="http://schemas.microsoft.com/office/drawing/2014/main" id="{583A147D-43F9-4155-B1A2-8289705170F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052560" y="6586966"/>
            <a:ext cx="2307320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© NeU</a:t>
            </a:r>
            <a:r>
              <a:rPr kumimoji="0" lang="ja-JP" altLang="en-US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 </a:t>
            </a: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Corporation 2023. All rights reserved.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3D2F4A-61FF-46E2-A8AB-CF15944C56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2044" y="723402"/>
            <a:ext cx="7436849" cy="1488575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568FB9A-178C-464D-B112-9F16B28EC4BE}"/>
              </a:ext>
            </a:extLst>
          </p:cNvPr>
          <p:cNvSpPr/>
          <p:nvPr/>
        </p:nvSpPr>
        <p:spPr bwMode="auto">
          <a:xfrm>
            <a:off x="1" y="553817"/>
            <a:ext cx="12180163" cy="36000"/>
          </a:xfrm>
          <a:prstGeom prst="rect">
            <a:avLst/>
          </a:prstGeom>
          <a:gradFill flip="none" rotWithShape="1">
            <a:gsLst>
              <a:gs pos="100000">
                <a:srgbClr val="00B0F0"/>
              </a:gs>
              <a:gs pos="29000">
                <a:schemeClr val="accent6">
                  <a:lumMod val="60000"/>
                  <a:lumOff val="40000"/>
                </a:schemeClr>
              </a:gs>
              <a:gs pos="53000">
                <a:srgbClr val="00FA71"/>
              </a:gs>
              <a:gs pos="76000">
                <a:srgbClr val="BDD0E6"/>
              </a:gs>
              <a:gs pos="0">
                <a:srgbClr val="FEA8DF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rtlCol="0" anchor="ctr" anchorCtr="0">
            <a:noAutofit/>
          </a:bodyPr>
          <a:lstStyle/>
          <a:p>
            <a:pPr algn="ctr"/>
            <a:endParaRPr kumimoji="1" lang="ja-JP" altLang="en-US" sz="1867" dirty="0"/>
          </a:p>
        </p:txBody>
      </p:sp>
      <p:sp>
        <p:nvSpPr>
          <p:cNvPr id="20" name="スライド番号プレースホルダ 2">
            <a:extLst>
              <a:ext uri="{FF2B5EF4-FFF2-40B4-BE49-F238E27FC236}">
                <a16:creationId xmlns:a16="http://schemas.microsoft.com/office/drawing/2014/main" id="{8A9BA3AA-70F4-124E-8799-C3785F55D90D}"/>
              </a:ext>
            </a:extLst>
          </p:cNvPr>
          <p:cNvSpPr txBox="1">
            <a:spLocks/>
          </p:cNvSpPr>
          <p:nvPr/>
        </p:nvSpPr>
        <p:spPr bwMode="gray">
          <a:xfrm>
            <a:off x="11359881" y="6586967"/>
            <a:ext cx="792851" cy="215444"/>
          </a:xfrm>
          <a:prstGeom prst="rect">
            <a:avLst/>
          </a:prstGeom>
        </p:spPr>
        <p:txBody>
          <a:bodyPr vert="horz" lIns="68580" tIns="34291" rIns="68580" bIns="34291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4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106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Slide </a:t>
            </a:r>
            <a:fld id="{B69A64E9-DEE1-40B5-88E8-A6C3DD001D0B}" type="slidenum">
              <a:rPr lang="en-US" altLang="ja-JP" sz="1067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>
                <a:defRPr/>
              </a:pPr>
              <a:t>‹#›</a:t>
            </a:fld>
            <a:endParaRPr lang="en-US" altLang="ja-JP" sz="1067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正方形/長方形 1">
            <a:extLst>
              <a:ext uri="{FF2B5EF4-FFF2-40B4-BE49-F238E27FC236}">
                <a16:creationId xmlns:a16="http://schemas.microsoft.com/office/drawing/2014/main" id="{A0A4B263-0C94-9E41-BAA6-FD3BA80DFC66}"/>
              </a:ext>
            </a:extLst>
          </p:cNvPr>
          <p:cNvSpPr/>
          <p:nvPr/>
        </p:nvSpPr>
        <p:spPr>
          <a:xfrm>
            <a:off x="64874" y="6586965"/>
            <a:ext cx="1050288" cy="21544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800" b="0" kern="0" dirty="0" err="1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NeU</a:t>
            </a:r>
            <a:r>
              <a:rPr lang="ja-JP" altLang="en-US" sz="800" b="0" kern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 </a:t>
            </a:r>
            <a:r>
              <a:rPr lang="en-US" altLang="ja-JP" sz="800" b="0" kern="0" dirty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Confidential</a:t>
            </a:r>
            <a:endParaRPr lang="ja-JP" altLang="en-US" sz="800" dirty="0">
              <a:solidFill>
                <a:srgbClr val="FF0000"/>
              </a:solidFill>
              <a:latin typeface="+mn-lt"/>
              <a:ea typeface="ＭＳ ゴシック" panose="020B0609070205080204" pitchFamily="49" charset="-128"/>
            </a:endParaRPr>
          </a:p>
        </p:txBody>
      </p:sp>
      <p:grpSp>
        <p:nvGrpSpPr>
          <p:cNvPr id="22" name="グループ化 8">
            <a:extLst>
              <a:ext uri="{FF2B5EF4-FFF2-40B4-BE49-F238E27FC236}">
                <a16:creationId xmlns:a16="http://schemas.microsoft.com/office/drawing/2014/main" id="{F936DB7E-9242-8A44-A427-1EE1DDB3B382}"/>
              </a:ext>
            </a:extLst>
          </p:cNvPr>
          <p:cNvGrpSpPr/>
          <p:nvPr/>
        </p:nvGrpSpPr>
        <p:grpSpPr>
          <a:xfrm>
            <a:off x="10801351" y="97057"/>
            <a:ext cx="972000" cy="324000"/>
            <a:chOff x="1434306" y="601068"/>
            <a:chExt cx="2376488" cy="771525"/>
          </a:xfrm>
          <a:solidFill>
            <a:srgbClr val="2D2D2D"/>
          </a:solidFill>
        </p:grpSpPr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BF3A595E-0497-0D42-BA7D-953B594AE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306" y="601068"/>
              <a:ext cx="925513" cy="763588"/>
            </a:xfrm>
            <a:custGeom>
              <a:avLst/>
              <a:gdLst>
                <a:gd name="T0" fmla="*/ 2110 w 2473"/>
                <a:gd name="T1" fmla="*/ 1724 h 2044"/>
                <a:gd name="T2" fmla="*/ 1679 w 2473"/>
                <a:gd name="T3" fmla="*/ 2044 h 2044"/>
                <a:gd name="T4" fmla="*/ 1336 w 2473"/>
                <a:gd name="T5" fmla="*/ 1862 h 2044"/>
                <a:gd name="T6" fmla="*/ 837 w 2473"/>
                <a:gd name="T7" fmla="*/ 688 h 2044"/>
                <a:gd name="T8" fmla="*/ 791 w 2473"/>
                <a:gd name="T9" fmla="*/ 639 h 2044"/>
                <a:gd name="T10" fmla="*/ 745 w 2473"/>
                <a:gd name="T11" fmla="*/ 696 h 2044"/>
                <a:gd name="T12" fmla="*/ 463 w 2473"/>
                <a:gd name="T13" fmla="*/ 2021 h 2044"/>
                <a:gd name="T14" fmla="*/ 0 w 2473"/>
                <a:gd name="T15" fmla="*/ 2021 h 2044"/>
                <a:gd name="T16" fmla="*/ 363 w 2473"/>
                <a:gd name="T17" fmla="*/ 314 h 2044"/>
                <a:gd name="T18" fmla="*/ 808 w 2473"/>
                <a:gd name="T19" fmla="*/ 0 h 2044"/>
                <a:gd name="T20" fmla="*/ 1139 w 2473"/>
                <a:gd name="T21" fmla="*/ 171 h 2044"/>
                <a:gd name="T22" fmla="*/ 1645 w 2473"/>
                <a:gd name="T23" fmla="*/ 1356 h 2044"/>
                <a:gd name="T24" fmla="*/ 1685 w 2473"/>
                <a:gd name="T25" fmla="*/ 1405 h 2044"/>
                <a:gd name="T26" fmla="*/ 1728 w 2473"/>
                <a:gd name="T27" fmla="*/ 1356 h 2044"/>
                <a:gd name="T28" fmla="*/ 2010 w 2473"/>
                <a:gd name="T29" fmla="*/ 22 h 2044"/>
                <a:gd name="T30" fmla="*/ 2473 w 2473"/>
                <a:gd name="T31" fmla="*/ 22 h 2044"/>
                <a:gd name="T32" fmla="*/ 2110 w 2473"/>
                <a:gd name="T33" fmla="*/ 1724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3" h="2044">
                  <a:moveTo>
                    <a:pt x="2110" y="1724"/>
                  </a:moveTo>
                  <a:cubicBezTo>
                    <a:pt x="2076" y="1890"/>
                    <a:pt x="1970" y="2044"/>
                    <a:pt x="1679" y="2044"/>
                  </a:cubicBezTo>
                  <a:cubicBezTo>
                    <a:pt x="1542" y="2044"/>
                    <a:pt x="1405" y="2024"/>
                    <a:pt x="1336" y="1862"/>
                  </a:cubicBezTo>
                  <a:cubicBezTo>
                    <a:pt x="837" y="688"/>
                    <a:pt x="837" y="688"/>
                    <a:pt x="837" y="688"/>
                  </a:cubicBezTo>
                  <a:cubicBezTo>
                    <a:pt x="819" y="654"/>
                    <a:pt x="805" y="639"/>
                    <a:pt x="791" y="639"/>
                  </a:cubicBezTo>
                  <a:cubicBezTo>
                    <a:pt x="779" y="639"/>
                    <a:pt x="757" y="645"/>
                    <a:pt x="745" y="696"/>
                  </a:cubicBezTo>
                  <a:cubicBezTo>
                    <a:pt x="463" y="2021"/>
                    <a:pt x="463" y="2021"/>
                    <a:pt x="463" y="2021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63" y="314"/>
                    <a:pt x="363" y="314"/>
                    <a:pt x="363" y="314"/>
                  </a:cubicBezTo>
                  <a:cubicBezTo>
                    <a:pt x="414" y="68"/>
                    <a:pt x="597" y="0"/>
                    <a:pt x="808" y="0"/>
                  </a:cubicBezTo>
                  <a:cubicBezTo>
                    <a:pt x="951" y="0"/>
                    <a:pt x="1082" y="37"/>
                    <a:pt x="1139" y="171"/>
                  </a:cubicBezTo>
                  <a:cubicBezTo>
                    <a:pt x="1645" y="1356"/>
                    <a:pt x="1645" y="1356"/>
                    <a:pt x="1645" y="1356"/>
                  </a:cubicBezTo>
                  <a:cubicBezTo>
                    <a:pt x="1653" y="1376"/>
                    <a:pt x="1659" y="1405"/>
                    <a:pt x="1685" y="1405"/>
                  </a:cubicBezTo>
                  <a:cubicBezTo>
                    <a:pt x="1716" y="1405"/>
                    <a:pt x="1725" y="1370"/>
                    <a:pt x="1728" y="1356"/>
                  </a:cubicBezTo>
                  <a:cubicBezTo>
                    <a:pt x="2010" y="22"/>
                    <a:pt x="2010" y="22"/>
                    <a:pt x="2010" y="22"/>
                  </a:cubicBezTo>
                  <a:cubicBezTo>
                    <a:pt x="2473" y="22"/>
                    <a:pt x="2473" y="22"/>
                    <a:pt x="2473" y="22"/>
                  </a:cubicBezTo>
                  <a:lnTo>
                    <a:pt x="2110" y="17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52828D2F-D1DE-1445-90F1-E3D3105B72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0769" y="785218"/>
              <a:ext cx="617538" cy="571500"/>
            </a:xfrm>
            <a:custGeom>
              <a:avLst/>
              <a:gdLst>
                <a:gd name="T0" fmla="*/ 522 w 1653"/>
                <a:gd name="T1" fmla="*/ 1530 h 1530"/>
                <a:gd name="T2" fmla="*/ 0 w 1653"/>
                <a:gd name="T3" fmla="*/ 1068 h 1530"/>
                <a:gd name="T4" fmla="*/ 51 w 1653"/>
                <a:gd name="T5" fmla="*/ 682 h 1530"/>
                <a:gd name="T6" fmla="*/ 956 w 1653"/>
                <a:gd name="T7" fmla="*/ 0 h 1530"/>
                <a:gd name="T8" fmla="*/ 1653 w 1653"/>
                <a:gd name="T9" fmla="*/ 457 h 1530"/>
                <a:gd name="T10" fmla="*/ 1624 w 1653"/>
                <a:gd name="T11" fmla="*/ 665 h 1530"/>
                <a:gd name="T12" fmla="*/ 1322 w 1653"/>
                <a:gd name="T13" fmla="*/ 922 h 1530"/>
                <a:gd name="T14" fmla="*/ 468 w 1653"/>
                <a:gd name="T15" fmla="*/ 922 h 1530"/>
                <a:gd name="T16" fmla="*/ 456 w 1653"/>
                <a:gd name="T17" fmla="*/ 1031 h 1530"/>
                <a:gd name="T18" fmla="*/ 711 w 1653"/>
                <a:gd name="T19" fmla="*/ 1211 h 1530"/>
                <a:gd name="T20" fmla="*/ 1447 w 1653"/>
                <a:gd name="T21" fmla="*/ 1211 h 1530"/>
                <a:gd name="T22" fmla="*/ 1379 w 1653"/>
                <a:gd name="T23" fmla="*/ 1530 h 1530"/>
                <a:gd name="T24" fmla="*/ 522 w 1653"/>
                <a:gd name="T25" fmla="*/ 1530 h 1530"/>
                <a:gd name="T26" fmla="*/ 1088 w 1653"/>
                <a:gd name="T27" fmla="*/ 614 h 1530"/>
                <a:gd name="T28" fmla="*/ 1190 w 1653"/>
                <a:gd name="T29" fmla="*/ 522 h 1530"/>
                <a:gd name="T30" fmla="*/ 1196 w 1653"/>
                <a:gd name="T31" fmla="*/ 482 h 1530"/>
                <a:gd name="T32" fmla="*/ 916 w 1653"/>
                <a:gd name="T33" fmla="*/ 320 h 1530"/>
                <a:gd name="T34" fmla="*/ 534 w 1653"/>
                <a:gd name="T35" fmla="*/ 614 h 1530"/>
                <a:gd name="T36" fmla="*/ 1088 w 1653"/>
                <a:gd name="T37" fmla="*/ 614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3" h="1530">
                  <a:moveTo>
                    <a:pt x="522" y="1530"/>
                  </a:moveTo>
                  <a:cubicBezTo>
                    <a:pt x="157" y="1530"/>
                    <a:pt x="0" y="1382"/>
                    <a:pt x="0" y="1068"/>
                  </a:cubicBezTo>
                  <a:cubicBezTo>
                    <a:pt x="0" y="965"/>
                    <a:pt x="20" y="819"/>
                    <a:pt x="51" y="682"/>
                  </a:cubicBezTo>
                  <a:cubicBezTo>
                    <a:pt x="188" y="80"/>
                    <a:pt x="368" y="0"/>
                    <a:pt x="956" y="0"/>
                  </a:cubicBezTo>
                  <a:cubicBezTo>
                    <a:pt x="1382" y="0"/>
                    <a:pt x="1653" y="100"/>
                    <a:pt x="1653" y="457"/>
                  </a:cubicBezTo>
                  <a:cubicBezTo>
                    <a:pt x="1653" y="517"/>
                    <a:pt x="1642" y="588"/>
                    <a:pt x="1624" y="665"/>
                  </a:cubicBezTo>
                  <a:cubicBezTo>
                    <a:pt x="1587" y="836"/>
                    <a:pt x="1507" y="922"/>
                    <a:pt x="1322" y="922"/>
                  </a:cubicBezTo>
                  <a:cubicBezTo>
                    <a:pt x="468" y="922"/>
                    <a:pt x="468" y="922"/>
                    <a:pt x="468" y="922"/>
                  </a:cubicBezTo>
                  <a:cubicBezTo>
                    <a:pt x="459" y="962"/>
                    <a:pt x="456" y="999"/>
                    <a:pt x="456" y="1031"/>
                  </a:cubicBezTo>
                  <a:cubicBezTo>
                    <a:pt x="456" y="1148"/>
                    <a:pt x="519" y="1211"/>
                    <a:pt x="711" y="1211"/>
                  </a:cubicBezTo>
                  <a:cubicBezTo>
                    <a:pt x="1447" y="1211"/>
                    <a:pt x="1447" y="1211"/>
                    <a:pt x="1447" y="1211"/>
                  </a:cubicBezTo>
                  <a:cubicBezTo>
                    <a:pt x="1379" y="1530"/>
                    <a:pt x="1379" y="1530"/>
                    <a:pt x="1379" y="1530"/>
                  </a:cubicBezTo>
                  <a:lnTo>
                    <a:pt x="522" y="1530"/>
                  </a:lnTo>
                  <a:close/>
                  <a:moveTo>
                    <a:pt x="1088" y="614"/>
                  </a:moveTo>
                  <a:cubicBezTo>
                    <a:pt x="1167" y="614"/>
                    <a:pt x="1182" y="560"/>
                    <a:pt x="1190" y="522"/>
                  </a:cubicBezTo>
                  <a:cubicBezTo>
                    <a:pt x="1193" y="508"/>
                    <a:pt x="1196" y="494"/>
                    <a:pt x="1196" y="482"/>
                  </a:cubicBezTo>
                  <a:cubicBezTo>
                    <a:pt x="1196" y="360"/>
                    <a:pt x="1045" y="320"/>
                    <a:pt x="916" y="320"/>
                  </a:cubicBezTo>
                  <a:cubicBezTo>
                    <a:pt x="685" y="320"/>
                    <a:pt x="582" y="391"/>
                    <a:pt x="534" y="614"/>
                  </a:cubicBezTo>
                  <a:lnTo>
                    <a:pt x="1088" y="6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0A95B98-0EBF-B743-B3BC-91755A43B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5931" y="609005"/>
              <a:ext cx="804863" cy="763588"/>
            </a:xfrm>
            <a:custGeom>
              <a:avLst/>
              <a:gdLst>
                <a:gd name="T0" fmla="*/ 1373 w 2153"/>
                <a:gd name="T1" fmla="*/ 1233 h 2044"/>
                <a:gd name="T2" fmla="*/ 1639 w 2153"/>
                <a:gd name="T3" fmla="*/ 0 h 2044"/>
                <a:gd name="T4" fmla="*/ 2153 w 2153"/>
                <a:gd name="T5" fmla="*/ 0 h 2044"/>
                <a:gd name="T6" fmla="*/ 1881 w 2153"/>
                <a:gd name="T7" fmla="*/ 1259 h 2044"/>
                <a:gd name="T8" fmla="*/ 825 w 2153"/>
                <a:gd name="T9" fmla="*/ 2044 h 2044"/>
                <a:gd name="T10" fmla="*/ 0 w 2153"/>
                <a:gd name="T11" fmla="*/ 1442 h 2044"/>
                <a:gd name="T12" fmla="*/ 20 w 2153"/>
                <a:gd name="T13" fmla="*/ 1259 h 2044"/>
                <a:gd name="T14" fmla="*/ 291 w 2153"/>
                <a:gd name="T15" fmla="*/ 0 h 2044"/>
                <a:gd name="T16" fmla="*/ 805 w 2153"/>
                <a:gd name="T17" fmla="*/ 0 h 2044"/>
                <a:gd name="T18" fmla="*/ 539 w 2153"/>
                <a:gd name="T19" fmla="*/ 1233 h 2044"/>
                <a:gd name="T20" fmla="*/ 522 w 2153"/>
                <a:gd name="T21" fmla="*/ 1373 h 2044"/>
                <a:gd name="T22" fmla="*/ 871 w 2153"/>
                <a:gd name="T23" fmla="*/ 1644 h 2044"/>
                <a:gd name="T24" fmla="*/ 1373 w 2153"/>
                <a:gd name="T25" fmla="*/ 123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3" h="2044">
                  <a:moveTo>
                    <a:pt x="1373" y="1233"/>
                  </a:moveTo>
                  <a:cubicBezTo>
                    <a:pt x="1639" y="0"/>
                    <a:pt x="1639" y="0"/>
                    <a:pt x="1639" y="0"/>
                  </a:cubicBezTo>
                  <a:cubicBezTo>
                    <a:pt x="2153" y="0"/>
                    <a:pt x="2153" y="0"/>
                    <a:pt x="2153" y="0"/>
                  </a:cubicBezTo>
                  <a:cubicBezTo>
                    <a:pt x="1881" y="1259"/>
                    <a:pt x="1881" y="1259"/>
                    <a:pt x="1881" y="1259"/>
                  </a:cubicBezTo>
                  <a:cubicBezTo>
                    <a:pt x="1747" y="1884"/>
                    <a:pt x="1439" y="2044"/>
                    <a:pt x="825" y="2044"/>
                  </a:cubicBezTo>
                  <a:cubicBezTo>
                    <a:pt x="317" y="2044"/>
                    <a:pt x="0" y="1844"/>
                    <a:pt x="0" y="1442"/>
                  </a:cubicBezTo>
                  <a:cubicBezTo>
                    <a:pt x="0" y="1379"/>
                    <a:pt x="8" y="1316"/>
                    <a:pt x="20" y="1259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805" y="0"/>
                    <a:pt x="805" y="0"/>
                    <a:pt x="805" y="0"/>
                  </a:cubicBezTo>
                  <a:cubicBezTo>
                    <a:pt x="539" y="1233"/>
                    <a:pt x="539" y="1233"/>
                    <a:pt x="539" y="1233"/>
                  </a:cubicBezTo>
                  <a:cubicBezTo>
                    <a:pt x="528" y="1284"/>
                    <a:pt x="522" y="1333"/>
                    <a:pt x="522" y="1373"/>
                  </a:cubicBezTo>
                  <a:cubicBezTo>
                    <a:pt x="522" y="1561"/>
                    <a:pt x="636" y="1644"/>
                    <a:pt x="871" y="1644"/>
                  </a:cubicBezTo>
                  <a:cubicBezTo>
                    <a:pt x="1156" y="1644"/>
                    <a:pt x="1313" y="1519"/>
                    <a:pt x="1373" y="12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</p:grpSp>
      <p:sp>
        <p:nvSpPr>
          <p:cNvPr id="12" name="タイトル 1">
            <a:extLst>
              <a:ext uri="{FF2B5EF4-FFF2-40B4-BE49-F238E27FC236}">
                <a16:creationId xmlns:a16="http://schemas.microsoft.com/office/drawing/2014/main" id="{02ACEC8F-09C9-524A-A77A-71E49CBCCCD3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42043" y="94080"/>
            <a:ext cx="10395044" cy="4570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>
              <a:defRPr sz="28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196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13">
            <a:extLst>
              <a:ext uri="{FF2B5EF4-FFF2-40B4-BE49-F238E27FC236}">
                <a16:creationId xmlns:a16="http://schemas.microsoft.com/office/drawing/2014/main" id="{583A147D-43F9-4155-B1A2-8289705170F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052560" y="6586966"/>
            <a:ext cx="2307320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© NeU</a:t>
            </a:r>
            <a:r>
              <a:rPr kumimoji="0" lang="ja-JP" altLang="en-US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 </a:t>
            </a: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Corporation 2023. All rights reserved.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3D2F4A-61FF-46E2-A8AB-CF15944C56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2044" y="723402"/>
            <a:ext cx="7436849" cy="5863563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568FB9A-178C-464D-B112-9F16B28EC4BE}"/>
              </a:ext>
            </a:extLst>
          </p:cNvPr>
          <p:cNvSpPr/>
          <p:nvPr/>
        </p:nvSpPr>
        <p:spPr bwMode="auto">
          <a:xfrm>
            <a:off x="1" y="553817"/>
            <a:ext cx="12180163" cy="36000"/>
          </a:xfrm>
          <a:prstGeom prst="rect">
            <a:avLst/>
          </a:prstGeom>
          <a:gradFill flip="none" rotWithShape="1">
            <a:gsLst>
              <a:gs pos="100000">
                <a:srgbClr val="00B0F0"/>
              </a:gs>
              <a:gs pos="29000">
                <a:schemeClr val="accent6">
                  <a:lumMod val="60000"/>
                  <a:lumOff val="40000"/>
                </a:schemeClr>
              </a:gs>
              <a:gs pos="53000">
                <a:srgbClr val="00FA71"/>
              </a:gs>
              <a:gs pos="76000">
                <a:srgbClr val="BDD0E6"/>
              </a:gs>
              <a:gs pos="0">
                <a:srgbClr val="FEA8DF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rtlCol="0" anchor="ctr" anchorCtr="0">
            <a:noAutofit/>
          </a:bodyPr>
          <a:lstStyle/>
          <a:p>
            <a:pPr algn="ctr"/>
            <a:endParaRPr kumimoji="1" lang="ja-JP" altLang="en-US" sz="1867" dirty="0"/>
          </a:p>
        </p:txBody>
      </p:sp>
      <p:sp>
        <p:nvSpPr>
          <p:cNvPr id="20" name="スライド番号プレースホルダ 2">
            <a:extLst>
              <a:ext uri="{FF2B5EF4-FFF2-40B4-BE49-F238E27FC236}">
                <a16:creationId xmlns:a16="http://schemas.microsoft.com/office/drawing/2014/main" id="{8A9BA3AA-70F4-124E-8799-C3785F55D90D}"/>
              </a:ext>
            </a:extLst>
          </p:cNvPr>
          <p:cNvSpPr txBox="1">
            <a:spLocks/>
          </p:cNvSpPr>
          <p:nvPr/>
        </p:nvSpPr>
        <p:spPr bwMode="gray">
          <a:xfrm>
            <a:off x="11359881" y="6586967"/>
            <a:ext cx="792851" cy="215444"/>
          </a:xfrm>
          <a:prstGeom prst="rect">
            <a:avLst/>
          </a:prstGeom>
        </p:spPr>
        <p:txBody>
          <a:bodyPr vert="horz" lIns="68580" tIns="34291" rIns="68580" bIns="34291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4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106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Slide </a:t>
            </a:r>
            <a:fld id="{B69A64E9-DEE1-40B5-88E8-A6C3DD001D0B}" type="slidenum">
              <a:rPr lang="en-US" altLang="ja-JP" sz="1067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>
                <a:defRPr/>
              </a:pPr>
              <a:t>‹#›</a:t>
            </a:fld>
            <a:endParaRPr lang="en-US" altLang="ja-JP" sz="1067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正方形/長方形 1">
            <a:extLst>
              <a:ext uri="{FF2B5EF4-FFF2-40B4-BE49-F238E27FC236}">
                <a16:creationId xmlns:a16="http://schemas.microsoft.com/office/drawing/2014/main" id="{A0A4B263-0C94-9E41-BAA6-FD3BA80DFC66}"/>
              </a:ext>
            </a:extLst>
          </p:cNvPr>
          <p:cNvSpPr/>
          <p:nvPr/>
        </p:nvSpPr>
        <p:spPr>
          <a:xfrm>
            <a:off x="64874" y="6586965"/>
            <a:ext cx="1050288" cy="21544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800" b="0" kern="0" dirty="0" err="1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NeU</a:t>
            </a:r>
            <a:r>
              <a:rPr lang="ja-JP" altLang="en-US" sz="800" b="0" kern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 </a:t>
            </a:r>
            <a:r>
              <a:rPr lang="en-US" altLang="ja-JP" sz="800" b="0" kern="0" dirty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Confidential</a:t>
            </a:r>
            <a:endParaRPr lang="ja-JP" altLang="en-US" sz="800" dirty="0">
              <a:solidFill>
                <a:srgbClr val="FF0000"/>
              </a:solidFill>
              <a:latin typeface="+mn-lt"/>
              <a:ea typeface="ＭＳ ゴシック" panose="020B0609070205080204" pitchFamily="49" charset="-128"/>
            </a:endParaRPr>
          </a:p>
        </p:txBody>
      </p:sp>
      <p:grpSp>
        <p:nvGrpSpPr>
          <p:cNvPr id="22" name="グループ化 8">
            <a:extLst>
              <a:ext uri="{FF2B5EF4-FFF2-40B4-BE49-F238E27FC236}">
                <a16:creationId xmlns:a16="http://schemas.microsoft.com/office/drawing/2014/main" id="{F936DB7E-9242-8A44-A427-1EE1DDB3B382}"/>
              </a:ext>
            </a:extLst>
          </p:cNvPr>
          <p:cNvGrpSpPr/>
          <p:nvPr/>
        </p:nvGrpSpPr>
        <p:grpSpPr>
          <a:xfrm>
            <a:off x="10801351" y="97057"/>
            <a:ext cx="972000" cy="324000"/>
            <a:chOff x="1434306" y="601068"/>
            <a:chExt cx="2376488" cy="771525"/>
          </a:xfrm>
          <a:solidFill>
            <a:srgbClr val="2D2D2D"/>
          </a:solidFill>
        </p:grpSpPr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BF3A595E-0497-0D42-BA7D-953B594AE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306" y="601068"/>
              <a:ext cx="925513" cy="763588"/>
            </a:xfrm>
            <a:custGeom>
              <a:avLst/>
              <a:gdLst>
                <a:gd name="T0" fmla="*/ 2110 w 2473"/>
                <a:gd name="T1" fmla="*/ 1724 h 2044"/>
                <a:gd name="T2" fmla="*/ 1679 w 2473"/>
                <a:gd name="T3" fmla="*/ 2044 h 2044"/>
                <a:gd name="T4" fmla="*/ 1336 w 2473"/>
                <a:gd name="T5" fmla="*/ 1862 h 2044"/>
                <a:gd name="T6" fmla="*/ 837 w 2473"/>
                <a:gd name="T7" fmla="*/ 688 h 2044"/>
                <a:gd name="T8" fmla="*/ 791 w 2473"/>
                <a:gd name="T9" fmla="*/ 639 h 2044"/>
                <a:gd name="T10" fmla="*/ 745 w 2473"/>
                <a:gd name="T11" fmla="*/ 696 h 2044"/>
                <a:gd name="T12" fmla="*/ 463 w 2473"/>
                <a:gd name="T13" fmla="*/ 2021 h 2044"/>
                <a:gd name="T14" fmla="*/ 0 w 2473"/>
                <a:gd name="T15" fmla="*/ 2021 h 2044"/>
                <a:gd name="T16" fmla="*/ 363 w 2473"/>
                <a:gd name="T17" fmla="*/ 314 h 2044"/>
                <a:gd name="T18" fmla="*/ 808 w 2473"/>
                <a:gd name="T19" fmla="*/ 0 h 2044"/>
                <a:gd name="T20" fmla="*/ 1139 w 2473"/>
                <a:gd name="T21" fmla="*/ 171 h 2044"/>
                <a:gd name="T22" fmla="*/ 1645 w 2473"/>
                <a:gd name="T23" fmla="*/ 1356 h 2044"/>
                <a:gd name="T24" fmla="*/ 1685 w 2473"/>
                <a:gd name="T25" fmla="*/ 1405 h 2044"/>
                <a:gd name="T26" fmla="*/ 1728 w 2473"/>
                <a:gd name="T27" fmla="*/ 1356 h 2044"/>
                <a:gd name="T28" fmla="*/ 2010 w 2473"/>
                <a:gd name="T29" fmla="*/ 22 h 2044"/>
                <a:gd name="T30" fmla="*/ 2473 w 2473"/>
                <a:gd name="T31" fmla="*/ 22 h 2044"/>
                <a:gd name="T32" fmla="*/ 2110 w 2473"/>
                <a:gd name="T33" fmla="*/ 1724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3" h="2044">
                  <a:moveTo>
                    <a:pt x="2110" y="1724"/>
                  </a:moveTo>
                  <a:cubicBezTo>
                    <a:pt x="2076" y="1890"/>
                    <a:pt x="1970" y="2044"/>
                    <a:pt x="1679" y="2044"/>
                  </a:cubicBezTo>
                  <a:cubicBezTo>
                    <a:pt x="1542" y="2044"/>
                    <a:pt x="1405" y="2024"/>
                    <a:pt x="1336" y="1862"/>
                  </a:cubicBezTo>
                  <a:cubicBezTo>
                    <a:pt x="837" y="688"/>
                    <a:pt x="837" y="688"/>
                    <a:pt x="837" y="688"/>
                  </a:cubicBezTo>
                  <a:cubicBezTo>
                    <a:pt x="819" y="654"/>
                    <a:pt x="805" y="639"/>
                    <a:pt x="791" y="639"/>
                  </a:cubicBezTo>
                  <a:cubicBezTo>
                    <a:pt x="779" y="639"/>
                    <a:pt x="757" y="645"/>
                    <a:pt x="745" y="696"/>
                  </a:cubicBezTo>
                  <a:cubicBezTo>
                    <a:pt x="463" y="2021"/>
                    <a:pt x="463" y="2021"/>
                    <a:pt x="463" y="2021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63" y="314"/>
                    <a:pt x="363" y="314"/>
                    <a:pt x="363" y="314"/>
                  </a:cubicBezTo>
                  <a:cubicBezTo>
                    <a:pt x="414" y="68"/>
                    <a:pt x="597" y="0"/>
                    <a:pt x="808" y="0"/>
                  </a:cubicBezTo>
                  <a:cubicBezTo>
                    <a:pt x="951" y="0"/>
                    <a:pt x="1082" y="37"/>
                    <a:pt x="1139" y="171"/>
                  </a:cubicBezTo>
                  <a:cubicBezTo>
                    <a:pt x="1645" y="1356"/>
                    <a:pt x="1645" y="1356"/>
                    <a:pt x="1645" y="1356"/>
                  </a:cubicBezTo>
                  <a:cubicBezTo>
                    <a:pt x="1653" y="1376"/>
                    <a:pt x="1659" y="1405"/>
                    <a:pt x="1685" y="1405"/>
                  </a:cubicBezTo>
                  <a:cubicBezTo>
                    <a:pt x="1716" y="1405"/>
                    <a:pt x="1725" y="1370"/>
                    <a:pt x="1728" y="1356"/>
                  </a:cubicBezTo>
                  <a:cubicBezTo>
                    <a:pt x="2010" y="22"/>
                    <a:pt x="2010" y="22"/>
                    <a:pt x="2010" y="22"/>
                  </a:cubicBezTo>
                  <a:cubicBezTo>
                    <a:pt x="2473" y="22"/>
                    <a:pt x="2473" y="22"/>
                    <a:pt x="2473" y="22"/>
                  </a:cubicBezTo>
                  <a:lnTo>
                    <a:pt x="2110" y="17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52828D2F-D1DE-1445-90F1-E3D3105B72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0769" y="785218"/>
              <a:ext cx="617538" cy="571500"/>
            </a:xfrm>
            <a:custGeom>
              <a:avLst/>
              <a:gdLst>
                <a:gd name="T0" fmla="*/ 522 w 1653"/>
                <a:gd name="T1" fmla="*/ 1530 h 1530"/>
                <a:gd name="T2" fmla="*/ 0 w 1653"/>
                <a:gd name="T3" fmla="*/ 1068 h 1530"/>
                <a:gd name="T4" fmla="*/ 51 w 1653"/>
                <a:gd name="T5" fmla="*/ 682 h 1530"/>
                <a:gd name="T6" fmla="*/ 956 w 1653"/>
                <a:gd name="T7" fmla="*/ 0 h 1530"/>
                <a:gd name="T8" fmla="*/ 1653 w 1653"/>
                <a:gd name="T9" fmla="*/ 457 h 1530"/>
                <a:gd name="T10" fmla="*/ 1624 w 1653"/>
                <a:gd name="T11" fmla="*/ 665 h 1530"/>
                <a:gd name="T12" fmla="*/ 1322 w 1653"/>
                <a:gd name="T13" fmla="*/ 922 h 1530"/>
                <a:gd name="T14" fmla="*/ 468 w 1653"/>
                <a:gd name="T15" fmla="*/ 922 h 1530"/>
                <a:gd name="T16" fmla="*/ 456 w 1653"/>
                <a:gd name="T17" fmla="*/ 1031 h 1530"/>
                <a:gd name="T18" fmla="*/ 711 w 1653"/>
                <a:gd name="T19" fmla="*/ 1211 h 1530"/>
                <a:gd name="T20" fmla="*/ 1447 w 1653"/>
                <a:gd name="T21" fmla="*/ 1211 h 1530"/>
                <a:gd name="T22" fmla="*/ 1379 w 1653"/>
                <a:gd name="T23" fmla="*/ 1530 h 1530"/>
                <a:gd name="T24" fmla="*/ 522 w 1653"/>
                <a:gd name="T25" fmla="*/ 1530 h 1530"/>
                <a:gd name="T26" fmla="*/ 1088 w 1653"/>
                <a:gd name="T27" fmla="*/ 614 h 1530"/>
                <a:gd name="T28" fmla="*/ 1190 w 1653"/>
                <a:gd name="T29" fmla="*/ 522 h 1530"/>
                <a:gd name="T30" fmla="*/ 1196 w 1653"/>
                <a:gd name="T31" fmla="*/ 482 h 1530"/>
                <a:gd name="T32" fmla="*/ 916 w 1653"/>
                <a:gd name="T33" fmla="*/ 320 h 1530"/>
                <a:gd name="T34" fmla="*/ 534 w 1653"/>
                <a:gd name="T35" fmla="*/ 614 h 1530"/>
                <a:gd name="T36" fmla="*/ 1088 w 1653"/>
                <a:gd name="T37" fmla="*/ 614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3" h="1530">
                  <a:moveTo>
                    <a:pt x="522" y="1530"/>
                  </a:moveTo>
                  <a:cubicBezTo>
                    <a:pt x="157" y="1530"/>
                    <a:pt x="0" y="1382"/>
                    <a:pt x="0" y="1068"/>
                  </a:cubicBezTo>
                  <a:cubicBezTo>
                    <a:pt x="0" y="965"/>
                    <a:pt x="20" y="819"/>
                    <a:pt x="51" y="682"/>
                  </a:cubicBezTo>
                  <a:cubicBezTo>
                    <a:pt x="188" y="80"/>
                    <a:pt x="368" y="0"/>
                    <a:pt x="956" y="0"/>
                  </a:cubicBezTo>
                  <a:cubicBezTo>
                    <a:pt x="1382" y="0"/>
                    <a:pt x="1653" y="100"/>
                    <a:pt x="1653" y="457"/>
                  </a:cubicBezTo>
                  <a:cubicBezTo>
                    <a:pt x="1653" y="517"/>
                    <a:pt x="1642" y="588"/>
                    <a:pt x="1624" y="665"/>
                  </a:cubicBezTo>
                  <a:cubicBezTo>
                    <a:pt x="1587" y="836"/>
                    <a:pt x="1507" y="922"/>
                    <a:pt x="1322" y="922"/>
                  </a:cubicBezTo>
                  <a:cubicBezTo>
                    <a:pt x="468" y="922"/>
                    <a:pt x="468" y="922"/>
                    <a:pt x="468" y="922"/>
                  </a:cubicBezTo>
                  <a:cubicBezTo>
                    <a:pt x="459" y="962"/>
                    <a:pt x="456" y="999"/>
                    <a:pt x="456" y="1031"/>
                  </a:cubicBezTo>
                  <a:cubicBezTo>
                    <a:pt x="456" y="1148"/>
                    <a:pt x="519" y="1211"/>
                    <a:pt x="711" y="1211"/>
                  </a:cubicBezTo>
                  <a:cubicBezTo>
                    <a:pt x="1447" y="1211"/>
                    <a:pt x="1447" y="1211"/>
                    <a:pt x="1447" y="1211"/>
                  </a:cubicBezTo>
                  <a:cubicBezTo>
                    <a:pt x="1379" y="1530"/>
                    <a:pt x="1379" y="1530"/>
                    <a:pt x="1379" y="1530"/>
                  </a:cubicBezTo>
                  <a:lnTo>
                    <a:pt x="522" y="1530"/>
                  </a:lnTo>
                  <a:close/>
                  <a:moveTo>
                    <a:pt x="1088" y="614"/>
                  </a:moveTo>
                  <a:cubicBezTo>
                    <a:pt x="1167" y="614"/>
                    <a:pt x="1182" y="560"/>
                    <a:pt x="1190" y="522"/>
                  </a:cubicBezTo>
                  <a:cubicBezTo>
                    <a:pt x="1193" y="508"/>
                    <a:pt x="1196" y="494"/>
                    <a:pt x="1196" y="482"/>
                  </a:cubicBezTo>
                  <a:cubicBezTo>
                    <a:pt x="1196" y="360"/>
                    <a:pt x="1045" y="320"/>
                    <a:pt x="916" y="320"/>
                  </a:cubicBezTo>
                  <a:cubicBezTo>
                    <a:pt x="685" y="320"/>
                    <a:pt x="582" y="391"/>
                    <a:pt x="534" y="614"/>
                  </a:cubicBezTo>
                  <a:lnTo>
                    <a:pt x="1088" y="6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0A95B98-0EBF-B743-B3BC-91755A43B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5931" y="609005"/>
              <a:ext cx="804863" cy="763588"/>
            </a:xfrm>
            <a:custGeom>
              <a:avLst/>
              <a:gdLst>
                <a:gd name="T0" fmla="*/ 1373 w 2153"/>
                <a:gd name="T1" fmla="*/ 1233 h 2044"/>
                <a:gd name="T2" fmla="*/ 1639 w 2153"/>
                <a:gd name="T3" fmla="*/ 0 h 2044"/>
                <a:gd name="T4" fmla="*/ 2153 w 2153"/>
                <a:gd name="T5" fmla="*/ 0 h 2044"/>
                <a:gd name="T6" fmla="*/ 1881 w 2153"/>
                <a:gd name="T7" fmla="*/ 1259 h 2044"/>
                <a:gd name="T8" fmla="*/ 825 w 2153"/>
                <a:gd name="T9" fmla="*/ 2044 h 2044"/>
                <a:gd name="T10" fmla="*/ 0 w 2153"/>
                <a:gd name="T11" fmla="*/ 1442 h 2044"/>
                <a:gd name="T12" fmla="*/ 20 w 2153"/>
                <a:gd name="T13" fmla="*/ 1259 h 2044"/>
                <a:gd name="T14" fmla="*/ 291 w 2153"/>
                <a:gd name="T15" fmla="*/ 0 h 2044"/>
                <a:gd name="T16" fmla="*/ 805 w 2153"/>
                <a:gd name="T17" fmla="*/ 0 h 2044"/>
                <a:gd name="T18" fmla="*/ 539 w 2153"/>
                <a:gd name="T19" fmla="*/ 1233 h 2044"/>
                <a:gd name="T20" fmla="*/ 522 w 2153"/>
                <a:gd name="T21" fmla="*/ 1373 h 2044"/>
                <a:gd name="T22" fmla="*/ 871 w 2153"/>
                <a:gd name="T23" fmla="*/ 1644 h 2044"/>
                <a:gd name="T24" fmla="*/ 1373 w 2153"/>
                <a:gd name="T25" fmla="*/ 123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3" h="2044">
                  <a:moveTo>
                    <a:pt x="1373" y="1233"/>
                  </a:moveTo>
                  <a:cubicBezTo>
                    <a:pt x="1639" y="0"/>
                    <a:pt x="1639" y="0"/>
                    <a:pt x="1639" y="0"/>
                  </a:cubicBezTo>
                  <a:cubicBezTo>
                    <a:pt x="2153" y="0"/>
                    <a:pt x="2153" y="0"/>
                    <a:pt x="2153" y="0"/>
                  </a:cubicBezTo>
                  <a:cubicBezTo>
                    <a:pt x="1881" y="1259"/>
                    <a:pt x="1881" y="1259"/>
                    <a:pt x="1881" y="1259"/>
                  </a:cubicBezTo>
                  <a:cubicBezTo>
                    <a:pt x="1747" y="1884"/>
                    <a:pt x="1439" y="2044"/>
                    <a:pt x="825" y="2044"/>
                  </a:cubicBezTo>
                  <a:cubicBezTo>
                    <a:pt x="317" y="2044"/>
                    <a:pt x="0" y="1844"/>
                    <a:pt x="0" y="1442"/>
                  </a:cubicBezTo>
                  <a:cubicBezTo>
                    <a:pt x="0" y="1379"/>
                    <a:pt x="8" y="1316"/>
                    <a:pt x="20" y="1259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805" y="0"/>
                    <a:pt x="805" y="0"/>
                    <a:pt x="805" y="0"/>
                  </a:cubicBezTo>
                  <a:cubicBezTo>
                    <a:pt x="539" y="1233"/>
                    <a:pt x="539" y="1233"/>
                    <a:pt x="539" y="1233"/>
                  </a:cubicBezTo>
                  <a:cubicBezTo>
                    <a:pt x="528" y="1284"/>
                    <a:pt x="522" y="1333"/>
                    <a:pt x="522" y="1373"/>
                  </a:cubicBezTo>
                  <a:cubicBezTo>
                    <a:pt x="522" y="1561"/>
                    <a:pt x="636" y="1644"/>
                    <a:pt x="871" y="1644"/>
                  </a:cubicBezTo>
                  <a:cubicBezTo>
                    <a:pt x="1156" y="1644"/>
                    <a:pt x="1313" y="1519"/>
                    <a:pt x="1373" y="12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</p:grpSp>
      <p:sp>
        <p:nvSpPr>
          <p:cNvPr id="12" name="タイトル 1">
            <a:extLst>
              <a:ext uri="{FF2B5EF4-FFF2-40B4-BE49-F238E27FC236}">
                <a16:creationId xmlns:a16="http://schemas.microsoft.com/office/drawing/2014/main" id="{793489DA-B7EA-B249-A619-A18FEFB7C219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42043" y="94080"/>
            <a:ext cx="10395044" cy="4570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>
              <a:defRPr sz="28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296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Pag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13">
            <a:extLst>
              <a:ext uri="{FF2B5EF4-FFF2-40B4-BE49-F238E27FC236}">
                <a16:creationId xmlns:a16="http://schemas.microsoft.com/office/drawing/2014/main" id="{583A147D-43F9-4155-B1A2-8289705170F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052560" y="6586966"/>
            <a:ext cx="2307320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© NeU</a:t>
            </a:r>
            <a:r>
              <a:rPr kumimoji="0" lang="ja-JP" altLang="en-US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 </a:t>
            </a: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Corporation 2023. All rights reserved.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3D2F4A-61FF-46E2-A8AB-CF15944C56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2043" y="723402"/>
            <a:ext cx="11904032" cy="582756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568FB9A-178C-464D-B112-9F16B28EC4BE}"/>
              </a:ext>
            </a:extLst>
          </p:cNvPr>
          <p:cNvSpPr/>
          <p:nvPr/>
        </p:nvSpPr>
        <p:spPr bwMode="auto">
          <a:xfrm>
            <a:off x="1" y="553817"/>
            <a:ext cx="12180163" cy="36000"/>
          </a:xfrm>
          <a:prstGeom prst="rect">
            <a:avLst/>
          </a:prstGeom>
          <a:gradFill flip="none" rotWithShape="1">
            <a:gsLst>
              <a:gs pos="100000">
                <a:srgbClr val="00B0F0"/>
              </a:gs>
              <a:gs pos="29000">
                <a:schemeClr val="accent6">
                  <a:lumMod val="60000"/>
                  <a:lumOff val="40000"/>
                </a:schemeClr>
              </a:gs>
              <a:gs pos="53000">
                <a:srgbClr val="00FA71"/>
              </a:gs>
              <a:gs pos="76000">
                <a:srgbClr val="BDD0E6"/>
              </a:gs>
              <a:gs pos="0">
                <a:srgbClr val="FEA8DF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rtlCol="0" anchor="ctr" anchorCtr="0">
            <a:noAutofit/>
          </a:bodyPr>
          <a:lstStyle/>
          <a:p>
            <a:pPr algn="ctr"/>
            <a:endParaRPr kumimoji="1" lang="ja-JP" altLang="en-US" sz="1867" dirty="0"/>
          </a:p>
        </p:txBody>
      </p:sp>
      <p:sp>
        <p:nvSpPr>
          <p:cNvPr id="20" name="スライド番号プレースホルダ 2">
            <a:extLst>
              <a:ext uri="{FF2B5EF4-FFF2-40B4-BE49-F238E27FC236}">
                <a16:creationId xmlns:a16="http://schemas.microsoft.com/office/drawing/2014/main" id="{8A9BA3AA-70F4-124E-8799-C3785F55D90D}"/>
              </a:ext>
            </a:extLst>
          </p:cNvPr>
          <p:cNvSpPr txBox="1">
            <a:spLocks/>
          </p:cNvSpPr>
          <p:nvPr/>
        </p:nvSpPr>
        <p:spPr bwMode="gray">
          <a:xfrm>
            <a:off x="11359881" y="6586967"/>
            <a:ext cx="792851" cy="215444"/>
          </a:xfrm>
          <a:prstGeom prst="rect">
            <a:avLst/>
          </a:prstGeom>
        </p:spPr>
        <p:txBody>
          <a:bodyPr vert="horz" lIns="68580" tIns="34291" rIns="68580" bIns="34291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4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106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Slide </a:t>
            </a:r>
            <a:fld id="{B69A64E9-DEE1-40B5-88E8-A6C3DD001D0B}" type="slidenum">
              <a:rPr lang="en-US" altLang="ja-JP" sz="1067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>
                <a:defRPr/>
              </a:pPr>
              <a:t>‹#›</a:t>
            </a:fld>
            <a:endParaRPr lang="en-US" altLang="ja-JP" sz="1067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正方形/長方形 1">
            <a:extLst>
              <a:ext uri="{FF2B5EF4-FFF2-40B4-BE49-F238E27FC236}">
                <a16:creationId xmlns:a16="http://schemas.microsoft.com/office/drawing/2014/main" id="{A0A4B263-0C94-9E41-BAA6-FD3BA80DFC66}"/>
              </a:ext>
            </a:extLst>
          </p:cNvPr>
          <p:cNvSpPr/>
          <p:nvPr/>
        </p:nvSpPr>
        <p:spPr>
          <a:xfrm>
            <a:off x="64874" y="6586965"/>
            <a:ext cx="1050288" cy="21544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800" b="0" kern="0" dirty="0" err="1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NeU</a:t>
            </a:r>
            <a:r>
              <a:rPr lang="ja-JP" altLang="en-US" sz="800" b="0" kern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 </a:t>
            </a:r>
            <a:r>
              <a:rPr lang="en-US" altLang="ja-JP" sz="800" b="0" kern="0" dirty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Confidential</a:t>
            </a:r>
            <a:endParaRPr lang="ja-JP" altLang="en-US" sz="800" dirty="0">
              <a:solidFill>
                <a:srgbClr val="FF0000"/>
              </a:solidFill>
              <a:latin typeface="+mn-lt"/>
              <a:ea typeface="ＭＳ ゴシック" panose="020B0609070205080204" pitchFamily="49" charset="-128"/>
            </a:endParaRPr>
          </a:p>
        </p:txBody>
      </p:sp>
      <p:grpSp>
        <p:nvGrpSpPr>
          <p:cNvPr id="22" name="グループ化 8">
            <a:extLst>
              <a:ext uri="{FF2B5EF4-FFF2-40B4-BE49-F238E27FC236}">
                <a16:creationId xmlns:a16="http://schemas.microsoft.com/office/drawing/2014/main" id="{F936DB7E-9242-8A44-A427-1EE1DDB3B382}"/>
              </a:ext>
            </a:extLst>
          </p:cNvPr>
          <p:cNvGrpSpPr/>
          <p:nvPr/>
        </p:nvGrpSpPr>
        <p:grpSpPr>
          <a:xfrm>
            <a:off x="10801351" y="97057"/>
            <a:ext cx="972000" cy="324000"/>
            <a:chOff x="1434306" y="601068"/>
            <a:chExt cx="2376488" cy="771525"/>
          </a:xfrm>
          <a:solidFill>
            <a:srgbClr val="2D2D2D"/>
          </a:solidFill>
        </p:grpSpPr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BF3A595E-0497-0D42-BA7D-953B594AE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306" y="601068"/>
              <a:ext cx="925513" cy="763588"/>
            </a:xfrm>
            <a:custGeom>
              <a:avLst/>
              <a:gdLst>
                <a:gd name="T0" fmla="*/ 2110 w 2473"/>
                <a:gd name="T1" fmla="*/ 1724 h 2044"/>
                <a:gd name="T2" fmla="*/ 1679 w 2473"/>
                <a:gd name="T3" fmla="*/ 2044 h 2044"/>
                <a:gd name="T4" fmla="*/ 1336 w 2473"/>
                <a:gd name="T5" fmla="*/ 1862 h 2044"/>
                <a:gd name="T6" fmla="*/ 837 w 2473"/>
                <a:gd name="T7" fmla="*/ 688 h 2044"/>
                <a:gd name="T8" fmla="*/ 791 w 2473"/>
                <a:gd name="T9" fmla="*/ 639 h 2044"/>
                <a:gd name="T10" fmla="*/ 745 w 2473"/>
                <a:gd name="T11" fmla="*/ 696 h 2044"/>
                <a:gd name="T12" fmla="*/ 463 w 2473"/>
                <a:gd name="T13" fmla="*/ 2021 h 2044"/>
                <a:gd name="T14" fmla="*/ 0 w 2473"/>
                <a:gd name="T15" fmla="*/ 2021 h 2044"/>
                <a:gd name="T16" fmla="*/ 363 w 2473"/>
                <a:gd name="T17" fmla="*/ 314 h 2044"/>
                <a:gd name="T18" fmla="*/ 808 w 2473"/>
                <a:gd name="T19" fmla="*/ 0 h 2044"/>
                <a:gd name="T20" fmla="*/ 1139 w 2473"/>
                <a:gd name="T21" fmla="*/ 171 h 2044"/>
                <a:gd name="T22" fmla="*/ 1645 w 2473"/>
                <a:gd name="T23" fmla="*/ 1356 h 2044"/>
                <a:gd name="T24" fmla="*/ 1685 w 2473"/>
                <a:gd name="T25" fmla="*/ 1405 h 2044"/>
                <a:gd name="T26" fmla="*/ 1728 w 2473"/>
                <a:gd name="T27" fmla="*/ 1356 h 2044"/>
                <a:gd name="T28" fmla="*/ 2010 w 2473"/>
                <a:gd name="T29" fmla="*/ 22 h 2044"/>
                <a:gd name="T30" fmla="*/ 2473 w 2473"/>
                <a:gd name="T31" fmla="*/ 22 h 2044"/>
                <a:gd name="T32" fmla="*/ 2110 w 2473"/>
                <a:gd name="T33" fmla="*/ 1724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3" h="2044">
                  <a:moveTo>
                    <a:pt x="2110" y="1724"/>
                  </a:moveTo>
                  <a:cubicBezTo>
                    <a:pt x="2076" y="1890"/>
                    <a:pt x="1970" y="2044"/>
                    <a:pt x="1679" y="2044"/>
                  </a:cubicBezTo>
                  <a:cubicBezTo>
                    <a:pt x="1542" y="2044"/>
                    <a:pt x="1405" y="2024"/>
                    <a:pt x="1336" y="1862"/>
                  </a:cubicBezTo>
                  <a:cubicBezTo>
                    <a:pt x="837" y="688"/>
                    <a:pt x="837" y="688"/>
                    <a:pt x="837" y="688"/>
                  </a:cubicBezTo>
                  <a:cubicBezTo>
                    <a:pt x="819" y="654"/>
                    <a:pt x="805" y="639"/>
                    <a:pt x="791" y="639"/>
                  </a:cubicBezTo>
                  <a:cubicBezTo>
                    <a:pt x="779" y="639"/>
                    <a:pt x="757" y="645"/>
                    <a:pt x="745" y="696"/>
                  </a:cubicBezTo>
                  <a:cubicBezTo>
                    <a:pt x="463" y="2021"/>
                    <a:pt x="463" y="2021"/>
                    <a:pt x="463" y="2021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63" y="314"/>
                    <a:pt x="363" y="314"/>
                    <a:pt x="363" y="314"/>
                  </a:cubicBezTo>
                  <a:cubicBezTo>
                    <a:pt x="414" y="68"/>
                    <a:pt x="597" y="0"/>
                    <a:pt x="808" y="0"/>
                  </a:cubicBezTo>
                  <a:cubicBezTo>
                    <a:pt x="951" y="0"/>
                    <a:pt x="1082" y="37"/>
                    <a:pt x="1139" y="171"/>
                  </a:cubicBezTo>
                  <a:cubicBezTo>
                    <a:pt x="1645" y="1356"/>
                    <a:pt x="1645" y="1356"/>
                    <a:pt x="1645" y="1356"/>
                  </a:cubicBezTo>
                  <a:cubicBezTo>
                    <a:pt x="1653" y="1376"/>
                    <a:pt x="1659" y="1405"/>
                    <a:pt x="1685" y="1405"/>
                  </a:cubicBezTo>
                  <a:cubicBezTo>
                    <a:pt x="1716" y="1405"/>
                    <a:pt x="1725" y="1370"/>
                    <a:pt x="1728" y="1356"/>
                  </a:cubicBezTo>
                  <a:cubicBezTo>
                    <a:pt x="2010" y="22"/>
                    <a:pt x="2010" y="22"/>
                    <a:pt x="2010" y="22"/>
                  </a:cubicBezTo>
                  <a:cubicBezTo>
                    <a:pt x="2473" y="22"/>
                    <a:pt x="2473" y="22"/>
                    <a:pt x="2473" y="22"/>
                  </a:cubicBezTo>
                  <a:lnTo>
                    <a:pt x="2110" y="17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52828D2F-D1DE-1445-90F1-E3D3105B72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0769" y="785218"/>
              <a:ext cx="617538" cy="571500"/>
            </a:xfrm>
            <a:custGeom>
              <a:avLst/>
              <a:gdLst>
                <a:gd name="T0" fmla="*/ 522 w 1653"/>
                <a:gd name="T1" fmla="*/ 1530 h 1530"/>
                <a:gd name="T2" fmla="*/ 0 w 1653"/>
                <a:gd name="T3" fmla="*/ 1068 h 1530"/>
                <a:gd name="T4" fmla="*/ 51 w 1653"/>
                <a:gd name="T5" fmla="*/ 682 h 1530"/>
                <a:gd name="T6" fmla="*/ 956 w 1653"/>
                <a:gd name="T7" fmla="*/ 0 h 1530"/>
                <a:gd name="T8" fmla="*/ 1653 w 1653"/>
                <a:gd name="T9" fmla="*/ 457 h 1530"/>
                <a:gd name="T10" fmla="*/ 1624 w 1653"/>
                <a:gd name="T11" fmla="*/ 665 h 1530"/>
                <a:gd name="T12" fmla="*/ 1322 w 1653"/>
                <a:gd name="T13" fmla="*/ 922 h 1530"/>
                <a:gd name="T14" fmla="*/ 468 w 1653"/>
                <a:gd name="T15" fmla="*/ 922 h 1530"/>
                <a:gd name="T16" fmla="*/ 456 w 1653"/>
                <a:gd name="T17" fmla="*/ 1031 h 1530"/>
                <a:gd name="T18" fmla="*/ 711 w 1653"/>
                <a:gd name="T19" fmla="*/ 1211 h 1530"/>
                <a:gd name="T20" fmla="*/ 1447 w 1653"/>
                <a:gd name="T21" fmla="*/ 1211 h 1530"/>
                <a:gd name="T22" fmla="*/ 1379 w 1653"/>
                <a:gd name="T23" fmla="*/ 1530 h 1530"/>
                <a:gd name="T24" fmla="*/ 522 w 1653"/>
                <a:gd name="T25" fmla="*/ 1530 h 1530"/>
                <a:gd name="T26" fmla="*/ 1088 w 1653"/>
                <a:gd name="T27" fmla="*/ 614 h 1530"/>
                <a:gd name="T28" fmla="*/ 1190 w 1653"/>
                <a:gd name="T29" fmla="*/ 522 h 1530"/>
                <a:gd name="T30" fmla="*/ 1196 w 1653"/>
                <a:gd name="T31" fmla="*/ 482 h 1530"/>
                <a:gd name="T32" fmla="*/ 916 w 1653"/>
                <a:gd name="T33" fmla="*/ 320 h 1530"/>
                <a:gd name="T34" fmla="*/ 534 w 1653"/>
                <a:gd name="T35" fmla="*/ 614 h 1530"/>
                <a:gd name="T36" fmla="*/ 1088 w 1653"/>
                <a:gd name="T37" fmla="*/ 614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3" h="1530">
                  <a:moveTo>
                    <a:pt x="522" y="1530"/>
                  </a:moveTo>
                  <a:cubicBezTo>
                    <a:pt x="157" y="1530"/>
                    <a:pt x="0" y="1382"/>
                    <a:pt x="0" y="1068"/>
                  </a:cubicBezTo>
                  <a:cubicBezTo>
                    <a:pt x="0" y="965"/>
                    <a:pt x="20" y="819"/>
                    <a:pt x="51" y="682"/>
                  </a:cubicBezTo>
                  <a:cubicBezTo>
                    <a:pt x="188" y="80"/>
                    <a:pt x="368" y="0"/>
                    <a:pt x="956" y="0"/>
                  </a:cubicBezTo>
                  <a:cubicBezTo>
                    <a:pt x="1382" y="0"/>
                    <a:pt x="1653" y="100"/>
                    <a:pt x="1653" y="457"/>
                  </a:cubicBezTo>
                  <a:cubicBezTo>
                    <a:pt x="1653" y="517"/>
                    <a:pt x="1642" y="588"/>
                    <a:pt x="1624" y="665"/>
                  </a:cubicBezTo>
                  <a:cubicBezTo>
                    <a:pt x="1587" y="836"/>
                    <a:pt x="1507" y="922"/>
                    <a:pt x="1322" y="922"/>
                  </a:cubicBezTo>
                  <a:cubicBezTo>
                    <a:pt x="468" y="922"/>
                    <a:pt x="468" y="922"/>
                    <a:pt x="468" y="922"/>
                  </a:cubicBezTo>
                  <a:cubicBezTo>
                    <a:pt x="459" y="962"/>
                    <a:pt x="456" y="999"/>
                    <a:pt x="456" y="1031"/>
                  </a:cubicBezTo>
                  <a:cubicBezTo>
                    <a:pt x="456" y="1148"/>
                    <a:pt x="519" y="1211"/>
                    <a:pt x="711" y="1211"/>
                  </a:cubicBezTo>
                  <a:cubicBezTo>
                    <a:pt x="1447" y="1211"/>
                    <a:pt x="1447" y="1211"/>
                    <a:pt x="1447" y="1211"/>
                  </a:cubicBezTo>
                  <a:cubicBezTo>
                    <a:pt x="1379" y="1530"/>
                    <a:pt x="1379" y="1530"/>
                    <a:pt x="1379" y="1530"/>
                  </a:cubicBezTo>
                  <a:lnTo>
                    <a:pt x="522" y="1530"/>
                  </a:lnTo>
                  <a:close/>
                  <a:moveTo>
                    <a:pt x="1088" y="614"/>
                  </a:moveTo>
                  <a:cubicBezTo>
                    <a:pt x="1167" y="614"/>
                    <a:pt x="1182" y="560"/>
                    <a:pt x="1190" y="522"/>
                  </a:cubicBezTo>
                  <a:cubicBezTo>
                    <a:pt x="1193" y="508"/>
                    <a:pt x="1196" y="494"/>
                    <a:pt x="1196" y="482"/>
                  </a:cubicBezTo>
                  <a:cubicBezTo>
                    <a:pt x="1196" y="360"/>
                    <a:pt x="1045" y="320"/>
                    <a:pt x="916" y="320"/>
                  </a:cubicBezTo>
                  <a:cubicBezTo>
                    <a:pt x="685" y="320"/>
                    <a:pt x="582" y="391"/>
                    <a:pt x="534" y="614"/>
                  </a:cubicBezTo>
                  <a:lnTo>
                    <a:pt x="1088" y="6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0A95B98-0EBF-B743-B3BC-91755A43B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5931" y="609005"/>
              <a:ext cx="804863" cy="763588"/>
            </a:xfrm>
            <a:custGeom>
              <a:avLst/>
              <a:gdLst>
                <a:gd name="T0" fmla="*/ 1373 w 2153"/>
                <a:gd name="T1" fmla="*/ 1233 h 2044"/>
                <a:gd name="T2" fmla="*/ 1639 w 2153"/>
                <a:gd name="T3" fmla="*/ 0 h 2044"/>
                <a:gd name="T4" fmla="*/ 2153 w 2153"/>
                <a:gd name="T5" fmla="*/ 0 h 2044"/>
                <a:gd name="T6" fmla="*/ 1881 w 2153"/>
                <a:gd name="T7" fmla="*/ 1259 h 2044"/>
                <a:gd name="T8" fmla="*/ 825 w 2153"/>
                <a:gd name="T9" fmla="*/ 2044 h 2044"/>
                <a:gd name="T10" fmla="*/ 0 w 2153"/>
                <a:gd name="T11" fmla="*/ 1442 h 2044"/>
                <a:gd name="T12" fmla="*/ 20 w 2153"/>
                <a:gd name="T13" fmla="*/ 1259 h 2044"/>
                <a:gd name="T14" fmla="*/ 291 w 2153"/>
                <a:gd name="T15" fmla="*/ 0 h 2044"/>
                <a:gd name="T16" fmla="*/ 805 w 2153"/>
                <a:gd name="T17" fmla="*/ 0 h 2044"/>
                <a:gd name="T18" fmla="*/ 539 w 2153"/>
                <a:gd name="T19" fmla="*/ 1233 h 2044"/>
                <a:gd name="T20" fmla="*/ 522 w 2153"/>
                <a:gd name="T21" fmla="*/ 1373 h 2044"/>
                <a:gd name="T22" fmla="*/ 871 w 2153"/>
                <a:gd name="T23" fmla="*/ 1644 h 2044"/>
                <a:gd name="T24" fmla="*/ 1373 w 2153"/>
                <a:gd name="T25" fmla="*/ 123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3" h="2044">
                  <a:moveTo>
                    <a:pt x="1373" y="1233"/>
                  </a:moveTo>
                  <a:cubicBezTo>
                    <a:pt x="1639" y="0"/>
                    <a:pt x="1639" y="0"/>
                    <a:pt x="1639" y="0"/>
                  </a:cubicBezTo>
                  <a:cubicBezTo>
                    <a:pt x="2153" y="0"/>
                    <a:pt x="2153" y="0"/>
                    <a:pt x="2153" y="0"/>
                  </a:cubicBezTo>
                  <a:cubicBezTo>
                    <a:pt x="1881" y="1259"/>
                    <a:pt x="1881" y="1259"/>
                    <a:pt x="1881" y="1259"/>
                  </a:cubicBezTo>
                  <a:cubicBezTo>
                    <a:pt x="1747" y="1884"/>
                    <a:pt x="1439" y="2044"/>
                    <a:pt x="825" y="2044"/>
                  </a:cubicBezTo>
                  <a:cubicBezTo>
                    <a:pt x="317" y="2044"/>
                    <a:pt x="0" y="1844"/>
                    <a:pt x="0" y="1442"/>
                  </a:cubicBezTo>
                  <a:cubicBezTo>
                    <a:pt x="0" y="1379"/>
                    <a:pt x="8" y="1316"/>
                    <a:pt x="20" y="1259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805" y="0"/>
                    <a:pt x="805" y="0"/>
                    <a:pt x="805" y="0"/>
                  </a:cubicBezTo>
                  <a:cubicBezTo>
                    <a:pt x="539" y="1233"/>
                    <a:pt x="539" y="1233"/>
                    <a:pt x="539" y="1233"/>
                  </a:cubicBezTo>
                  <a:cubicBezTo>
                    <a:pt x="528" y="1284"/>
                    <a:pt x="522" y="1333"/>
                    <a:pt x="522" y="1373"/>
                  </a:cubicBezTo>
                  <a:cubicBezTo>
                    <a:pt x="522" y="1561"/>
                    <a:pt x="636" y="1644"/>
                    <a:pt x="871" y="1644"/>
                  </a:cubicBezTo>
                  <a:cubicBezTo>
                    <a:pt x="1156" y="1644"/>
                    <a:pt x="1313" y="1519"/>
                    <a:pt x="1373" y="12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</p:grpSp>
      <p:sp>
        <p:nvSpPr>
          <p:cNvPr id="13" name="タイトル 1">
            <a:extLst>
              <a:ext uri="{FF2B5EF4-FFF2-40B4-BE49-F238E27FC236}">
                <a16:creationId xmlns:a16="http://schemas.microsoft.com/office/drawing/2014/main" id="{94147370-7130-0D47-B18E-6A8DAE0D9140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42043" y="94080"/>
            <a:ext cx="10395044" cy="4570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>
              <a:defRPr sz="28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829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in Page Two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3D2F4A-61FF-46E2-A8AB-CF15944C56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2043" y="723402"/>
            <a:ext cx="5763905" cy="582756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568FB9A-178C-464D-B112-9F16B28EC4BE}"/>
              </a:ext>
            </a:extLst>
          </p:cNvPr>
          <p:cNvSpPr/>
          <p:nvPr/>
        </p:nvSpPr>
        <p:spPr bwMode="auto">
          <a:xfrm>
            <a:off x="1" y="553817"/>
            <a:ext cx="12180163" cy="36000"/>
          </a:xfrm>
          <a:prstGeom prst="rect">
            <a:avLst/>
          </a:prstGeom>
          <a:gradFill flip="none" rotWithShape="1">
            <a:gsLst>
              <a:gs pos="100000">
                <a:srgbClr val="00B0F0"/>
              </a:gs>
              <a:gs pos="29000">
                <a:schemeClr val="accent6">
                  <a:lumMod val="60000"/>
                  <a:lumOff val="40000"/>
                </a:schemeClr>
              </a:gs>
              <a:gs pos="53000">
                <a:srgbClr val="00FA71"/>
              </a:gs>
              <a:gs pos="76000">
                <a:srgbClr val="BDD0E6"/>
              </a:gs>
              <a:gs pos="0">
                <a:srgbClr val="FEA8DF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rtlCol="0" anchor="ctr" anchorCtr="0">
            <a:noAutofit/>
          </a:bodyPr>
          <a:lstStyle/>
          <a:p>
            <a:pPr algn="ctr"/>
            <a:endParaRPr kumimoji="1" lang="ja-JP" altLang="en-US" sz="1867" dirty="0"/>
          </a:p>
        </p:txBody>
      </p:sp>
      <p:sp>
        <p:nvSpPr>
          <p:cNvPr id="20" name="スライド番号プレースホルダ 2">
            <a:extLst>
              <a:ext uri="{FF2B5EF4-FFF2-40B4-BE49-F238E27FC236}">
                <a16:creationId xmlns:a16="http://schemas.microsoft.com/office/drawing/2014/main" id="{8A9BA3AA-70F4-124E-8799-C3785F55D90D}"/>
              </a:ext>
            </a:extLst>
          </p:cNvPr>
          <p:cNvSpPr txBox="1">
            <a:spLocks/>
          </p:cNvSpPr>
          <p:nvPr/>
        </p:nvSpPr>
        <p:spPr bwMode="gray">
          <a:xfrm>
            <a:off x="11359881" y="6586967"/>
            <a:ext cx="792851" cy="215444"/>
          </a:xfrm>
          <a:prstGeom prst="rect">
            <a:avLst/>
          </a:prstGeom>
        </p:spPr>
        <p:txBody>
          <a:bodyPr vert="horz" lIns="68580" tIns="34291" rIns="68580" bIns="34291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4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106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Slide </a:t>
            </a:r>
            <a:fld id="{B69A64E9-DEE1-40B5-88E8-A6C3DD001D0B}" type="slidenum">
              <a:rPr lang="en-US" altLang="ja-JP" sz="1067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>
                <a:defRPr/>
              </a:pPr>
              <a:t>‹#›</a:t>
            </a:fld>
            <a:endParaRPr lang="en-US" altLang="ja-JP" sz="1067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正方形/長方形 1">
            <a:extLst>
              <a:ext uri="{FF2B5EF4-FFF2-40B4-BE49-F238E27FC236}">
                <a16:creationId xmlns:a16="http://schemas.microsoft.com/office/drawing/2014/main" id="{A0A4B263-0C94-9E41-BAA6-FD3BA80DFC66}"/>
              </a:ext>
            </a:extLst>
          </p:cNvPr>
          <p:cNvSpPr/>
          <p:nvPr/>
        </p:nvSpPr>
        <p:spPr>
          <a:xfrm>
            <a:off x="64874" y="6586965"/>
            <a:ext cx="1050288" cy="21544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800" b="0" kern="0" dirty="0" err="1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NeU</a:t>
            </a:r>
            <a:r>
              <a:rPr lang="ja-JP" altLang="en-US" sz="800" b="0" kern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 </a:t>
            </a:r>
            <a:r>
              <a:rPr lang="en-US" altLang="ja-JP" sz="800" b="0" kern="0" dirty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Confidential</a:t>
            </a:r>
            <a:endParaRPr lang="ja-JP" altLang="en-US" sz="800" dirty="0">
              <a:solidFill>
                <a:srgbClr val="FF0000"/>
              </a:solidFill>
              <a:latin typeface="+mn-lt"/>
              <a:ea typeface="ＭＳ ゴシック" panose="020B0609070205080204" pitchFamily="49" charset="-128"/>
            </a:endParaRPr>
          </a:p>
        </p:txBody>
      </p:sp>
      <p:grpSp>
        <p:nvGrpSpPr>
          <p:cNvPr id="22" name="グループ化 8">
            <a:extLst>
              <a:ext uri="{FF2B5EF4-FFF2-40B4-BE49-F238E27FC236}">
                <a16:creationId xmlns:a16="http://schemas.microsoft.com/office/drawing/2014/main" id="{F936DB7E-9242-8A44-A427-1EE1DDB3B382}"/>
              </a:ext>
            </a:extLst>
          </p:cNvPr>
          <p:cNvGrpSpPr/>
          <p:nvPr/>
        </p:nvGrpSpPr>
        <p:grpSpPr>
          <a:xfrm>
            <a:off x="10801351" y="97057"/>
            <a:ext cx="972000" cy="324000"/>
            <a:chOff x="1434306" y="601068"/>
            <a:chExt cx="2376488" cy="771525"/>
          </a:xfrm>
          <a:solidFill>
            <a:srgbClr val="2D2D2D"/>
          </a:solidFill>
        </p:grpSpPr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BF3A595E-0497-0D42-BA7D-953B594AE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306" y="601068"/>
              <a:ext cx="925513" cy="763588"/>
            </a:xfrm>
            <a:custGeom>
              <a:avLst/>
              <a:gdLst>
                <a:gd name="T0" fmla="*/ 2110 w 2473"/>
                <a:gd name="T1" fmla="*/ 1724 h 2044"/>
                <a:gd name="T2" fmla="*/ 1679 w 2473"/>
                <a:gd name="T3" fmla="*/ 2044 h 2044"/>
                <a:gd name="T4" fmla="*/ 1336 w 2473"/>
                <a:gd name="T5" fmla="*/ 1862 h 2044"/>
                <a:gd name="T6" fmla="*/ 837 w 2473"/>
                <a:gd name="T7" fmla="*/ 688 h 2044"/>
                <a:gd name="T8" fmla="*/ 791 w 2473"/>
                <a:gd name="T9" fmla="*/ 639 h 2044"/>
                <a:gd name="T10" fmla="*/ 745 w 2473"/>
                <a:gd name="T11" fmla="*/ 696 h 2044"/>
                <a:gd name="T12" fmla="*/ 463 w 2473"/>
                <a:gd name="T13" fmla="*/ 2021 h 2044"/>
                <a:gd name="T14" fmla="*/ 0 w 2473"/>
                <a:gd name="T15" fmla="*/ 2021 h 2044"/>
                <a:gd name="T16" fmla="*/ 363 w 2473"/>
                <a:gd name="T17" fmla="*/ 314 h 2044"/>
                <a:gd name="T18" fmla="*/ 808 w 2473"/>
                <a:gd name="T19" fmla="*/ 0 h 2044"/>
                <a:gd name="T20" fmla="*/ 1139 w 2473"/>
                <a:gd name="T21" fmla="*/ 171 h 2044"/>
                <a:gd name="T22" fmla="*/ 1645 w 2473"/>
                <a:gd name="T23" fmla="*/ 1356 h 2044"/>
                <a:gd name="T24" fmla="*/ 1685 w 2473"/>
                <a:gd name="T25" fmla="*/ 1405 h 2044"/>
                <a:gd name="T26" fmla="*/ 1728 w 2473"/>
                <a:gd name="T27" fmla="*/ 1356 h 2044"/>
                <a:gd name="T28" fmla="*/ 2010 w 2473"/>
                <a:gd name="T29" fmla="*/ 22 h 2044"/>
                <a:gd name="T30" fmla="*/ 2473 w 2473"/>
                <a:gd name="T31" fmla="*/ 22 h 2044"/>
                <a:gd name="T32" fmla="*/ 2110 w 2473"/>
                <a:gd name="T33" fmla="*/ 1724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3" h="2044">
                  <a:moveTo>
                    <a:pt x="2110" y="1724"/>
                  </a:moveTo>
                  <a:cubicBezTo>
                    <a:pt x="2076" y="1890"/>
                    <a:pt x="1970" y="2044"/>
                    <a:pt x="1679" y="2044"/>
                  </a:cubicBezTo>
                  <a:cubicBezTo>
                    <a:pt x="1542" y="2044"/>
                    <a:pt x="1405" y="2024"/>
                    <a:pt x="1336" y="1862"/>
                  </a:cubicBezTo>
                  <a:cubicBezTo>
                    <a:pt x="837" y="688"/>
                    <a:pt x="837" y="688"/>
                    <a:pt x="837" y="688"/>
                  </a:cubicBezTo>
                  <a:cubicBezTo>
                    <a:pt x="819" y="654"/>
                    <a:pt x="805" y="639"/>
                    <a:pt x="791" y="639"/>
                  </a:cubicBezTo>
                  <a:cubicBezTo>
                    <a:pt x="779" y="639"/>
                    <a:pt x="757" y="645"/>
                    <a:pt x="745" y="696"/>
                  </a:cubicBezTo>
                  <a:cubicBezTo>
                    <a:pt x="463" y="2021"/>
                    <a:pt x="463" y="2021"/>
                    <a:pt x="463" y="2021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63" y="314"/>
                    <a:pt x="363" y="314"/>
                    <a:pt x="363" y="314"/>
                  </a:cubicBezTo>
                  <a:cubicBezTo>
                    <a:pt x="414" y="68"/>
                    <a:pt x="597" y="0"/>
                    <a:pt x="808" y="0"/>
                  </a:cubicBezTo>
                  <a:cubicBezTo>
                    <a:pt x="951" y="0"/>
                    <a:pt x="1082" y="37"/>
                    <a:pt x="1139" y="171"/>
                  </a:cubicBezTo>
                  <a:cubicBezTo>
                    <a:pt x="1645" y="1356"/>
                    <a:pt x="1645" y="1356"/>
                    <a:pt x="1645" y="1356"/>
                  </a:cubicBezTo>
                  <a:cubicBezTo>
                    <a:pt x="1653" y="1376"/>
                    <a:pt x="1659" y="1405"/>
                    <a:pt x="1685" y="1405"/>
                  </a:cubicBezTo>
                  <a:cubicBezTo>
                    <a:pt x="1716" y="1405"/>
                    <a:pt x="1725" y="1370"/>
                    <a:pt x="1728" y="1356"/>
                  </a:cubicBezTo>
                  <a:cubicBezTo>
                    <a:pt x="2010" y="22"/>
                    <a:pt x="2010" y="22"/>
                    <a:pt x="2010" y="22"/>
                  </a:cubicBezTo>
                  <a:cubicBezTo>
                    <a:pt x="2473" y="22"/>
                    <a:pt x="2473" y="22"/>
                    <a:pt x="2473" y="22"/>
                  </a:cubicBezTo>
                  <a:lnTo>
                    <a:pt x="2110" y="17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52828D2F-D1DE-1445-90F1-E3D3105B72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0769" y="785218"/>
              <a:ext cx="617538" cy="571500"/>
            </a:xfrm>
            <a:custGeom>
              <a:avLst/>
              <a:gdLst>
                <a:gd name="T0" fmla="*/ 522 w 1653"/>
                <a:gd name="T1" fmla="*/ 1530 h 1530"/>
                <a:gd name="T2" fmla="*/ 0 w 1653"/>
                <a:gd name="T3" fmla="*/ 1068 h 1530"/>
                <a:gd name="T4" fmla="*/ 51 w 1653"/>
                <a:gd name="T5" fmla="*/ 682 h 1530"/>
                <a:gd name="T6" fmla="*/ 956 w 1653"/>
                <a:gd name="T7" fmla="*/ 0 h 1530"/>
                <a:gd name="T8" fmla="*/ 1653 w 1653"/>
                <a:gd name="T9" fmla="*/ 457 h 1530"/>
                <a:gd name="T10" fmla="*/ 1624 w 1653"/>
                <a:gd name="T11" fmla="*/ 665 h 1530"/>
                <a:gd name="T12" fmla="*/ 1322 w 1653"/>
                <a:gd name="T13" fmla="*/ 922 h 1530"/>
                <a:gd name="T14" fmla="*/ 468 w 1653"/>
                <a:gd name="T15" fmla="*/ 922 h 1530"/>
                <a:gd name="T16" fmla="*/ 456 w 1653"/>
                <a:gd name="T17" fmla="*/ 1031 h 1530"/>
                <a:gd name="T18" fmla="*/ 711 w 1653"/>
                <a:gd name="T19" fmla="*/ 1211 h 1530"/>
                <a:gd name="T20" fmla="*/ 1447 w 1653"/>
                <a:gd name="T21" fmla="*/ 1211 h 1530"/>
                <a:gd name="T22" fmla="*/ 1379 w 1653"/>
                <a:gd name="T23" fmla="*/ 1530 h 1530"/>
                <a:gd name="T24" fmla="*/ 522 w 1653"/>
                <a:gd name="T25" fmla="*/ 1530 h 1530"/>
                <a:gd name="T26" fmla="*/ 1088 w 1653"/>
                <a:gd name="T27" fmla="*/ 614 h 1530"/>
                <a:gd name="T28" fmla="*/ 1190 w 1653"/>
                <a:gd name="T29" fmla="*/ 522 h 1530"/>
                <a:gd name="T30" fmla="*/ 1196 w 1653"/>
                <a:gd name="T31" fmla="*/ 482 h 1530"/>
                <a:gd name="T32" fmla="*/ 916 w 1653"/>
                <a:gd name="T33" fmla="*/ 320 h 1530"/>
                <a:gd name="T34" fmla="*/ 534 w 1653"/>
                <a:gd name="T35" fmla="*/ 614 h 1530"/>
                <a:gd name="T36" fmla="*/ 1088 w 1653"/>
                <a:gd name="T37" fmla="*/ 614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3" h="1530">
                  <a:moveTo>
                    <a:pt x="522" y="1530"/>
                  </a:moveTo>
                  <a:cubicBezTo>
                    <a:pt x="157" y="1530"/>
                    <a:pt x="0" y="1382"/>
                    <a:pt x="0" y="1068"/>
                  </a:cubicBezTo>
                  <a:cubicBezTo>
                    <a:pt x="0" y="965"/>
                    <a:pt x="20" y="819"/>
                    <a:pt x="51" y="682"/>
                  </a:cubicBezTo>
                  <a:cubicBezTo>
                    <a:pt x="188" y="80"/>
                    <a:pt x="368" y="0"/>
                    <a:pt x="956" y="0"/>
                  </a:cubicBezTo>
                  <a:cubicBezTo>
                    <a:pt x="1382" y="0"/>
                    <a:pt x="1653" y="100"/>
                    <a:pt x="1653" y="457"/>
                  </a:cubicBezTo>
                  <a:cubicBezTo>
                    <a:pt x="1653" y="517"/>
                    <a:pt x="1642" y="588"/>
                    <a:pt x="1624" y="665"/>
                  </a:cubicBezTo>
                  <a:cubicBezTo>
                    <a:pt x="1587" y="836"/>
                    <a:pt x="1507" y="922"/>
                    <a:pt x="1322" y="922"/>
                  </a:cubicBezTo>
                  <a:cubicBezTo>
                    <a:pt x="468" y="922"/>
                    <a:pt x="468" y="922"/>
                    <a:pt x="468" y="922"/>
                  </a:cubicBezTo>
                  <a:cubicBezTo>
                    <a:pt x="459" y="962"/>
                    <a:pt x="456" y="999"/>
                    <a:pt x="456" y="1031"/>
                  </a:cubicBezTo>
                  <a:cubicBezTo>
                    <a:pt x="456" y="1148"/>
                    <a:pt x="519" y="1211"/>
                    <a:pt x="711" y="1211"/>
                  </a:cubicBezTo>
                  <a:cubicBezTo>
                    <a:pt x="1447" y="1211"/>
                    <a:pt x="1447" y="1211"/>
                    <a:pt x="1447" y="1211"/>
                  </a:cubicBezTo>
                  <a:cubicBezTo>
                    <a:pt x="1379" y="1530"/>
                    <a:pt x="1379" y="1530"/>
                    <a:pt x="1379" y="1530"/>
                  </a:cubicBezTo>
                  <a:lnTo>
                    <a:pt x="522" y="1530"/>
                  </a:lnTo>
                  <a:close/>
                  <a:moveTo>
                    <a:pt x="1088" y="614"/>
                  </a:moveTo>
                  <a:cubicBezTo>
                    <a:pt x="1167" y="614"/>
                    <a:pt x="1182" y="560"/>
                    <a:pt x="1190" y="522"/>
                  </a:cubicBezTo>
                  <a:cubicBezTo>
                    <a:pt x="1193" y="508"/>
                    <a:pt x="1196" y="494"/>
                    <a:pt x="1196" y="482"/>
                  </a:cubicBezTo>
                  <a:cubicBezTo>
                    <a:pt x="1196" y="360"/>
                    <a:pt x="1045" y="320"/>
                    <a:pt x="916" y="320"/>
                  </a:cubicBezTo>
                  <a:cubicBezTo>
                    <a:pt x="685" y="320"/>
                    <a:pt x="582" y="391"/>
                    <a:pt x="534" y="614"/>
                  </a:cubicBezTo>
                  <a:lnTo>
                    <a:pt x="1088" y="6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0A95B98-0EBF-B743-B3BC-91755A43B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5931" y="609005"/>
              <a:ext cx="804863" cy="763588"/>
            </a:xfrm>
            <a:custGeom>
              <a:avLst/>
              <a:gdLst>
                <a:gd name="T0" fmla="*/ 1373 w 2153"/>
                <a:gd name="T1" fmla="*/ 1233 h 2044"/>
                <a:gd name="T2" fmla="*/ 1639 w 2153"/>
                <a:gd name="T3" fmla="*/ 0 h 2044"/>
                <a:gd name="T4" fmla="*/ 2153 w 2153"/>
                <a:gd name="T5" fmla="*/ 0 h 2044"/>
                <a:gd name="T6" fmla="*/ 1881 w 2153"/>
                <a:gd name="T7" fmla="*/ 1259 h 2044"/>
                <a:gd name="T8" fmla="*/ 825 w 2153"/>
                <a:gd name="T9" fmla="*/ 2044 h 2044"/>
                <a:gd name="T10" fmla="*/ 0 w 2153"/>
                <a:gd name="T11" fmla="*/ 1442 h 2044"/>
                <a:gd name="T12" fmla="*/ 20 w 2153"/>
                <a:gd name="T13" fmla="*/ 1259 h 2044"/>
                <a:gd name="T14" fmla="*/ 291 w 2153"/>
                <a:gd name="T15" fmla="*/ 0 h 2044"/>
                <a:gd name="T16" fmla="*/ 805 w 2153"/>
                <a:gd name="T17" fmla="*/ 0 h 2044"/>
                <a:gd name="T18" fmla="*/ 539 w 2153"/>
                <a:gd name="T19" fmla="*/ 1233 h 2044"/>
                <a:gd name="T20" fmla="*/ 522 w 2153"/>
                <a:gd name="T21" fmla="*/ 1373 h 2044"/>
                <a:gd name="T22" fmla="*/ 871 w 2153"/>
                <a:gd name="T23" fmla="*/ 1644 h 2044"/>
                <a:gd name="T24" fmla="*/ 1373 w 2153"/>
                <a:gd name="T25" fmla="*/ 123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3" h="2044">
                  <a:moveTo>
                    <a:pt x="1373" y="1233"/>
                  </a:moveTo>
                  <a:cubicBezTo>
                    <a:pt x="1639" y="0"/>
                    <a:pt x="1639" y="0"/>
                    <a:pt x="1639" y="0"/>
                  </a:cubicBezTo>
                  <a:cubicBezTo>
                    <a:pt x="2153" y="0"/>
                    <a:pt x="2153" y="0"/>
                    <a:pt x="2153" y="0"/>
                  </a:cubicBezTo>
                  <a:cubicBezTo>
                    <a:pt x="1881" y="1259"/>
                    <a:pt x="1881" y="1259"/>
                    <a:pt x="1881" y="1259"/>
                  </a:cubicBezTo>
                  <a:cubicBezTo>
                    <a:pt x="1747" y="1884"/>
                    <a:pt x="1439" y="2044"/>
                    <a:pt x="825" y="2044"/>
                  </a:cubicBezTo>
                  <a:cubicBezTo>
                    <a:pt x="317" y="2044"/>
                    <a:pt x="0" y="1844"/>
                    <a:pt x="0" y="1442"/>
                  </a:cubicBezTo>
                  <a:cubicBezTo>
                    <a:pt x="0" y="1379"/>
                    <a:pt x="8" y="1316"/>
                    <a:pt x="20" y="1259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805" y="0"/>
                    <a:pt x="805" y="0"/>
                    <a:pt x="805" y="0"/>
                  </a:cubicBezTo>
                  <a:cubicBezTo>
                    <a:pt x="539" y="1233"/>
                    <a:pt x="539" y="1233"/>
                    <a:pt x="539" y="1233"/>
                  </a:cubicBezTo>
                  <a:cubicBezTo>
                    <a:pt x="528" y="1284"/>
                    <a:pt x="522" y="1333"/>
                    <a:pt x="522" y="1373"/>
                  </a:cubicBezTo>
                  <a:cubicBezTo>
                    <a:pt x="522" y="1561"/>
                    <a:pt x="636" y="1644"/>
                    <a:pt x="871" y="1644"/>
                  </a:cubicBezTo>
                  <a:cubicBezTo>
                    <a:pt x="1156" y="1644"/>
                    <a:pt x="1313" y="1519"/>
                    <a:pt x="1373" y="12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</p:grpSp>
      <p:sp>
        <p:nvSpPr>
          <p:cNvPr id="13" name="タイトル 1">
            <a:extLst>
              <a:ext uri="{FF2B5EF4-FFF2-40B4-BE49-F238E27FC236}">
                <a16:creationId xmlns:a16="http://schemas.microsoft.com/office/drawing/2014/main" id="{94147370-7130-0D47-B18E-6A8DAE0D9140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42043" y="94080"/>
            <a:ext cx="10395044" cy="4570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>
              <a:defRPr sz="28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361EA268-6EB4-D54F-9D09-A677B7C555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054" y="723402"/>
            <a:ext cx="5763905" cy="582756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784439DD-7B00-EF4F-BA7E-74EDA1D4B65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052560" y="6586966"/>
            <a:ext cx="2307320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© NeU</a:t>
            </a:r>
            <a:r>
              <a:rPr kumimoji="0" lang="ja-JP" altLang="en-US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 </a:t>
            </a: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Corporation 2023.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7059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Page with Picture 2-column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3D2F4A-61FF-46E2-A8AB-CF15944C56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2043" y="723402"/>
            <a:ext cx="5850607" cy="5767407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568FB9A-178C-464D-B112-9F16B28EC4BE}"/>
              </a:ext>
            </a:extLst>
          </p:cNvPr>
          <p:cNvSpPr/>
          <p:nvPr/>
        </p:nvSpPr>
        <p:spPr bwMode="auto">
          <a:xfrm>
            <a:off x="1" y="553817"/>
            <a:ext cx="12180163" cy="36000"/>
          </a:xfrm>
          <a:prstGeom prst="rect">
            <a:avLst/>
          </a:prstGeom>
          <a:gradFill flip="none" rotWithShape="1">
            <a:gsLst>
              <a:gs pos="100000">
                <a:srgbClr val="00B0F0"/>
              </a:gs>
              <a:gs pos="29000">
                <a:schemeClr val="accent6">
                  <a:lumMod val="60000"/>
                  <a:lumOff val="40000"/>
                </a:schemeClr>
              </a:gs>
              <a:gs pos="53000">
                <a:srgbClr val="00FA71"/>
              </a:gs>
              <a:gs pos="76000">
                <a:srgbClr val="BDD0E6"/>
              </a:gs>
              <a:gs pos="0">
                <a:srgbClr val="FEA8DF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rtlCol="0" anchor="ctr" anchorCtr="0">
            <a:noAutofit/>
          </a:bodyPr>
          <a:lstStyle/>
          <a:p>
            <a:pPr algn="ctr"/>
            <a:endParaRPr kumimoji="1" lang="ja-JP" altLang="en-US" sz="1867" dirty="0"/>
          </a:p>
        </p:txBody>
      </p:sp>
      <p:sp>
        <p:nvSpPr>
          <p:cNvPr id="20" name="スライド番号プレースホルダ 2">
            <a:extLst>
              <a:ext uri="{FF2B5EF4-FFF2-40B4-BE49-F238E27FC236}">
                <a16:creationId xmlns:a16="http://schemas.microsoft.com/office/drawing/2014/main" id="{8A9BA3AA-70F4-124E-8799-C3785F55D90D}"/>
              </a:ext>
            </a:extLst>
          </p:cNvPr>
          <p:cNvSpPr txBox="1">
            <a:spLocks/>
          </p:cNvSpPr>
          <p:nvPr/>
        </p:nvSpPr>
        <p:spPr bwMode="gray">
          <a:xfrm>
            <a:off x="11359881" y="6586967"/>
            <a:ext cx="792851" cy="215444"/>
          </a:xfrm>
          <a:prstGeom prst="rect">
            <a:avLst/>
          </a:prstGeom>
        </p:spPr>
        <p:txBody>
          <a:bodyPr vert="horz" lIns="68580" tIns="34291" rIns="68580" bIns="34291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4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106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Slide </a:t>
            </a:r>
            <a:fld id="{B69A64E9-DEE1-40B5-88E8-A6C3DD001D0B}" type="slidenum">
              <a:rPr lang="en-US" altLang="ja-JP" sz="1067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>
                <a:defRPr/>
              </a:pPr>
              <a:t>‹#›</a:t>
            </a:fld>
            <a:endParaRPr lang="en-US" altLang="ja-JP" sz="1067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正方形/長方形 1">
            <a:extLst>
              <a:ext uri="{FF2B5EF4-FFF2-40B4-BE49-F238E27FC236}">
                <a16:creationId xmlns:a16="http://schemas.microsoft.com/office/drawing/2014/main" id="{A0A4B263-0C94-9E41-BAA6-FD3BA80DFC66}"/>
              </a:ext>
            </a:extLst>
          </p:cNvPr>
          <p:cNvSpPr/>
          <p:nvPr/>
        </p:nvSpPr>
        <p:spPr>
          <a:xfrm>
            <a:off x="64874" y="6586965"/>
            <a:ext cx="1050288" cy="21544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800" b="0" kern="0" dirty="0" err="1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NeU</a:t>
            </a:r>
            <a:r>
              <a:rPr lang="ja-JP" altLang="en-US" sz="800" b="0" kern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 </a:t>
            </a:r>
            <a:r>
              <a:rPr lang="en-US" altLang="ja-JP" sz="800" b="0" kern="0" dirty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Confidential</a:t>
            </a:r>
            <a:endParaRPr lang="ja-JP" altLang="en-US" sz="800" dirty="0">
              <a:solidFill>
                <a:srgbClr val="FF0000"/>
              </a:solidFill>
              <a:latin typeface="+mn-lt"/>
              <a:ea typeface="ＭＳ ゴシック" panose="020B0609070205080204" pitchFamily="49" charset="-128"/>
            </a:endParaRPr>
          </a:p>
        </p:txBody>
      </p:sp>
      <p:grpSp>
        <p:nvGrpSpPr>
          <p:cNvPr id="22" name="グループ化 8">
            <a:extLst>
              <a:ext uri="{FF2B5EF4-FFF2-40B4-BE49-F238E27FC236}">
                <a16:creationId xmlns:a16="http://schemas.microsoft.com/office/drawing/2014/main" id="{F936DB7E-9242-8A44-A427-1EE1DDB3B382}"/>
              </a:ext>
            </a:extLst>
          </p:cNvPr>
          <p:cNvGrpSpPr/>
          <p:nvPr/>
        </p:nvGrpSpPr>
        <p:grpSpPr>
          <a:xfrm>
            <a:off x="10801351" y="97057"/>
            <a:ext cx="972000" cy="324000"/>
            <a:chOff x="1434306" y="601068"/>
            <a:chExt cx="2376488" cy="771525"/>
          </a:xfrm>
          <a:solidFill>
            <a:srgbClr val="2D2D2D"/>
          </a:solidFill>
        </p:grpSpPr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BF3A595E-0497-0D42-BA7D-953B594AE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306" y="601068"/>
              <a:ext cx="925513" cy="763588"/>
            </a:xfrm>
            <a:custGeom>
              <a:avLst/>
              <a:gdLst>
                <a:gd name="T0" fmla="*/ 2110 w 2473"/>
                <a:gd name="T1" fmla="*/ 1724 h 2044"/>
                <a:gd name="T2" fmla="*/ 1679 w 2473"/>
                <a:gd name="T3" fmla="*/ 2044 h 2044"/>
                <a:gd name="T4" fmla="*/ 1336 w 2473"/>
                <a:gd name="T5" fmla="*/ 1862 h 2044"/>
                <a:gd name="T6" fmla="*/ 837 w 2473"/>
                <a:gd name="T7" fmla="*/ 688 h 2044"/>
                <a:gd name="T8" fmla="*/ 791 w 2473"/>
                <a:gd name="T9" fmla="*/ 639 h 2044"/>
                <a:gd name="T10" fmla="*/ 745 w 2473"/>
                <a:gd name="T11" fmla="*/ 696 h 2044"/>
                <a:gd name="T12" fmla="*/ 463 w 2473"/>
                <a:gd name="T13" fmla="*/ 2021 h 2044"/>
                <a:gd name="T14" fmla="*/ 0 w 2473"/>
                <a:gd name="T15" fmla="*/ 2021 h 2044"/>
                <a:gd name="T16" fmla="*/ 363 w 2473"/>
                <a:gd name="T17" fmla="*/ 314 h 2044"/>
                <a:gd name="T18" fmla="*/ 808 w 2473"/>
                <a:gd name="T19" fmla="*/ 0 h 2044"/>
                <a:gd name="T20" fmla="*/ 1139 w 2473"/>
                <a:gd name="T21" fmla="*/ 171 h 2044"/>
                <a:gd name="T22" fmla="*/ 1645 w 2473"/>
                <a:gd name="T23" fmla="*/ 1356 h 2044"/>
                <a:gd name="T24" fmla="*/ 1685 w 2473"/>
                <a:gd name="T25" fmla="*/ 1405 h 2044"/>
                <a:gd name="T26" fmla="*/ 1728 w 2473"/>
                <a:gd name="T27" fmla="*/ 1356 h 2044"/>
                <a:gd name="T28" fmla="*/ 2010 w 2473"/>
                <a:gd name="T29" fmla="*/ 22 h 2044"/>
                <a:gd name="T30" fmla="*/ 2473 w 2473"/>
                <a:gd name="T31" fmla="*/ 22 h 2044"/>
                <a:gd name="T32" fmla="*/ 2110 w 2473"/>
                <a:gd name="T33" fmla="*/ 1724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3" h="2044">
                  <a:moveTo>
                    <a:pt x="2110" y="1724"/>
                  </a:moveTo>
                  <a:cubicBezTo>
                    <a:pt x="2076" y="1890"/>
                    <a:pt x="1970" y="2044"/>
                    <a:pt x="1679" y="2044"/>
                  </a:cubicBezTo>
                  <a:cubicBezTo>
                    <a:pt x="1542" y="2044"/>
                    <a:pt x="1405" y="2024"/>
                    <a:pt x="1336" y="1862"/>
                  </a:cubicBezTo>
                  <a:cubicBezTo>
                    <a:pt x="837" y="688"/>
                    <a:pt x="837" y="688"/>
                    <a:pt x="837" y="688"/>
                  </a:cubicBezTo>
                  <a:cubicBezTo>
                    <a:pt x="819" y="654"/>
                    <a:pt x="805" y="639"/>
                    <a:pt x="791" y="639"/>
                  </a:cubicBezTo>
                  <a:cubicBezTo>
                    <a:pt x="779" y="639"/>
                    <a:pt x="757" y="645"/>
                    <a:pt x="745" y="696"/>
                  </a:cubicBezTo>
                  <a:cubicBezTo>
                    <a:pt x="463" y="2021"/>
                    <a:pt x="463" y="2021"/>
                    <a:pt x="463" y="2021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63" y="314"/>
                    <a:pt x="363" y="314"/>
                    <a:pt x="363" y="314"/>
                  </a:cubicBezTo>
                  <a:cubicBezTo>
                    <a:pt x="414" y="68"/>
                    <a:pt x="597" y="0"/>
                    <a:pt x="808" y="0"/>
                  </a:cubicBezTo>
                  <a:cubicBezTo>
                    <a:pt x="951" y="0"/>
                    <a:pt x="1082" y="37"/>
                    <a:pt x="1139" y="171"/>
                  </a:cubicBezTo>
                  <a:cubicBezTo>
                    <a:pt x="1645" y="1356"/>
                    <a:pt x="1645" y="1356"/>
                    <a:pt x="1645" y="1356"/>
                  </a:cubicBezTo>
                  <a:cubicBezTo>
                    <a:pt x="1653" y="1376"/>
                    <a:pt x="1659" y="1405"/>
                    <a:pt x="1685" y="1405"/>
                  </a:cubicBezTo>
                  <a:cubicBezTo>
                    <a:pt x="1716" y="1405"/>
                    <a:pt x="1725" y="1370"/>
                    <a:pt x="1728" y="1356"/>
                  </a:cubicBezTo>
                  <a:cubicBezTo>
                    <a:pt x="2010" y="22"/>
                    <a:pt x="2010" y="22"/>
                    <a:pt x="2010" y="22"/>
                  </a:cubicBezTo>
                  <a:cubicBezTo>
                    <a:pt x="2473" y="22"/>
                    <a:pt x="2473" y="22"/>
                    <a:pt x="2473" y="22"/>
                  </a:cubicBezTo>
                  <a:lnTo>
                    <a:pt x="2110" y="17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52828D2F-D1DE-1445-90F1-E3D3105B72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0769" y="785218"/>
              <a:ext cx="617538" cy="571500"/>
            </a:xfrm>
            <a:custGeom>
              <a:avLst/>
              <a:gdLst>
                <a:gd name="T0" fmla="*/ 522 w 1653"/>
                <a:gd name="T1" fmla="*/ 1530 h 1530"/>
                <a:gd name="T2" fmla="*/ 0 w 1653"/>
                <a:gd name="T3" fmla="*/ 1068 h 1530"/>
                <a:gd name="T4" fmla="*/ 51 w 1653"/>
                <a:gd name="T5" fmla="*/ 682 h 1530"/>
                <a:gd name="T6" fmla="*/ 956 w 1653"/>
                <a:gd name="T7" fmla="*/ 0 h 1530"/>
                <a:gd name="T8" fmla="*/ 1653 w 1653"/>
                <a:gd name="T9" fmla="*/ 457 h 1530"/>
                <a:gd name="T10" fmla="*/ 1624 w 1653"/>
                <a:gd name="T11" fmla="*/ 665 h 1530"/>
                <a:gd name="T12" fmla="*/ 1322 w 1653"/>
                <a:gd name="T13" fmla="*/ 922 h 1530"/>
                <a:gd name="T14" fmla="*/ 468 w 1653"/>
                <a:gd name="T15" fmla="*/ 922 h 1530"/>
                <a:gd name="T16" fmla="*/ 456 w 1653"/>
                <a:gd name="T17" fmla="*/ 1031 h 1530"/>
                <a:gd name="T18" fmla="*/ 711 w 1653"/>
                <a:gd name="T19" fmla="*/ 1211 h 1530"/>
                <a:gd name="T20" fmla="*/ 1447 w 1653"/>
                <a:gd name="T21" fmla="*/ 1211 h 1530"/>
                <a:gd name="T22" fmla="*/ 1379 w 1653"/>
                <a:gd name="T23" fmla="*/ 1530 h 1530"/>
                <a:gd name="T24" fmla="*/ 522 w 1653"/>
                <a:gd name="T25" fmla="*/ 1530 h 1530"/>
                <a:gd name="T26" fmla="*/ 1088 w 1653"/>
                <a:gd name="T27" fmla="*/ 614 h 1530"/>
                <a:gd name="T28" fmla="*/ 1190 w 1653"/>
                <a:gd name="T29" fmla="*/ 522 h 1530"/>
                <a:gd name="T30" fmla="*/ 1196 w 1653"/>
                <a:gd name="T31" fmla="*/ 482 h 1530"/>
                <a:gd name="T32" fmla="*/ 916 w 1653"/>
                <a:gd name="T33" fmla="*/ 320 h 1530"/>
                <a:gd name="T34" fmla="*/ 534 w 1653"/>
                <a:gd name="T35" fmla="*/ 614 h 1530"/>
                <a:gd name="T36" fmla="*/ 1088 w 1653"/>
                <a:gd name="T37" fmla="*/ 614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3" h="1530">
                  <a:moveTo>
                    <a:pt x="522" y="1530"/>
                  </a:moveTo>
                  <a:cubicBezTo>
                    <a:pt x="157" y="1530"/>
                    <a:pt x="0" y="1382"/>
                    <a:pt x="0" y="1068"/>
                  </a:cubicBezTo>
                  <a:cubicBezTo>
                    <a:pt x="0" y="965"/>
                    <a:pt x="20" y="819"/>
                    <a:pt x="51" y="682"/>
                  </a:cubicBezTo>
                  <a:cubicBezTo>
                    <a:pt x="188" y="80"/>
                    <a:pt x="368" y="0"/>
                    <a:pt x="956" y="0"/>
                  </a:cubicBezTo>
                  <a:cubicBezTo>
                    <a:pt x="1382" y="0"/>
                    <a:pt x="1653" y="100"/>
                    <a:pt x="1653" y="457"/>
                  </a:cubicBezTo>
                  <a:cubicBezTo>
                    <a:pt x="1653" y="517"/>
                    <a:pt x="1642" y="588"/>
                    <a:pt x="1624" y="665"/>
                  </a:cubicBezTo>
                  <a:cubicBezTo>
                    <a:pt x="1587" y="836"/>
                    <a:pt x="1507" y="922"/>
                    <a:pt x="1322" y="922"/>
                  </a:cubicBezTo>
                  <a:cubicBezTo>
                    <a:pt x="468" y="922"/>
                    <a:pt x="468" y="922"/>
                    <a:pt x="468" y="922"/>
                  </a:cubicBezTo>
                  <a:cubicBezTo>
                    <a:pt x="459" y="962"/>
                    <a:pt x="456" y="999"/>
                    <a:pt x="456" y="1031"/>
                  </a:cubicBezTo>
                  <a:cubicBezTo>
                    <a:pt x="456" y="1148"/>
                    <a:pt x="519" y="1211"/>
                    <a:pt x="711" y="1211"/>
                  </a:cubicBezTo>
                  <a:cubicBezTo>
                    <a:pt x="1447" y="1211"/>
                    <a:pt x="1447" y="1211"/>
                    <a:pt x="1447" y="1211"/>
                  </a:cubicBezTo>
                  <a:cubicBezTo>
                    <a:pt x="1379" y="1530"/>
                    <a:pt x="1379" y="1530"/>
                    <a:pt x="1379" y="1530"/>
                  </a:cubicBezTo>
                  <a:lnTo>
                    <a:pt x="522" y="1530"/>
                  </a:lnTo>
                  <a:close/>
                  <a:moveTo>
                    <a:pt x="1088" y="614"/>
                  </a:moveTo>
                  <a:cubicBezTo>
                    <a:pt x="1167" y="614"/>
                    <a:pt x="1182" y="560"/>
                    <a:pt x="1190" y="522"/>
                  </a:cubicBezTo>
                  <a:cubicBezTo>
                    <a:pt x="1193" y="508"/>
                    <a:pt x="1196" y="494"/>
                    <a:pt x="1196" y="482"/>
                  </a:cubicBezTo>
                  <a:cubicBezTo>
                    <a:pt x="1196" y="360"/>
                    <a:pt x="1045" y="320"/>
                    <a:pt x="916" y="320"/>
                  </a:cubicBezTo>
                  <a:cubicBezTo>
                    <a:pt x="685" y="320"/>
                    <a:pt x="582" y="391"/>
                    <a:pt x="534" y="614"/>
                  </a:cubicBezTo>
                  <a:lnTo>
                    <a:pt x="1088" y="6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0A95B98-0EBF-B743-B3BC-91755A43B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5931" y="609005"/>
              <a:ext cx="804863" cy="763588"/>
            </a:xfrm>
            <a:custGeom>
              <a:avLst/>
              <a:gdLst>
                <a:gd name="T0" fmla="*/ 1373 w 2153"/>
                <a:gd name="T1" fmla="*/ 1233 h 2044"/>
                <a:gd name="T2" fmla="*/ 1639 w 2153"/>
                <a:gd name="T3" fmla="*/ 0 h 2044"/>
                <a:gd name="T4" fmla="*/ 2153 w 2153"/>
                <a:gd name="T5" fmla="*/ 0 h 2044"/>
                <a:gd name="T6" fmla="*/ 1881 w 2153"/>
                <a:gd name="T7" fmla="*/ 1259 h 2044"/>
                <a:gd name="T8" fmla="*/ 825 w 2153"/>
                <a:gd name="T9" fmla="*/ 2044 h 2044"/>
                <a:gd name="T10" fmla="*/ 0 w 2153"/>
                <a:gd name="T11" fmla="*/ 1442 h 2044"/>
                <a:gd name="T12" fmla="*/ 20 w 2153"/>
                <a:gd name="T13" fmla="*/ 1259 h 2044"/>
                <a:gd name="T14" fmla="*/ 291 w 2153"/>
                <a:gd name="T15" fmla="*/ 0 h 2044"/>
                <a:gd name="T16" fmla="*/ 805 w 2153"/>
                <a:gd name="T17" fmla="*/ 0 h 2044"/>
                <a:gd name="T18" fmla="*/ 539 w 2153"/>
                <a:gd name="T19" fmla="*/ 1233 h 2044"/>
                <a:gd name="T20" fmla="*/ 522 w 2153"/>
                <a:gd name="T21" fmla="*/ 1373 h 2044"/>
                <a:gd name="T22" fmla="*/ 871 w 2153"/>
                <a:gd name="T23" fmla="*/ 1644 h 2044"/>
                <a:gd name="T24" fmla="*/ 1373 w 2153"/>
                <a:gd name="T25" fmla="*/ 123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3" h="2044">
                  <a:moveTo>
                    <a:pt x="1373" y="1233"/>
                  </a:moveTo>
                  <a:cubicBezTo>
                    <a:pt x="1639" y="0"/>
                    <a:pt x="1639" y="0"/>
                    <a:pt x="1639" y="0"/>
                  </a:cubicBezTo>
                  <a:cubicBezTo>
                    <a:pt x="2153" y="0"/>
                    <a:pt x="2153" y="0"/>
                    <a:pt x="2153" y="0"/>
                  </a:cubicBezTo>
                  <a:cubicBezTo>
                    <a:pt x="1881" y="1259"/>
                    <a:pt x="1881" y="1259"/>
                    <a:pt x="1881" y="1259"/>
                  </a:cubicBezTo>
                  <a:cubicBezTo>
                    <a:pt x="1747" y="1884"/>
                    <a:pt x="1439" y="2044"/>
                    <a:pt x="825" y="2044"/>
                  </a:cubicBezTo>
                  <a:cubicBezTo>
                    <a:pt x="317" y="2044"/>
                    <a:pt x="0" y="1844"/>
                    <a:pt x="0" y="1442"/>
                  </a:cubicBezTo>
                  <a:cubicBezTo>
                    <a:pt x="0" y="1379"/>
                    <a:pt x="8" y="1316"/>
                    <a:pt x="20" y="1259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805" y="0"/>
                    <a:pt x="805" y="0"/>
                    <a:pt x="805" y="0"/>
                  </a:cubicBezTo>
                  <a:cubicBezTo>
                    <a:pt x="539" y="1233"/>
                    <a:pt x="539" y="1233"/>
                    <a:pt x="539" y="1233"/>
                  </a:cubicBezTo>
                  <a:cubicBezTo>
                    <a:pt x="528" y="1284"/>
                    <a:pt x="522" y="1333"/>
                    <a:pt x="522" y="1373"/>
                  </a:cubicBezTo>
                  <a:cubicBezTo>
                    <a:pt x="522" y="1561"/>
                    <a:pt x="636" y="1644"/>
                    <a:pt x="871" y="1644"/>
                  </a:cubicBezTo>
                  <a:cubicBezTo>
                    <a:pt x="1156" y="1644"/>
                    <a:pt x="1313" y="1519"/>
                    <a:pt x="1373" y="12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93885" y="723900"/>
            <a:ext cx="5930900" cy="5767917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4D852BB9-02D2-3B49-97B9-7B52755274B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42043" y="94080"/>
            <a:ext cx="10395044" cy="4570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>
              <a:defRPr sz="28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91EBED57-54FB-0646-8A6E-8E9CC6BB2EA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052560" y="6586966"/>
            <a:ext cx="2307320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© NeU</a:t>
            </a:r>
            <a:r>
              <a:rPr kumimoji="0" lang="ja-JP" altLang="en-US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 </a:t>
            </a: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Corporation 2023.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4470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Page with Picture 2-row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3D2F4A-61FF-46E2-A8AB-CF15944C56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2043" y="723403"/>
            <a:ext cx="11882742" cy="2705598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67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467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568FB9A-178C-464D-B112-9F16B28EC4BE}"/>
              </a:ext>
            </a:extLst>
          </p:cNvPr>
          <p:cNvSpPr/>
          <p:nvPr/>
        </p:nvSpPr>
        <p:spPr bwMode="auto">
          <a:xfrm>
            <a:off x="1" y="553817"/>
            <a:ext cx="12180163" cy="36000"/>
          </a:xfrm>
          <a:prstGeom prst="rect">
            <a:avLst/>
          </a:prstGeom>
          <a:gradFill flip="none" rotWithShape="1">
            <a:gsLst>
              <a:gs pos="100000">
                <a:srgbClr val="00B0F0"/>
              </a:gs>
              <a:gs pos="29000">
                <a:schemeClr val="accent6">
                  <a:lumMod val="60000"/>
                  <a:lumOff val="40000"/>
                </a:schemeClr>
              </a:gs>
              <a:gs pos="53000">
                <a:srgbClr val="00FA71"/>
              </a:gs>
              <a:gs pos="76000">
                <a:srgbClr val="BDD0E6"/>
              </a:gs>
              <a:gs pos="0">
                <a:srgbClr val="FEA8DF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rtlCol="0" anchor="ctr" anchorCtr="0">
            <a:noAutofit/>
          </a:bodyPr>
          <a:lstStyle/>
          <a:p>
            <a:pPr algn="ctr"/>
            <a:endParaRPr kumimoji="1" lang="ja-JP" altLang="en-US" sz="1867" dirty="0"/>
          </a:p>
        </p:txBody>
      </p:sp>
      <p:sp>
        <p:nvSpPr>
          <p:cNvPr id="20" name="スライド番号プレースホルダ 2">
            <a:extLst>
              <a:ext uri="{FF2B5EF4-FFF2-40B4-BE49-F238E27FC236}">
                <a16:creationId xmlns:a16="http://schemas.microsoft.com/office/drawing/2014/main" id="{8A9BA3AA-70F4-124E-8799-C3785F55D90D}"/>
              </a:ext>
            </a:extLst>
          </p:cNvPr>
          <p:cNvSpPr txBox="1">
            <a:spLocks/>
          </p:cNvSpPr>
          <p:nvPr/>
        </p:nvSpPr>
        <p:spPr bwMode="gray">
          <a:xfrm>
            <a:off x="11359881" y="6586967"/>
            <a:ext cx="792851" cy="215444"/>
          </a:xfrm>
          <a:prstGeom prst="rect">
            <a:avLst/>
          </a:prstGeom>
        </p:spPr>
        <p:txBody>
          <a:bodyPr vert="horz" lIns="68580" tIns="34291" rIns="68580" bIns="34291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4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106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Slide </a:t>
            </a:r>
            <a:fld id="{B69A64E9-DEE1-40B5-88E8-A6C3DD001D0B}" type="slidenum">
              <a:rPr lang="en-US" altLang="ja-JP" sz="1067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>
                <a:defRPr/>
              </a:pPr>
              <a:t>‹#›</a:t>
            </a:fld>
            <a:endParaRPr lang="en-US" altLang="ja-JP" sz="1067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正方形/長方形 1">
            <a:extLst>
              <a:ext uri="{FF2B5EF4-FFF2-40B4-BE49-F238E27FC236}">
                <a16:creationId xmlns:a16="http://schemas.microsoft.com/office/drawing/2014/main" id="{A0A4B263-0C94-9E41-BAA6-FD3BA80DFC66}"/>
              </a:ext>
            </a:extLst>
          </p:cNvPr>
          <p:cNvSpPr/>
          <p:nvPr/>
        </p:nvSpPr>
        <p:spPr>
          <a:xfrm>
            <a:off x="64874" y="6586965"/>
            <a:ext cx="1050288" cy="21544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800" b="0" kern="0" dirty="0" err="1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NeU</a:t>
            </a:r>
            <a:r>
              <a:rPr lang="ja-JP" altLang="en-US" sz="800" b="0" kern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 </a:t>
            </a:r>
            <a:r>
              <a:rPr lang="en-US" altLang="ja-JP" sz="800" b="0" kern="0" dirty="0">
                <a:solidFill>
                  <a:srgbClr val="FF0000"/>
                </a:solidFill>
                <a:latin typeface="+mn-lt"/>
                <a:ea typeface="ＭＳ ゴシック" panose="020B0609070205080204" pitchFamily="49" charset="-128"/>
              </a:rPr>
              <a:t>Confidential</a:t>
            </a:r>
            <a:endParaRPr lang="ja-JP" altLang="en-US" sz="800" dirty="0">
              <a:solidFill>
                <a:srgbClr val="FF0000"/>
              </a:solidFill>
              <a:latin typeface="+mn-lt"/>
              <a:ea typeface="ＭＳ ゴシック" panose="020B0609070205080204" pitchFamily="49" charset="-128"/>
            </a:endParaRPr>
          </a:p>
        </p:txBody>
      </p:sp>
      <p:grpSp>
        <p:nvGrpSpPr>
          <p:cNvPr id="22" name="グループ化 8">
            <a:extLst>
              <a:ext uri="{FF2B5EF4-FFF2-40B4-BE49-F238E27FC236}">
                <a16:creationId xmlns:a16="http://schemas.microsoft.com/office/drawing/2014/main" id="{F936DB7E-9242-8A44-A427-1EE1DDB3B382}"/>
              </a:ext>
            </a:extLst>
          </p:cNvPr>
          <p:cNvGrpSpPr/>
          <p:nvPr/>
        </p:nvGrpSpPr>
        <p:grpSpPr>
          <a:xfrm>
            <a:off x="10801351" y="97057"/>
            <a:ext cx="972000" cy="324000"/>
            <a:chOff x="1434306" y="601068"/>
            <a:chExt cx="2376488" cy="771525"/>
          </a:xfrm>
          <a:solidFill>
            <a:srgbClr val="2D2D2D"/>
          </a:solidFill>
        </p:grpSpPr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BF3A595E-0497-0D42-BA7D-953B594AE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306" y="601068"/>
              <a:ext cx="925513" cy="763588"/>
            </a:xfrm>
            <a:custGeom>
              <a:avLst/>
              <a:gdLst>
                <a:gd name="T0" fmla="*/ 2110 w 2473"/>
                <a:gd name="T1" fmla="*/ 1724 h 2044"/>
                <a:gd name="T2" fmla="*/ 1679 w 2473"/>
                <a:gd name="T3" fmla="*/ 2044 h 2044"/>
                <a:gd name="T4" fmla="*/ 1336 w 2473"/>
                <a:gd name="T5" fmla="*/ 1862 h 2044"/>
                <a:gd name="T6" fmla="*/ 837 w 2473"/>
                <a:gd name="T7" fmla="*/ 688 h 2044"/>
                <a:gd name="T8" fmla="*/ 791 w 2473"/>
                <a:gd name="T9" fmla="*/ 639 h 2044"/>
                <a:gd name="T10" fmla="*/ 745 w 2473"/>
                <a:gd name="T11" fmla="*/ 696 h 2044"/>
                <a:gd name="T12" fmla="*/ 463 w 2473"/>
                <a:gd name="T13" fmla="*/ 2021 h 2044"/>
                <a:gd name="T14" fmla="*/ 0 w 2473"/>
                <a:gd name="T15" fmla="*/ 2021 h 2044"/>
                <a:gd name="T16" fmla="*/ 363 w 2473"/>
                <a:gd name="T17" fmla="*/ 314 h 2044"/>
                <a:gd name="T18" fmla="*/ 808 w 2473"/>
                <a:gd name="T19" fmla="*/ 0 h 2044"/>
                <a:gd name="T20" fmla="*/ 1139 w 2473"/>
                <a:gd name="T21" fmla="*/ 171 h 2044"/>
                <a:gd name="T22" fmla="*/ 1645 w 2473"/>
                <a:gd name="T23" fmla="*/ 1356 h 2044"/>
                <a:gd name="T24" fmla="*/ 1685 w 2473"/>
                <a:gd name="T25" fmla="*/ 1405 h 2044"/>
                <a:gd name="T26" fmla="*/ 1728 w 2473"/>
                <a:gd name="T27" fmla="*/ 1356 h 2044"/>
                <a:gd name="T28" fmla="*/ 2010 w 2473"/>
                <a:gd name="T29" fmla="*/ 22 h 2044"/>
                <a:gd name="T30" fmla="*/ 2473 w 2473"/>
                <a:gd name="T31" fmla="*/ 22 h 2044"/>
                <a:gd name="T32" fmla="*/ 2110 w 2473"/>
                <a:gd name="T33" fmla="*/ 1724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3" h="2044">
                  <a:moveTo>
                    <a:pt x="2110" y="1724"/>
                  </a:moveTo>
                  <a:cubicBezTo>
                    <a:pt x="2076" y="1890"/>
                    <a:pt x="1970" y="2044"/>
                    <a:pt x="1679" y="2044"/>
                  </a:cubicBezTo>
                  <a:cubicBezTo>
                    <a:pt x="1542" y="2044"/>
                    <a:pt x="1405" y="2024"/>
                    <a:pt x="1336" y="1862"/>
                  </a:cubicBezTo>
                  <a:cubicBezTo>
                    <a:pt x="837" y="688"/>
                    <a:pt x="837" y="688"/>
                    <a:pt x="837" y="688"/>
                  </a:cubicBezTo>
                  <a:cubicBezTo>
                    <a:pt x="819" y="654"/>
                    <a:pt x="805" y="639"/>
                    <a:pt x="791" y="639"/>
                  </a:cubicBezTo>
                  <a:cubicBezTo>
                    <a:pt x="779" y="639"/>
                    <a:pt x="757" y="645"/>
                    <a:pt x="745" y="696"/>
                  </a:cubicBezTo>
                  <a:cubicBezTo>
                    <a:pt x="463" y="2021"/>
                    <a:pt x="463" y="2021"/>
                    <a:pt x="463" y="2021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63" y="314"/>
                    <a:pt x="363" y="314"/>
                    <a:pt x="363" y="314"/>
                  </a:cubicBezTo>
                  <a:cubicBezTo>
                    <a:pt x="414" y="68"/>
                    <a:pt x="597" y="0"/>
                    <a:pt x="808" y="0"/>
                  </a:cubicBezTo>
                  <a:cubicBezTo>
                    <a:pt x="951" y="0"/>
                    <a:pt x="1082" y="37"/>
                    <a:pt x="1139" y="171"/>
                  </a:cubicBezTo>
                  <a:cubicBezTo>
                    <a:pt x="1645" y="1356"/>
                    <a:pt x="1645" y="1356"/>
                    <a:pt x="1645" y="1356"/>
                  </a:cubicBezTo>
                  <a:cubicBezTo>
                    <a:pt x="1653" y="1376"/>
                    <a:pt x="1659" y="1405"/>
                    <a:pt x="1685" y="1405"/>
                  </a:cubicBezTo>
                  <a:cubicBezTo>
                    <a:pt x="1716" y="1405"/>
                    <a:pt x="1725" y="1370"/>
                    <a:pt x="1728" y="1356"/>
                  </a:cubicBezTo>
                  <a:cubicBezTo>
                    <a:pt x="2010" y="22"/>
                    <a:pt x="2010" y="22"/>
                    <a:pt x="2010" y="22"/>
                  </a:cubicBezTo>
                  <a:cubicBezTo>
                    <a:pt x="2473" y="22"/>
                    <a:pt x="2473" y="22"/>
                    <a:pt x="2473" y="22"/>
                  </a:cubicBezTo>
                  <a:lnTo>
                    <a:pt x="2110" y="17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52828D2F-D1DE-1445-90F1-E3D3105B72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0769" y="785218"/>
              <a:ext cx="617538" cy="571500"/>
            </a:xfrm>
            <a:custGeom>
              <a:avLst/>
              <a:gdLst>
                <a:gd name="T0" fmla="*/ 522 w 1653"/>
                <a:gd name="T1" fmla="*/ 1530 h 1530"/>
                <a:gd name="T2" fmla="*/ 0 w 1653"/>
                <a:gd name="T3" fmla="*/ 1068 h 1530"/>
                <a:gd name="T4" fmla="*/ 51 w 1653"/>
                <a:gd name="T5" fmla="*/ 682 h 1530"/>
                <a:gd name="T6" fmla="*/ 956 w 1653"/>
                <a:gd name="T7" fmla="*/ 0 h 1530"/>
                <a:gd name="T8" fmla="*/ 1653 w 1653"/>
                <a:gd name="T9" fmla="*/ 457 h 1530"/>
                <a:gd name="T10" fmla="*/ 1624 w 1653"/>
                <a:gd name="T11" fmla="*/ 665 h 1530"/>
                <a:gd name="T12" fmla="*/ 1322 w 1653"/>
                <a:gd name="T13" fmla="*/ 922 h 1530"/>
                <a:gd name="T14" fmla="*/ 468 w 1653"/>
                <a:gd name="T15" fmla="*/ 922 h 1530"/>
                <a:gd name="T16" fmla="*/ 456 w 1653"/>
                <a:gd name="T17" fmla="*/ 1031 h 1530"/>
                <a:gd name="T18" fmla="*/ 711 w 1653"/>
                <a:gd name="T19" fmla="*/ 1211 h 1530"/>
                <a:gd name="T20" fmla="*/ 1447 w 1653"/>
                <a:gd name="T21" fmla="*/ 1211 h 1530"/>
                <a:gd name="T22" fmla="*/ 1379 w 1653"/>
                <a:gd name="T23" fmla="*/ 1530 h 1530"/>
                <a:gd name="T24" fmla="*/ 522 w 1653"/>
                <a:gd name="T25" fmla="*/ 1530 h 1530"/>
                <a:gd name="T26" fmla="*/ 1088 w 1653"/>
                <a:gd name="T27" fmla="*/ 614 h 1530"/>
                <a:gd name="T28" fmla="*/ 1190 w 1653"/>
                <a:gd name="T29" fmla="*/ 522 h 1530"/>
                <a:gd name="T30" fmla="*/ 1196 w 1653"/>
                <a:gd name="T31" fmla="*/ 482 h 1530"/>
                <a:gd name="T32" fmla="*/ 916 w 1653"/>
                <a:gd name="T33" fmla="*/ 320 h 1530"/>
                <a:gd name="T34" fmla="*/ 534 w 1653"/>
                <a:gd name="T35" fmla="*/ 614 h 1530"/>
                <a:gd name="T36" fmla="*/ 1088 w 1653"/>
                <a:gd name="T37" fmla="*/ 614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53" h="1530">
                  <a:moveTo>
                    <a:pt x="522" y="1530"/>
                  </a:moveTo>
                  <a:cubicBezTo>
                    <a:pt x="157" y="1530"/>
                    <a:pt x="0" y="1382"/>
                    <a:pt x="0" y="1068"/>
                  </a:cubicBezTo>
                  <a:cubicBezTo>
                    <a:pt x="0" y="965"/>
                    <a:pt x="20" y="819"/>
                    <a:pt x="51" y="682"/>
                  </a:cubicBezTo>
                  <a:cubicBezTo>
                    <a:pt x="188" y="80"/>
                    <a:pt x="368" y="0"/>
                    <a:pt x="956" y="0"/>
                  </a:cubicBezTo>
                  <a:cubicBezTo>
                    <a:pt x="1382" y="0"/>
                    <a:pt x="1653" y="100"/>
                    <a:pt x="1653" y="457"/>
                  </a:cubicBezTo>
                  <a:cubicBezTo>
                    <a:pt x="1653" y="517"/>
                    <a:pt x="1642" y="588"/>
                    <a:pt x="1624" y="665"/>
                  </a:cubicBezTo>
                  <a:cubicBezTo>
                    <a:pt x="1587" y="836"/>
                    <a:pt x="1507" y="922"/>
                    <a:pt x="1322" y="922"/>
                  </a:cubicBezTo>
                  <a:cubicBezTo>
                    <a:pt x="468" y="922"/>
                    <a:pt x="468" y="922"/>
                    <a:pt x="468" y="922"/>
                  </a:cubicBezTo>
                  <a:cubicBezTo>
                    <a:pt x="459" y="962"/>
                    <a:pt x="456" y="999"/>
                    <a:pt x="456" y="1031"/>
                  </a:cubicBezTo>
                  <a:cubicBezTo>
                    <a:pt x="456" y="1148"/>
                    <a:pt x="519" y="1211"/>
                    <a:pt x="711" y="1211"/>
                  </a:cubicBezTo>
                  <a:cubicBezTo>
                    <a:pt x="1447" y="1211"/>
                    <a:pt x="1447" y="1211"/>
                    <a:pt x="1447" y="1211"/>
                  </a:cubicBezTo>
                  <a:cubicBezTo>
                    <a:pt x="1379" y="1530"/>
                    <a:pt x="1379" y="1530"/>
                    <a:pt x="1379" y="1530"/>
                  </a:cubicBezTo>
                  <a:lnTo>
                    <a:pt x="522" y="1530"/>
                  </a:lnTo>
                  <a:close/>
                  <a:moveTo>
                    <a:pt x="1088" y="614"/>
                  </a:moveTo>
                  <a:cubicBezTo>
                    <a:pt x="1167" y="614"/>
                    <a:pt x="1182" y="560"/>
                    <a:pt x="1190" y="522"/>
                  </a:cubicBezTo>
                  <a:cubicBezTo>
                    <a:pt x="1193" y="508"/>
                    <a:pt x="1196" y="494"/>
                    <a:pt x="1196" y="482"/>
                  </a:cubicBezTo>
                  <a:cubicBezTo>
                    <a:pt x="1196" y="360"/>
                    <a:pt x="1045" y="320"/>
                    <a:pt x="916" y="320"/>
                  </a:cubicBezTo>
                  <a:cubicBezTo>
                    <a:pt x="685" y="320"/>
                    <a:pt x="582" y="391"/>
                    <a:pt x="534" y="614"/>
                  </a:cubicBezTo>
                  <a:lnTo>
                    <a:pt x="1088" y="6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0A95B98-0EBF-B743-B3BC-91755A43B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5931" y="609005"/>
              <a:ext cx="804863" cy="763588"/>
            </a:xfrm>
            <a:custGeom>
              <a:avLst/>
              <a:gdLst>
                <a:gd name="T0" fmla="*/ 1373 w 2153"/>
                <a:gd name="T1" fmla="*/ 1233 h 2044"/>
                <a:gd name="T2" fmla="*/ 1639 w 2153"/>
                <a:gd name="T3" fmla="*/ 0 h 2044"/>
                <a:gd name="T4" fmla="*/ 2153 w 2153"/>
                <a:gd name="T5" fmla="*/ 0 h 2044"/>
                <a:gd name="T6" fmla="*/ 1881 w 2153"/>
                <a:gd name="T7" fmla="*/ 1259 h 2044"/>
                <a:gd name="T8" fmla="*/ 825 w 2153"/>
                <a:gd name="T9" fmla="*/ 2044 h 2044"/>
                <a:gd name="T10" fmla="*/ 0 w 2153"/>
                <a:gd name="T11" fmla="*/ 1442 h 2044"/>
                <a:gd name="T12" fmla="*/ 20 w 2153"/>
                <a:gd name="T13" fmla="*/ 1259 h 2044"/>
                <a:gd name="T14" fmla="*/ 291 w 2153"/>
                <a:gd name="T15" fmla="*/ 0 h 2044"/>
                <a:gd name="T16" fmla="*/ 805 w 2153"/>
                <a:gd name="T17" fmla="*/ 0 h 2044"/>
                <a:gd name="T18" fmla="*/ 539 w 2153"/>
                <a:gd name="T19" fmla="*/ 1233 h 2044"/>
                <a:gd name="T20" fmla="*/ 522 w 2153"/>
                <a:gd name="T21" fmla="*/ 1373 h 2044"/>
                <a:gd name="T22" fmla="*/ 871 w 2153"/>
                <a:gd name="T23" fmla="*/ 1644 h 2044"/>
                <a:gd name="T24" fmla="*/ 1373 w 2153"/>
                <a:gd name="T25" fmla="*/ 123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3" h="2044">
                  <a:moveTo>
                    <a:pt x="1373" y="1233"/>
                  </a:moveTo>
                  <a:cubicBezTo>
                    <a:pt x="1639" y="0"/>
                    <a:pt x="1639" y="0"/>
                    <a:pt x="1639" y="0"/>
                  </a:cubicBezTo>
                  <a:cubicBezTo>
                    <a:pt x="2153" y="0"/>
                    <a:pt x="2153" y="0"/>
                    <a:pt x="2153" y="0"/>
                  </a:cubicBezTo>
                  <a:cubicBezTo>
                    <a:pt x="1881" y="1259"/>
                    <a:pt x="1881" y="1259"/>
                    <a:pt x="1881" y="1259"/>
                  </a:cubicBezTo>
                  <a:cubicBezTo>
                    <a:pt x="1747" y="1884"/>
                    <a:pt x="1439" y="2044"/>
                    <a:pt x="825" y="2044"/>
                  </a:cubicBezTo>
                  <a:cubicBezTo>
                    <a:pt x="317" y="2044"/>
                    <a:pt x="0" y="1844"/>
                    <a:pt x="0" y="1442"/>
                  </a:cubicBezTo>
                  <a:cubicBezTo>
                    <a:pt x="0" y="1379"/>
                    <a:pt x="8" y="1316"/>
                    <a:pt x="20" y="1259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805" y="0"/>
                    <a:pt x="805" y="0"/>
                    <a:pt x="805" y="0"/>
                  </a:cubicBezTo>
                  <a:cubicBezTo>
                    <a:pt x="539" y="1233"/>
                    <a:pt x="539" y="1233"/>
                    <a:pt x="539" y="1233"/>
                  </a:cubicBezTo>
                  <a:cubicBezTo>
                    <a:pt x="528" y="1284"/>
                    <a:pt x="522" y="1333"/>
                    <a:pt x="522" y="1373"/>
                  </a:cubicBezTo>
                  <a:cubicBezTo>
                    <a:pt x="522" y="1561"/>
                    <a:pt x="636" y="1644"/>
                    <a:pt x="871" y="1644"/>
                  </a:cubicBezTo>
                  <a:cubicBezTo>
                    <a:pt x="1156" y="1644"/>
                    <a:pt x="1313" y="1519"/>
                    <a:pt x="1373" y="12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867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42043" y="3562588"/>
            <a:ext cx="11882742" cy="292923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8F728156-0D85-A947-BB26-9D36B63567B6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42043" y="94080"/>
            <a:ext cx="10395044" cy="4570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>
              <a:defRPr sz="28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F511A716-0456-A74E-ADF0-9B458C441A5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052560" y="6586966"/>
            <a:ext cx="2307320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40" tIns="45720" rIns="91440" bIns="4572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© NeU</a:t>
            </a:r>
            <a:r>
              <a:rPr kumimoji="0" lang="ja-JP" altLang="en-US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 </a:t>
            </a:r>
            <a:r>
              <a:rPr kumimoji="0" lang="en-US" altLang="ja-JP" sz="800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pitchFamily="50" charset="-128"/>
              </a:rPr>
              <a:t>Corporation 2023.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4444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39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67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67">
          <a:solidFill>
            <a:schemeClr val="bg1"/>
          </a:solidFill>
          <a:latin typeface="Impact" pitchFamily="34" charset="0"/>
          <a:ea typeface="HGPｺﾞｼｯｸE" pitchFamily="50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67">
          <a:solidFill>
            <a:schemeClr val="bg1"/>
          </a:solidFill>
          <a:latin typeface="Impact" pitchFamily="34" charset="0"/>
          <a:ea typeface="HGPｺﾞｼｯｸE" pitchFamily="50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67">
          <a:solidFill>
            <a:schemeClr val="bg1"/>
          </a:solidFill>
          <a:latin typeface="Impact" pitchFamily="34" charset="0"/>
          <a:ea typeface="HGPｺﾞｼｯｸE" pitchFamily="50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67">
          <a:solidFill>
            <a:schemeClr val="bg1"/>
          </a:solidFill>
          <a:latin typeface="Impact" pitchFamily="34" charset="0"/>
          <a:ea typeface="HGPｺﾞｼｯｸE" pitchFamily="50" charset="-128"/>
        </a:defRPr>
      </a:lvl5pPr>
      <a:lvl6pPr marL="45718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67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3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67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5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67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75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67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891" marR="0" indent="-342891" algn="l" defTabSz="914377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kumimoji="1" sz="3200" baseline="0">
          <a:solidFill>
            <a:schemeClr val="tx1"/>
          </a:solidFill>
          <a:latin typeface="Verdana" panose="020B0604030504040204" pitchFamily="34" charset="0"/>
          <a:ea typeface="Meiryo UI" panose="020B0604030504040204" pitchFamily="50" charset="-128"/>
          <a:cs typeface="+mn-cs"/>
        </a:defRPr>
      </a:lvl1pPr>
      <a:lvl2pPr marL="742932" marR="0" indent="-285744" algn="l" defTabSz="914377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kumimoji="1" sz="2800" baseline="0">
          <a:solidFill>
            <a:schemeClr val="tx1">
              <a:lumMod val="50000"/>
              <a:lumOff val="50000"/>
            </a:schemeClr>
          </a:solidFill>
          <a:latin typeface="Verdana" panose="020B0604030504040204" pitchFamily="34" charset="0"/>
          <a:ea typeface="Meiryo UI" panose="020B0604030504040204" pitchFamily="50" charset="-128"/>
        </a:defRPr>
      </a:lvl2pPr>
      <a:lvl3pPr marL="1142971" marR="0" indent="-228594" algn="l" defTabSz="914377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kumimoji="1" sz="2400" baseline="0">
          <a:solidFill>
            <a:schemeClr val="tx1">
              <a:lumMod val="50000"/>
              <a:lumOff val="50000"/>
            </a:schemeClr>
          </a:solidFill>
          <a:latin typeface="Verdana" panose="020B0604030504040204" pitchFamily="34" charset="0"/>
          <a:ea typeface="Meiryo UI" panose="020B0604030504040204" pitchFamily="50" charset="-128"/>
        </a:defRPr>
      </a:lvl3pPr>
      <a:lvl4pPr marL="1600160" marR="0" indent="-228594" algn="l" defTabSz="914377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kumimoji="1" sz="2000" baseline="0">
          <a:solidFill>
            <a:schemeClr val="tx1">
              <a:lumMod val="50000"/>
              <a:lumOff val="50000"/>
            </a:schemeClr>
          </a:solidFill>
          <a:latin typeface="Verdana" panose="020B0604030504040204" pitchFamily="34" charset="0"/>
          <a:ea typeface="Meiryo UI" panose="020B0604030504040204" pitchFamily="50" charset="-128"/>
        </a:defRPr>
      </a:lvl4pPr>
      <a:lvl5pPr marL="2057349" marR="0" indent="-228594" algn="l" defTabSz="914377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/>
        <a:defRPr kumimoji="1" sz="2000" baseline="0">
          <a:solidFill>
            <a:schemeClr val="tx1">
              <a:lumMod val="50000"/>
              <a:lumOff val="50000"/>
            </a:schemeClr>
          </a:solidFill>
          <a:latin typeface="Verdana" panose="020B0604030504040204" pitchFamily="34" charset="0"/>
          <a:ea typeface="Meiryo UI" panose="020B0604030504040204" pitchFamily="50" charset="-128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5E3EC8-92B3-82F1-56DB-59CE060BE4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06009" y="2762250"/>
            <a:ext cx="2434820" cy="2223686"/>
          </a:xfrm>
        </p:spPr>
        <p:txBody>
          <a:bodyPr/>
          <a:lstStyle/>
          <a:p>
            <a:r>
              <a:rPr lang="en-JP" dirty="0"/>
              <a:t>2023.01.19</a:t>
            </a:r>
          </a:p>
          <a:p>
            <a:r>
              <a:rPr lang="en-JP" dirty="0"/>
              <a:t>人見 徹</a:t>
            </a:r>
          </a:p>
          <a:p>
            <a:endParaRPr lang="en-JP" dirty="0"/>
          </a:p>
          <a:p>
            <a:r>
              <a:rPr lang="en-JP" dirty="0"/>
              <a:t>株式会社NeU	</a:t>
            </a:r>
          </a:p>
          <a:p>
            <a:r>
              <a:rPr lang="en-JP" dirty="0"/>
              <a:t>ニューロマーケティング</a:t>
            </a:r>
          </a:p>
          <a:p>
            <a:r>
              <a:rPr lang="en-JP" dirty="0"/>
              <a:t>ビジネスユニット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9950D9-E728-8094-5B36-979EC3F78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978" y="1688795"/>
            <a:ext cx="7100047" cy="931024"/>
          </a:xfrm>
        </p:spPr>
        <p:txBody>
          <a:bodyPr/>
          <a:lstStyle/>
          <a:p>
            <a:r>
              <a:rPr lang="en-JP" dirty="0"/>
              <a:t>東京都市大 「ビジネスデータ解析」</a:t>
            </a:r>
            <a:br>
              <a:rPr lang="en-JP" dirty="0"/>
            </a:br>
            <a:r>
              <a:rPr lang="en-JP" dirty="0"/>
              <a:t>- データ解析の実践 -</a:t>
            </a:r>
          </a:p>
        </p:txBody>
      </p:sp>
    </p:spTree>
    <p:extLst>
      <p:ext uri="{BB962C8B-B14F-4D97-AF65-F5344CB8AC3E}">
        <p14:creationId xmlns:p14="http://schemas.microsoft.com/office/powerpoint/2010/main" val="263189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CFD71-AB35-F2CA-4BB0-689C358F2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33F7F-884B-0FAA-C5D7-C8E2E66F1F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4785" y="2100425"/>
            <a:ext cx="2379498" cy="1390894"/>
          </a:xfrm>
        </p:spPr>
        <p:txBody>
          <a:bodyPr/>
          <a:lstStyle/>
          <a:p>
            <a:r>
              <a:rPr lang="en-JP" dirty="0"/>
              <a:t>自己紹介</a:t>
            </a:r>
          </a:p>
          <a:p>
            <a:r>
              <a:rPr lang="en-JP" dirty="0"/>
              <a:t>解析の話の前に・・・</a:t>
            </a:r>
          </a:p>
          <a:p>
            <a:r>
              <a:rPr lang="en-JP" dirty="0"/>
              <a:t>解析の話</a:t>
            </a:r>
          </a:p>
          <a:p>
            <a:r>
              <a:rPr lang="en-JP" dirty="0"/>
              <a:t>最後に</a:t>
            </a:r>
          </a:p>
        </p:txBody>
      </p:sp>
    </p:spTree>
    <p:extLst>
      <p:ext uri="{BB962C8B-B14F-4D97-AF65-F5344CB8AC3E}">
        <p14:creationId xmlns:p14="http://schemas.microsoft.com/office/powerpoint/2010/main" val="292594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B2B451-C97F-D61B-0D96-90D9CA1B70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JP" dirty="0"/>
          </a:p>
          <a:p>
            <a:pPr marL="0" indent="0">
              <a:buNone/>
            </a:pPr>
            <a:r>
              <a:rPr lang="en-JP" dirty="0"/>
              <a:t>名前：</a:t>
            </a:r>
            <a:r>
              <a:rPr lang="en-JP" sz="2800" dirty="0"/>
              <a:t>人見 徹</a:t>
            </a:r>
          </a:p>
          <a:p>
            <a:pPr marL="0" indent="0">
              <a:buNone/>
            </a:pPr>
            <a:endParaRPr lang="en-JP" dirty="0"/>
          </a:p>
          <a:p>
            <a:pPr marL="0" indent="0">
              <a:buNone/>
            </a:pPr>
            <a:r>
              <a:rPr lang="en-JP" sz="2000" dirty="0"/>
              <a:t>【経歴】</a:t>
            </a:r>
          </a:p>
          <a:p>
            <a:pPr marL="0" indent="0">
              <a:buNone/>
            </a:pPr>
            <a:r>
              <a:rPr lang="en-JP" dirty="0"/>
              <a:t>現職：データサイエンティスト兼マネージャー @ 株式会社NeU</a:t>
            </a:r>
          </a:p>
          <a:p>
            <a:pPr marL="0" indent="0">
              <a:buNone/>
            </a:pPr>
            <a:endParaRPr lang="en-JP" sz="1100" dirty="0"/>
          </a:p>
          <a:p>
            <a:pPr marL="0" indent="0">
              <a:buNone/>
            </a:pPr>
            <a:r>
              <a:rPr lang="en-JP" sz="1600" dirty="0"/>
              <a:t>千葉県出身</a:t>
            </a:r>
          </a:p>
          <a:p>
            <a:pPr marL="0" indent="0">
              <a:buNone/>
            </a:pPr>
            <a:r>
              <a:rPr lang="en-JP" sz="1600" dirty="0"/>
              <a:t>東京外国語大学 英語専攻 </a:t>
            </a:r>
            <a:r>
              <a:rPr lang="en-JP" sz="1600" dirty="0">
                <a:sym typeface="Wingdings" pitchFamily="2" charset="2"/>
              </a:rPr>
              <a:t> 英語教育学（MA）</a:t>
            </a:r>
          </a:p>
          <a:p>
            <a:pPr marL="0" indent="0">
              <a:buNone/>
            </a:pPr>
            <a:r>
              <a:rPr lang="en-JP" sz="1600" dirty="0"/>
              <a:t>Donders Institute for Brain, Cognition</a:t>
            </a:r>
            <a:r>
              <a:rPr lang="en-US" sz="1600" dirty="0"/>
              <a:t> and </a:t>
            </a:r>
            <a:r>
              <a:rPr lang="en-US" sz="1600" dirty="0" err="1"/>
              <a:t>Behaviour（オランダ</a:t>
            </a:r>
            <a:r>
              <a:rPr lang="en-US" sz="1600" dirty="0"/>
              <a:t>） </a:t>
            </a:r>
            <a:r>
              <a:rPr lang="en-US" sz="1600" dirty="0" err="1"/>
              <a:t>認知神経科学（MSc</a:t>
            </a:r>
            <a:r>
              <a:rPr lang="en-US" sz="1600" dirty="0"/>
              <a:t>）</a:t>
            </a:r>
          </a:p>
          <a:p>
            <a:pPr marL="0" indent="0">
              <a:buNone/>
            </a:pPr>
            <a:r>
              <a:rPr lang="ja-JP" altLang="en-US" sz="1600"/>
              <a:t>専門：第二言語習得理論、神経言語学、バイリンガリズム</a:t>
            </a:r>
            <a:endParaRPr lang="en-JP" dirty="0"/>
          </a:p>
          <a:p>
            <a:pPr marL="0" marR="0" lvl="0" indent="0" algn="l" defTabSz="91437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JP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indent="0">
              <a:buNone/>
            </a:pPr>
            <a:r>
              <a:rPr lang="en-JP" sz="2000" dirty="0"/>
              <a:t>【Extra】</a:t>
            </a:r>
          </a:p>
          <a:p>
            <a:pPr marL="0" indent="0">
              <a:buNone/>
            </a:pPr>
            <a:r>
              <a:rPr lang="en-JP" sz="1600" dirty="0"/>
              <a:t>こんなこともやってました：英語教員@埼玉県の高校（1年）</a:t>
            </a:r>
          </a:p>
          <a:p>
            <a:pPr marL="0" indent="0">
              <a:buNone/>
            </a:pPr>
            <a:r>
              <a:rPr lang="en-JP" sz="1600" dirty="0"/>
              <a:t>ドラム（大学で軽音サークル、オランダでもバンド組んでました）</a:t>
            </a:r>
          </a:p>
          <a:p>
            <a:pPr marL="0" indent="0">
              <a:buNone/>
            </a:pPr>
            <a:r>
              <a:rPr lang="en-JP" sz="1600" dirty="0"/>
              <a:t>奥さんがインドネシア人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6CDBD6-943E-578A-5B6D-6A119FEF6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自己紹介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237A9F-9E17-7E37-B65D-15DB215291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JP" dirty="0"/>
          </a:p>
          <a:p>
            <a:pPr marL="0" indent="0">
              <a:buNone/>
            </a:pPr>
            <a:endParaRPr lang="en-JP" dirty="0"/>
          </a:p>
          <a:p>
            <a:pPr marL="0" indent="0">
              <a:buNone/>
            </a:pPr>
            <a:endParaRPr lang="en-JP" dirty="0"/>
          </a:p>
          <a:p>
            <a:pPr marL="0" indent="0">
              <a:buNone/>
            </a:pPr>
            <a:r>
              <a:rPr lang="en-JP" dirty="0"/>
              <a:t>【データサイエンティスト】</a:t>
            </a:r>
          </a:p>
          <a:p>
            <a:pPr marL="0" indent="0">
              <a:buNone/>
            </a:pPr>
            <a:endParaRPr lang="en-JP" dirty="0"/>
          </a:p>
          <a:p>
            <a:pPr marL="0" indent="0">
              <a:buNone/>
            </a:pPr>
            <a:endParaRPr lang="en-JP" dirty="0"/>
          </a:p>
          <a:p>
            <a:pPr marL="0" indent="0">
              <a:buNone/>
            </a:pPr>
            <a:r>
              <a:rPr lang="en-JP" dirty="0"/>
              <a:t>学部時代</a:t>
            </a:r>
          </a:p>
          <a:p>
            <a:pPr marL="0" indent="0">
              <a:buNone/>
            </a:pPr>
            <a:r>
              <a:rPr lang="en-JP" dirty="0"/>
              <a:t>データサイエンス？は？</a:t>
            </a:r>
          </a:p>
          <a:p>
            <a:pPr marL="0" indent="0">
              <a:buNone/>
            </a:pPr>
            <a:r>
              <a:rPr lang="en-JP" dirty="0"/>
              <a:t>21歳（学部3年） R</a:t>
            </a:r>
            <a:r>
              <a:rPr lang="ja-JP" altLang="en-US"/>
              <a:t>との出会い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41592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AD8969-F7D0-439E-A7BF-71B1D7326D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JP" dirty="0"/>
              <a:t>統計解析プログラム</a:t>
            </a:r>
          </a:p>
          <a:p>
            <a:pPr lvl="1"/>
            <a:r>
              <a:rPr lang="en-JP"/>
              <a:t>モデリング・可視化に強み</a:t>
            </a:r>
          </a:p>
          <a:p>
            <a:pPr lvl="1"/>
            <a:endParaRPr lang="en-JP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E6E584-85F9-ECA6-E009-BF87BB66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Rについて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BDFBF-F9F8-60F5-D501-3A1D115ED2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87562265"/>
      </p:ext>
    </p:extLst>
  </p:cSld>
  <p:clrMapOvr>
    <a:masterClrMapping/>
  </p:clrMapOvr>
</p:sld>
</file>

<file path=ppt/theme/theme1.xml><?xml version="1.0" encoding="utf-8"?>
<a:theme xmlns:a="http://schemas.openxmlformats.org/drawingml/2006/main" name="NeU_theme_mac_Hitomi_v2023.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itomi_NeU">
      <a:majorFont>
        <a:latin typeface="Verdana"/>
        <a:ea typeface="Meiryo UI"/>
        <a:cs typeface=""/>
      </a:majorFont>
      <a:minorFont>
        <a:latin typeface="Verdana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dirty="0"/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kumimoji="1" sz="18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U_theme_mac_Hitomi_v2023.1" id="{53B04160-01BF-C945-9993-F909729C50BB}" vid="{CAA5EDA0-8836-7942-89D8-B5965300EE5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NeU_theme_mac_Hitomi_v2023.1</Template>
  <TotalTime>239</TotalTime>
  <Words>134</Words>
  <Application>Microsoft Macintosh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Meiryo UI</vt:lpstr>
      <vt:lpstr>Arial</vt:lpstr>
      <vt:lpstr>Impact</vt:lpstr>
      <vt:lpstr>Verdana</vt:lpstr>
      <vt:lpstr>NeU_theme_mac_Hitomi_v2023.1</vt:lpstr>
      <vt:lpstr>東京都市大 「ビジネスデータ解析」 - データ解析の実践 -</vt:lpstr>
      <vt:lpstr>Contents</vt:lpstr>
      <vt:lpstr>自己紹介</vt:lpstr>
      <vt:lpstr>Rについて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東京都市大 「ビジネスデータ解析」 - データ解析の実践 -</dc:title>
  <dc:creator>人見　徹</dc:creator>
  <cp:lastModifiedBy>人見　徹</cp:lastModifiedBy>
  <cp:revision>5</cp:revision>
  <dcterms:created xsi:type="dcterms:W3CDTF">2023-01-13T05:34:26Z</dcterms:created>
  <dcterms:modified xsi:type="dcterms:W3CDTF">2023-01-13T09:33:37Z</dcterms:modified>
</cp:coreProperties>
</file>