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5E779-181E-46B9-A6A8-B14AB3699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E514F3-CC9B-420C-842C-94C77BCC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ED588-A823-4892-B84D-D27DD4EC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856EB-A048-45B3-96C4-622C18E3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113E03-B873-4E5A-9213-A5C37F99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02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CFC2F-640E-4578-AEFB-FE872E97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7E01C5-41FE-4354-8CA6-67299D8FC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27B3F-F4D5-45B2-9EAD-9D87654B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C1095-D588-4A22-8353-9B0AE9C8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B64E2-EB85-4B71-A5A5-2DA24013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51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F4868-88CE-46C6-B799-348B95C47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D69708-2A3E-4DCC-94C3-114E4B71C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E8382-8CFA-425E-9F2B-00A4592E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5F361-8F23-4FD1-BCC0-B792DBF1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C26D9-C2BA-440A-AFFE-E157CE33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7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D4A0A-0995-41FB-BAB0-01FDC3EB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D49BA0-5408-4F72-90F7-2B2DF6B3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340C5-677E-4DB9-850E-1AABED69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46B63-82BD-4AB9-B500-E2818089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FFC0A-56E4-4DD4-A0E6-C42E8DEB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5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4951C-8EB2-4AFC-8B1A-FF4410C9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11F21D-7D20-4F47-B954-2007A543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391A7E-510E-48B3-AB01-62734F3E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01760-8E9B-429F-B601-057B400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C4B14-577F-4689-9B41-7EA24157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55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BDDDA-C666-4046-9FB7-17995E79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179922-0DF2-47F1-871C-E16FC1D18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EC7099-D605-431C-A284-1F1F86E4B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9B13F2-8673-443E-A3A5-A8D4D057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FE3D5-F0CB-484F-921A-54F48761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0750A8-7AF7-4C46-9416-DC18B623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59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E81F8-4BE9-440D-8C91-3B146C3B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7C1905-B868-4151-9F22-FBF8EA30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7F90A8-0A0C-449B-A556-63AC5C776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E63469-52BC-4734-B68C-9C4DC26C2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BF6A79-0164-4554-B10B-EBD80824A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ADA54D-8FB5-49B8-8458-36D0EE21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4A966E-740F-402F-98D6-5CF0CF70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466CAA-D284-4AA1-BD19-53D21C56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54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35DEB-BFCC-401C-9D5F-B0AA8C7F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720533-47EF-4AE6-9A5A-C5D22F13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F67FAD-B22F-4615-9E0E-9C9E3754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D05A9C-EE6C-45AA-A32D-B08A5E09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28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0EDD64-C433-412F-9B50-E64745C0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DD5F68-D510-423C-A125-5D98A34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D58D01-E1CD-4080-B91D-3A61EC2E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20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4B411-1DCB-48EB-9D71-2BF31F89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ADC4D-5C2F-4764-9655-8C8AD7BE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912953-D6A7-49CB-B4C8-FC1244BA4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49E1F-1A37-46AB-A8C4-5A39470D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DC9F2E-5A0A-4094-9E66-3C07D07A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BB767B-603A-4639-BE1E-D9794F85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7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BEBD1-5206-44B1-9BEB-C24E9A85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DEB0A5-7C58-44D0-BD38-FAD4F52CC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BEA077-58DE-41DF-BF38-A6654FD74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03FE7D-2297-4956-ABD9-9A4F3AC1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C4E102-9BF1-4854-B9E0-7E8CE9B2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27BFB-5C94-476D-BB05-4F0C8BA4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40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0C8D0A-7B9B-4E94-9F38-3F17C5B3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97A96-82C0-45B1-ABA6-E85752F2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F8279-AC93-4207-B8C7-7E0E68B6D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6E0F-45CD-4C2F-9E72-52F5FECD9646}" type="datetimeFigureOut">
              <a:rPr kumimoji="1" lang="ja-JP" altLang="en-US" smtClean="0"/>
              <a:t>2021/11/8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C1A5D0-E738-4919-904E-EC8971AD2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6A484-962F-4CA4-A8EF-872FCB00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853D-9225-4064-8193-B323B3B55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0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ejuku.net/blog/8085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7D629-190E-47B5-91C4-1C7BDE331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ja-JP" b="1" dirty="0" err="1"/>
              <a:t>s</a:t>
            </a:r>
            <a:r>
              <a:rPr kumimoji="1" lang="en-US" altLang="ja-JP" b="1" dirty="0" err="1"/>
              <a:t>etting.json</a:t>
            </a:r>
            <a:r>
              <a:rPr kumimoji="1" lang="ja-JP" altLang="en-US" b="1" dirty="0"/>
              <a:t>の使い方</a:t>
            </a:r>
          </a:p>
        </p:txBody>
      </p:sp>
    </p:spTree>
    <p:extLst>
      <p:ext uri="{BB962C8B-B14F-4D97-AF65-F5344CB8AC3E}">
        <p14:creationId xmlns:p14="http://schemas.microsoft.com/office/powerpoint/2010/main" val="38831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2F6B46-CCAD-47E4-A329-43708E87F06F}"/>
              </a:ext>
            </a:extLst>
          </p:cNvPr>
          <p:cNvSpPr txBox="1"/>
          <p:nvPr/>
        </p:nvSpPr>
        <p:spPr>
          <a:xfrm>
            <a:off x="385891" y="436227"/>
            <a:ext cx="3254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json</a:t>
            </a:r>
            <a:r>
              <a:rPr kumimoji="1" lang="ja-JP" altLang="en-US" sz="2400" dirty="0"/>
              <a:t>ファイルについて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4B0C7D-D805-4983-AC77-307716603598}"/>
              </a:ext>
            </a:extLst>
          </p:cNvPr>
          <p:cNvSpPr txBox="1"/>
          <p:nvPr/>
        </p:nvSpPr>
        <p:spPr>
          <a:xfrm>
            <a:off x="385891" y="1260147"/>
            <a:ext cx="48934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-</a:t>
            </a:r>
            <a:r>
              <a:rPr kumimoji="1" lang="ja-JP" altLang="en-US" sz="1600" dirty="0"/>
              <a:t>構成</a:t>
            </a:r>
            <a:r>
              <a:rPr kumimoji="1" lang="en-US" altLang="ja-JP" sz="1600" dirty="0"/>
              <a:t>-</a:t>
            </a:r>
          </a:p>
          <a:p>
            <a:r>
              <a:rPr lang="ja-JP" altLang="en-US" sz="1600" dirty="0"/>
              <a:t>　</a:t>
            </a:r>
            <a:r>
              <a:rPr kumimoji="1" lang="en-US" altLang="ja-JP" sz="1600" dirty="0"/>
              <a:t>“</a:t>
            </a:r>
            <a:r>
              <a:rPr lang="ja-JP" altLang="en-US" sz="1600" dirty="0"/>
              <a:t>項目</a:t>
            </a:r>
            <a:r>
              <a:rPr kumimoji="1" lang="ja-JP" altLang="en-US" sz="1600" dirty="0"/>
              <a:t>名</a:t>
            </a:r>
            <a:r>
              <a:rPr kumimoji="1" lang="en-US" altLang="ja-JP" sz="1600" dirty="0"/>
              <a:t>”</a:t>
            </a:r>
            <a:r>
              <a:rPr kumimoji="1" lang="ja-JP" altLang="en-US" sz="1600" dirty="0"/>
              <a:t>　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　値</a:t>
            </a:r>
            <a:endParaRPr kumimoji="1" lang="en-US" altLang="ja-JP" sz="1600" dirty="0"/>
          </a:p>
          <a:p>
            <a:r>
              <a:rPr lang="ja-JP" altLang="en-US" sz="1600" dirty="0"/>
              <a:t>　区切り文字　</a:t>
            </a:r>
            <a:r>
              <a:rPr lang="en-US" altLang="ja-JP" sz="1600" dirty="0"/>
              <a:t>,(</a:t>
            </a:r>
            <a:r>
              <a:rPr lang="ja-JP" altLang="en-US" sz="1600" dirty="0"/>
              <a:t>コンマ</a:t>
            </a:r>
            <a:r>
              <a:rPr lang="en-US" altLang="ja-JP" sz="1600" dirty="0"/>
              <a:t>)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-</a:t>
            </a:r>
            <a:r>
              <a:rPr kumimoji="1" lang="ja-JP" altLang="en-US" sz="1600" dirty="0"/>
              <a:t>記載ルール</a:t>
            </a:r>
            <a:r>
              <a:rPr kumimoji="1" lang="en-US" altLang="ja-JP" sz="1600" dirty="0"/>
              <a:t>-</a:t>
            </a:r>
          </a:p>
          <a:p>
            <a:r>
              <a:rPr lang="ja-JP" altLang="en-US" sz="1600" dirty="0"/>
              <a:t>　</a:t>
            </a:r>
            <a:r>
              <a:rPr lang="ja-JP" altLang="en-US" sz="1600" dirty="0">
                <a:highlight>
                  <a:srgbClr val="FFFF00"/>
                </a:highlight>
              </a:rPr>
              <a:t>文字列 </a:t>
            </a:r>
            <a:r>
              <a:rPr lang="en-US" altLang="ja-JP" sz="1600" dirty="0">
                <a:highlight>
                  <a:srgbClr val="FFFF00"/>
                </a:highlight>
              </a:rPr>
              <a:t>:</a:t>
            </a:r>
            <a:r>
              <a:rPr lang="ja-JP" altLang="en-US" sz="1600" dirty="0">
                <a:highlight>
                  <a:srgbClr val="FFFF00"/>
                </a:highlight>
              </a:rPr>
              <a:t> </a:t>
            </a:r>
            <a:r>
              <a:rPr lang="en-US" altLang="ja-JP" sz="1600" dirty="0">
                <a:highlight>
                  <a:srgbClr val="FFFF00"/>
                </a:highlight>
              </a:rPr>
              <a:t>””(</a:t>
            </a:r>
            <a:r>
              <a:rPr lang="ja-JP" altLang="en-US" sz="1600" dirty="0">
                <a:highlight>
                  <a:srgbClr val="FFFF00"/>
                </a:highlight>
              </a:rPr>
              <a:t>ダブルクォーテーション</a:t>
            </a:r>
            <a:r>
              <a:rPr lang="en-US" altLang="ja-JP" sz="1600" dirty="0">
                <a:highlight>
                  <a:srgbClr val="FFFF00"/>
                </a:highlight>
              </a:rPr>
              <a:t>)</a:t>
            </a:r>
            <a:r>
              <a:rPr lang="ja-JP" altLang="en-US" sz="1600" dirty="0">
                <a:highlight>
                  <a:srgbClr val="FFFF00"/>
                </a:highlight>
              </a:rPr>
              <a:t>で囲む</a:t>
            </a:r>
            <a:endParaRPr lang="en-US" altLang="ja-JP" sz="1600" dirty="0">
              <a:highlight>
                <a:srgbClr val="FFFF00"/>
              </a:highlight>
            </a:endParaRPr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>
                <a:highlight>
                  <a:srgbClr val="FFFF00"/>
                </a:highlight>
              </a:rPr>
              <a:t>数値　 </a:t>
            </a:r>
            <a:r>
              <a:rPr kumimoji="1" lang="en-US" altLang="ja-JP" sz="1600" dirty="0">
                <a:highlight>
                  <a:srgbClr val="FFFF00"/>
                </a:highlight>
              </a:rPr>
              <a:t>:</a:t>
            </a:r>
            <a:r>
              <a:rPr kumimoji="1" lang="ja-JP" altLang="en-US" sz="1600" dirty="0">
                <a:highlight>
                  <a:srgbClr val="FFFF00"/>
                </a:highlight>
              </a:rPr>
              <a:t> そのまま記載</a:t>
            </a:r>
            <a:endParaRPr kumimoji="1" lang="en-US" altLang="ja-JP" sz="1600" dirty="0">
              <a:highlight>
                <a:srgbClr val="FFFF00"/>
              </a:highlight>
            </a:endParaRPr>
          </a:p>
          <a:p>
            <a:r>
              <a:rPr lang="ja-JP" altLang="en-US" sz="1600" dirty="0"/>
              <a:t>　真偽値 </a:t>
            </a:r>
            <a:r>
              <a:rPr lang="en-US" altLang="ja-JP" sz="1600" dirty="0"/>
              <a:t>:</a:t>
            </a:r>
            <a:r>
              <a:rPr lang="ja-JP" altLang="en-US" sz="1600" dirty="0"/>
              <a:t> </a:t>
            </a:r>
            <a:r>
              <a:rPr lang="en-US" altLang="ja-JP" sz="1600" dirty="0"/>
              <a:t>true(yes</a:t>
            </a:r>
            <a:r>
              <a:rPr lang="ja-JP" altLang="en-US" sz="1600" dirty="0"/>
              <a:t>の意</a:t>
            </a:r>
            <a:r>
              <a:rPr lang="en-US" altLang="ja-JP" sz="1600" dirty="0"/>
              <a:t>)</a:t>
            </a:r>
            <a:r>
              <a:rPr lang="ja-JP" altLang="en-US" sz="1600" dirty="0"/>
              <a:t>、</a:t>
            </a:r>
            <a:r>
              <a:rPr lang="en-US" altLang="ja-JP" sz="1600" dirty="0"/>
              <a:t>false(no</a:t>
            </a:r>
            <a:r>
              <a:rPr lang="ja-JP" altLang="en-US" sz="1600" dirty="0"/>
              <a:t>の意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　空の値 </a:t>
            </a:r>
            <a:r>
              <a:rPr lang="en-US" altLang="ja-JP" sz="1600" dirty="0"/>
              <a:t>:</a:t>
            </a:r>
            <a:r>
              <a:rPr lang="ja-JP" altLang="en-US" sz="1600" dirty="0"/>
              <a:t> </a:t>
            </a:r>
            <a:r>
              <a:rPr lang="en-US" altLang="ja-JP" sz="1600" dirty="0"/>
              <a:t>null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-</a:t>
            </a:r>
            <a:r>
              <a:rPr lang="ja-JP" altLang="en-US" sz="1600" dirty="0"/>
              <a:t>参考サイト</a:t>
            </a:r>
            <a:r>
              <a:rPr lang="en-US" altLang="ja-JP" sz="1600" dirty="0"/>
              <a:t>-</a:t>
            </a:r>
          </a:p>
          <a:p>
            <a:r>
              <a:rPr lang="en-US" altLang="ja-JP" sz="1600" dirty="0">
                <a:hlinkClick r:id="rId2"/>
              </a:rPr>
              <a:t>JSON</a:t>
            </a:r>
            <a:r>
              <a:rPr lang="ja-JP" altLang="en-US" sz="1600" dirty="0">
                <a:hlinkClick r:id="rId2"/>
              </a:rPr>
              <a:t>フォーマットとは</a:t>
            </a:r>
            <a:r>
              <a:rPr lang="en-US" altLang="ja-JP" sz="1600" dirty="0">
                <a:hlinkClick r:id="rId2"/>
              </a:rPr>
              <a:t>?</a:t>
            </a:r>
            <a:r>
              <a:rPr lang="ja-JP" altLang="en-US" sz="1600" dirty="0">
                <a:hlinkClick r:id="rId2"/>
              </a:rPr>
              <a:t>具体的な書き方についても徹底解説</a:t>
            </a:r>
            <a:r>
              <a:rPr lang="en-US" altLang="ja-JP" sz="1600" dirty="0">
                <a:hlinkClick r:id="rId2"/>
              </a:rPr>
              <a:t>!! | </a:t>
            </a:r>
            <a:r>
              <a:rPr lang="ja-JP" altLang="en-US" sz="1600" dirty="0">
                <a:hlinkClick r:id="rId2"/>
              </a:rPr>
              <a:t>侍エンジニアブログ </a:t>
            </a:r>
            <a:r>
              <a:rPr lang="en-US" altLang="ja-JP" sz="1600" dirty="0">
                <a:hlinkClick r:id="rId2"/>
              </a:rPr>
              <a:t>(sejuku.net)</a:t>
            </a:r>
            <a:endParaRPr kumimoji="1" lang="en-US" altLang="ja-JP" sz="1600" dirty="0"/>
          </a:p>
        </p:txBody>
      </p:sp>
      <p:pic>
        <p:nvPicPr>
          <p:cNvPr id="4" name="図 3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CBB3EF2-7BF1-4C98-94C9-07D1DBF66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59" y="1260147"/>
            <a:ext cx="5710108" cy="4752283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03C4F71-5304-4F1C-9D36-BCDD88961844}"/>
              </a:ext>
            </a:extLst>
          </p:cNvPr>
          <p:cNvCxnSpPr>
            <a:cxnSpLocks/>
          </p:cNvCxnSpPr>
          <p:nvPr/>
        </p:nvCxnSpPr>
        <p:spPr>
          <a:xfrm flipH="1">
            <a:off x="8381996" y="3180269"/>
            <a:ext cx="209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5DC9AB-91A5-45CD-9328-BAA9B5DC3CEC}"/>
              </a:ext>
            </a:extLst>
          </p:cNvPr>
          <p:cNvSpPr txBox="1"/>
          <p:nvPr/>
        </p:nvSpPr>
        <p:spPr>
          <a:xfrm>
            <a:off x="8554528" y="3050395"/>
            <a:ext cx="83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数値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07C23B1-C7F7-460D-9AE2-1B59275B5A96}"/>
              </a:ext>
            </a:extLst>
          </p:cNvPr>
          <p:cNvCxnSpPr>
            <a:cxnSpLocks/>
          </p:cNvCxnSpPr>
          <p:nvPr/>
        </p:nvCxnSpPr>
        <p:spPr>
          <a:xfrm flipH="1">
            <a:off x="10156159" y="2954312"/>
            <a:ext cx="209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6B88FB-7D72-45A6-BCA0-BCA2F20536BC}"/>
              </a:ext>
            </a:extLst>
          </p:cNvPr>
          <p:cNvSpPr txBox="1"/>
          <p:nvPr/>
        </p:nvSpPr>
        <p:spPr>
          <a:xfrm>
            <a:off x="10328691" y="2824438"/>
            <a:ext cx="83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文字列</a:t>
            </a:r>
          </a:p>
        </p:txBody>
      </p:sp>
    </p:spTree>
    <p:extLst>
      <p:ext uri="{BB962C8B-B14F-4D97-AF65-F5344CB8AC3E}">
        <p14:creationId xmlns:p14="http://schemas.microsoft.com/office/powerpoint/2010/main" val="179581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2F6B46-CCAD-47E4-A329-43708E87F06F}"/>
              </a:ext>
            </a:extLst>
          </p:cNvPr>
          <p:cNvSpPr txBox="1"/>
          <p:nvPr/>
        </p:nvSpPr>
        <p:spPr>
          <a:xfrm>
            <a:off x="385890" y="436227"/>
            <a:ext cx="506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カメラ項目を追加するときの作業</a:t>
            </a:r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E4DCDD0-5C7B-4602-9236-05E2965F8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6" y="1766202"/>
            <a:ext cx="3022061" cy="2554129"/>
          </a:xfrm>
          <a:prstGeom prst="rect">
            <a:avLst/>
          </a:prstGeom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ED071A7F-0B95-4672-8D7D-69689EF6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53" y="1766202"/>
            <a:ext cx="3016877" cy="4567487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ACBE8F59-D0C2-4F66-A62B-41F02C051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86" y="1766202"/>
            <a:ext cx="3016877" cy="456748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16ADA0-3484-4162-899B-C8434A325716}"/>
              </a:ext>
            </a:extLst>
          </p:cNvPr>
          <p:cNvSpPr txBox="1"/>
          <p:nvPr/>
        </p:nvSpPr>
        <p:spPr>
          <a:xfrm>
            <a:off x="511726" y="1092236"/>
            <a:ext cx="3022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 err="1"/>
              <a:t>CameraInformation</a:t>
            </a:r>
            <a:r>
              <a:rPr lang="ja-JP" altLang="en-US" sz="1400" dirty="0"/>
              <a:t>欄の</a:t>
            </a:r>
            <a:r>
              <a:rPr kumimoji="1" lang="en-US" altLang="ja-JP" sz="1400" dirty="0"/>
              <a:t>{}(</a:t>
            </a:r>
            <a:r>
              <a:rPr kumimoji="1" lang="ja-JP" altLang="en-US" sz="1400" dirty="0"/>
              <a:t>中括弧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を含めた内容をコピーする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D96980-6AD1-4FC4-8752-A018BDFBD516}"/>
              </a:ext>
            </a:extLst>
          </p:cNvPr>
          <p:cNvSpPr txBox="1"/>
          <p:nvPr/>
        </p:nvSpPr>
        <p:spPr>
          <a:xfrm>
            <a:off x="8666601" y="1092236"/>
            <a:ext cx="3022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③一つ上のカメラ項目群の</a:t>
            </a:r>
            <a:r>
              <a:rPr lang="en-US" altLang="ja-JP" sz="1400" dirty="0"/>
              <a:t>{}(</a:t>
            </a:r>
            <a:r>
              <a:rPr lang="ja-JP" altLang="en-US" sz="1400" dirty="0"/>
              <a:t>中括弧</a:t>
            </a:r>
            <a:r>
              <a:rPr lang="en-US" altLang="ja-JP" sz="1400" dirty="0"/>
              <a:t>)</a:t>
            </a:r>
            <a:r>
              <a:rPr lang="ja-JP" altLang="en-US" sz="1400" dirty="0"/>
              <a:t>との間に</a:t>
            </a:r>
            <a:r>
              <a:rPr lang="en-US" altLang="ja-JP" sz="1400" dirty="0"/>
              <a:t>,(</a:t>
            </a:r>
            <a:r>
              <a:rPr lang="ja-JP" altLang="en-US" sz="1400" dirty="0"/>
              <a:t>コンマ</a:t>
            </a:r>
            <a:r>
              <a:rPr lang="en-US" altLang="ja-JP" sz="1400" dirty="0"/>
              <a:t>)</a:t>
            </a:r>
            <a:r>
              <a:rPr lang="ja-JP" altLang="en-US" sz="1400" dirty="0"/>
              <a:t>を付ける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71DD76-040C-45E1-82A8-D7554FD320A2}"/>
              </a:ext>
            </a:extLst>
          </p:cNvPr>
          <p:cNvSpPr txBox="1"/>
          <p:nvPr/>
        </p:nvSpPr>
        <p:spPr>
          <a:xfrm>
            <a:off x="4584969" y="1092236"/>
            <a:ext cx="302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②追加したい箇所に張り付ける</a:t>
            </a:r>
            <a:endParaRPr kumimoji="1" lang="ja-JP" altLang="en-US" sz="14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352D3D7-3FCD-47CB-B08C-4F34B3D826CB}"/>
              </a:ext>
            </a:extLst>
          </p:cNvPr>
          <p:cNvSpPr/>
          <p:nvPr/>
        </p:nvSpPr>
        <p:spPr>
          <a:xfrm>
            <a:off x="8892329" y="3607266"/>
            <a:ext cx="209725" cy="201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59EC06-774C-4F24-A224-5295CBB59833}"/>
              </a:ext>
            </a:extLst>
          </p:cNvPr>
          <p:cNvSpPr/>
          <p:nvPr/>
        </p:nvSpPr>
        <p:spPr>
          <a:xfrm>
            <a:off x="4823670" y="3749880"/>
            <a:ext cx="2583809" cy="1266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8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139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setting.jsonの使い方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setting.jsonの使い方</dc:title>
  <dc:creator>比良 悟</dc:creator>
  <cp:lastModifiedBy>比良 悟</cp:lastModifiedBy>
  <cp:revision>7</cp:revision>
  <dcterms:created xsi:type="dcterms:W3CDTF">2021-11-08T01:45:22Z</dcterms:created>
  <dcterms:modified xsi:type="dcterms:W3CDTF">2021-11-08T02:55:22Z</dcterms:modified>
</cp:coreProperties>
</file>