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427" r:id="rId6"/>
    <p:sldId id="428" r:id="rId7"/>
  </p:sldIdLst>
  <p:sldSz cx="9906000" cy="6858000" type="A4"/>
  <p:notesSz cx="7099300" cy="10234613"/>
  <p:defaultTextStyle>
    <a:defPPr>
      <a:defRPr lang="ja-JP"/>
    </a:defPPr>
    <a:lvl1pPr algn="ctr" rtl="0" eaLnBrk="0" fontAlgn="base" hangingPunct="0">
      <a:spcBef>
        <a:spcPct val="2000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1pPr>
    <a:lvl2pPr marL="457200" algn="ctr" rtl="0" eaLnBrk="0" fontAlgn="base" hangingPunct="0">
      <a:spcBef>
        <a:spcPct val="2000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2pPr>
    <a:lvl3pPr marL="914400" algn="ctr" rtl="0" eaLnBrk="0" fontAlgn="base" hangingPunct="0">
      <a:spcBef>
        <a:spcPct val="2000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99FF"/>
    <a:srgbClr val="FFFF00"/>
    <a:srgbClr val="777777"/>
    <a:srgbClr val="C0C0C0"/>
    <a:srgbClr val="EAEAEA"/>
    <a:srgbClr val="DDDDDD"/>
    <a:srgbClr val="B2B2B2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3" autoAdjust="0"/>
    <p:restoredTop sz="99194" autoAdjust="0"/>
  </p:normalViewPr>
  <p:slideViewPr>
    <p:cSldViewPr snapToGrid="0">
      <p:cViewPr>
        <p:scale>
          <a:sx n="150" d="100"/>
          <a:sy n="150" d="100"/>
        </p:scale>
        <p:origin x="384" y="-112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118" y="-102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50" tIns="47325" rIns="94650" bIns="47325" numCol="1" anchor="t" anchorCtr="0" compatLnSpc="1">
            <a:prstTxWarp prst="textNoShape">
              <a:avLst/>
            </a:prstTxWarp>
          </a:bodyPr>
          <a:lstStyle>
            <a:lvl1pPr algn="l" defTabSz="946150">
              <a:spcBef>
                <a:spcPct val="0"/>
              </a:spcBef>
              <a:defRPr sz="1200">
                <a:ea typeface="ＭＳ Ｐゴシック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50" tIns="47325" rIns="94650" bIns="47325" numCol="1" anchor="t" anchorCtr="0" compatLnSpc="1">
            <a:prstTxWarp prst="textNoShape">
              <a:avLst/>
            </a:prstTxWarp>
          </a:bodyPr>
          <a:lstStyle>
            <a:lvl1pPr algn="r" defTabSz="946150">
              <a:spcBef>
                <a:spcPct val="0"/>
              </a:spcBef>
              <a:defRPr sz="1200">
                <a:ea typeface="ＭＳ Ｐゴシック" pitchFamily="50" charset="-128"/>
                <a:cs typeface="Arial" charset="0"/>
              </a:defRPr>
            </a:lvl1pPr>
          </a:lstStyle>
          <a:p>
            <a:pPr>
              <a:defRPr/>
            </a:pPr>
            <a:fld id="{4A4B739B-564F-4E21-ABD9-C175F6B66F73}" type="datetimeFigureOut">
              <a:rPr lang="ja-JP" altLang="en-US"/>
              <a:pPr>
                <a:defRPr/>
              </a:pPr>
              <a:t>2022/3/29</a:t>
            </a:fld>
            <a:endParaRPr lang="en-US" altLang="ja-JP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50" tIns="47325" rIns="94650" bIns="47325" numCol="1" anchor="b" anchorCtr="0" compatLnSpc="1">
            <a:prstTxWarp prst="textNoShape">
              <a:avLst/>
            </a:prstTxWarp>
          </a:bodyPr>
          <a:lstStyle>
            <a:lvl1pPr algn="l" defTabSz="946150">
              <a:spcBef>
                <a:spcPct val="0"/>
              </a:spcBef>
              <a:defRPr sz="1200">
                <a:ea typeface="ＭＳ Ｐゴシック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50" tIns="47325" rIns="94650" bIns="47325" numCol="1" anchor="b" anchorCtr="0" compatLnSpc="1">
            <a:prstTxWarp prst="textNoShape">
              <a:avLst/>
            </a:prstTxWarp>
          </a:bodyPr>
          <a:lstStyle>
            <a:lvl1pPr algn="r" defTabSz="946150">
              <a:spcBef>
                <a:spcPct val="0"/>
              </a:spcBef>
              <a:defRPr sz="1200">
                <a:ea typeface="ＭＳ Ｐゴシック" pitchFamily="50" charset="-128"/>
                <a:cs typeface="Arial" charset="0"/>
              </a:defRPr>
            </a:lvl1pPr>
          </a:lstStyle>
          <a:p>
            <a:pPr>
              <a:defRPr/>
            </a:pPr>
            <a:fld id="{8D3EC4FA-FAB3-4877-BE8D-89E5600EA81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5880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0" tIns="47325" rIns="94650" bIns="47325" numCol="1" anchor="t" anchorCtr="0" compatLnSpc="1">
            <a:prstTxWarp prst="textNoShape">
              <a:avLst/>
            </a:prstTxWarp>
          </a:bodyPr>
          <a:lstStyle>
            <a:lvl1pPr algn="l" defTabSz="946150" eaLnBrk="1" hangingPunct="1">
              <a:spcBef>
                <a:spcPct val="0"/>
              </a:spcBef>
              <a:defRPr sz="1200">
                <a:ea typeface="ＭＳ Ｐゴシック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0" tIns="47325" rIns="94650" bIns="4732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spcBef>
                <a:spcPct val="0"/>
              </a:spcBef>
              <a:defRPr sz="1200">
                <a:ea typeface="ＭＳ Ｐゴシック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19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0" tIns="47325" rIns="94650" bIns="47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0" tIns="47325" rIns="94650" bIns="47325" numCol="1" anchor="b" anchorCtr="0" compatLnSpc="1">
            <a:prstTxWarp prst="textNoShape">
              <a:avLst/>
            </a:prstTxWarp>
          </a:bodyPr>
          <a:lstStyle>
            <a:lvl1pPr algn="l" defTabSz="946150" eaLnBrk="1" hangingPunct="1">
              <a:spcBef>
                <a:spcPct val="0"/>
              </a:spcBef>
              <a:defRPr sz="1200">
                <a:ea typeface="ＭＳ Ｐゴシック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0" tIns="47325" rIns="94650" bIns="4732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spcBef>
                <a:spcPct val="0"/>
              </a:spcBef>
              <a:defRPr sz="1200">
                <a:ea typeface="ＭＳ Ｐゴシック" pitchFamily="50" charset="-128"/>
                <a:cs typeface="Arial" charset="0"/>
              </a:defRPr>
            </a:lvl1pPr>
          </a:lstStyle>
          <a:p>
            <a:pPr>
              <a:defRPr/>
            </a:pPr>
            <a:fld id="{9EAAECA4-EEA5-46BE-9995-C90AA800F7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870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4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4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4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4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44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ノート プレースホル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>
              <a:ea typeface="ＭＳ Ｐゴシック" charset="-128"/>
            </a:endParaRPr>
          </a:p>
        </p:txBody>
      </p:sp>
      <p:sp>
        <p:nvSpPr>
          <p:cNvPr id="4301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6150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6150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6150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6150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6150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1551F0-3258-401A-8520-F9DF483DD850}" type="slidenum">
              <a:rPr lang="en-US" altLang="ja-JP" sz="1200" smtClean="0"/>
              <a:pPr/>
              <a:t>1</a:t>
            </a:fld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5851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49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578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 descr="表紙元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906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30"/>
          <p:cNvSpPr>
            <a:spLocks noChangeShapeType="1"/>
          </p:cNvSpPr>
          <p:nvPr userDrawn="1"/>
        </p:nvSpPr>
        <p:spPr bwMode="auto">
          <a:xfrm>
            <a:off x="1836738" y="6418263"/>
            <a:ext cx="80692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16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5913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639050" y="285750"/>
            <a:ext cx="2266950" cy="60547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838200" y="285750"/>
            <a:ext cx="6648450" cy="60547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7100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776288" y="258763"/>
            <a:ext cx="8404225" cy="54911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8760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6696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85263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85263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3687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38200" y="1243013"/>
            <a:ext cx="4457700" cy="5097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48300" y="1243013"/>
            <a:ext cx="4457700" cy="5097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8576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18662" cy="126047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2812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34988" y="2398713"/>
            <a:ext cx="4722812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429250" y="1692275"/>
            <a:ext cx="4724400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429250" y="2398713"/>
            <a:ext cx="4724400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7464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561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28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6312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178300" y="301625"/>
            <a:ext cx="59753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6312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0716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500" y="5294313"/>
            <a:ext cx="64135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3500" cy="4537075"/>
          </a:xfrm>
        </p:spPr>
        <p:txBody>
          <a:bodyPr lIns="91440" tIns="45720" rIns="91440" bIns="4572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35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557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0"/>
          <p:cNvGrpSpPr>
            <a:grpSpLocks/>
          </p:cNvGrpSpPr>
          <p:nvPr userDrawn="1"/>
        </p:nvGrpSpPr>
        <p:grpSpPr bwMode="auto">
          <a:xfrm>
            <a:off x="839788" y="0"/>
            <a:ext cx="9066212" cy="242888"/>
            <a:chOff x="571" y="0"/>
            <a:chExt cx="3893" cy="169"/>
          </a:xfrm>
        </p:grpSpPr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571" y="139"/>
              <a:ext cx="3893" cy="30"/>
            </a:xfrm>
            <a:prstGeom prst="rect">
              <a:avLst/>
            </a:prstGeom>
            <a:solidFill>
              <a:srgbClr val="A4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988" tIns="41994" rIns="83988" bIns="41994" anchor="ctr"/>
            <a:lstStyle>
              <a:lvl1pPr algn="l" defTabSz="839788">
                <a:spcBef>
                  <a:spcPct val="0"/>
                </a:spcBef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682625" indent="-261938" algn="l" defTabSz="839788">
                <a:spcBef>
                  <a:spcPct val="0"/>
                </a:spcBef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049338" indent="-209550" algn="l" defTabSz="839788">
                <a:spcBef>
                  <a:spcPct val="0"/>
                </a:spcBef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470025" indent="-209550" algn="l" defTabSz="839788">
                <a:spcBef>
                  <a:spcPct val="0"/>
                </a:spcBef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1889125" indent="-209550" algn="l" defTabSz="839788">
                <a:spcBef>
                  <a:spcPct val="0"/>
                </a:spcBef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346325" indent="-209550" defTabSz="8397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803525" indent="-209550" defTabSz="8397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260725" indent="-209550" defTabSz="8397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717925" indent="-209550" defTabSz="8397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sz="2000"/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571" y="0"/>
              <a:ext cx="3893" cy="141"/>
            </a:xfrm>
            <a:prstGeom prst="rect">
              <a:avLst/>
            </a:prstGeom>
            <a:solidFill>
              <a:srgbClr val="EF0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988" tIns="41994" rIns="83988" bIns="41994" anchor="ctr"/>
            <a:lstStyle>
              <a:lvl1pPr algn="l" defTabSz="839788">
                <a:spcBef>
                  <a:spcPct val="0"/>
                </a:spcBef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682625" indent="-261938" algn="l" defTabSz="839788">
                <a:spcBef>
                  <a:spcPct val="0"/>
                </a:spcBef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049338" indent="-209550" algn="l" defTabSz="839788">
                <a:spcBef>
                  <a:spcPct val="0"/>
                </a:spcBef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470025" indent="-209550" algn="l" defTabSz="839788">
                <a:spcBef>
                  <a:spcPct val="0"/>
                </a:spcBef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1889125" indent="-209550" algn="l" defTabSz="839788">
                <a:spcBef>
                  <a:spcPct val="0"/>
                </a:spcBef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346325" indent="-209550" defTabSz="8397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803525" indent="-209550" defTabSz="8397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260725" indent="-209550" defTabSz="8397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717925" indent="-209550" defTabSz="8397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 sz="2000"/>
            </a:p>
          </p:txBody>
        </p:sp>
      </p:grpSp>
      <p:sp>
        <p:nvSpPr>
          <p:cNvPr id="1027" name="Line 34"/>
          <p:cNvSpPr>
            <a:spLocks noChangeShapeType="1"/>
          </p:cNvSpPr>
          <p:nvPr userDrawn="1"/>
        </p:nvSpPr>
        <p:spPr bwMode="auto">
          <a:xfrm>
            <a:off x="847725" y="6418263"/>
            <a:ext cx="90582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8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258763"/>
            <a:ext cx="84042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988" tIns="41994" rIns="83988" bIns="41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9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6288" y="1127125"/>
            <a:ext cx="8404225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988" tIns="41994" rIns="83988" bIns="41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Arial" charset="0"/>
          <a:ea typeface="ＭＳ Ｐゴシック" pitchFamily="-44" charset="-128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Arial" charset="0"/>
          <a:ea typeface="ＭＳ Ｐゴシック" pitchFamily="-44" charset="-128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Arial" charset="0"/>
          <a:ea typeface="ＭＳ Ｐゴシック" pitchFamily="-44" charset="-128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Arial" charset="0"/>
          <a:ea typeface="ＭＳ Ｐゴシック" pitchFamily="-44" charset="-128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ＭＳ Ｐゴシック" pitchFamily="-44" charset="-128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ＭＳ Ｐゴシック" pitchFamily="-44" charset="-128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ＭＳ Ｐゴシック" pitchFamily="-44" charset="-128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ＭＳ Ｐゴシック" pitchFamily="-44" charset="-128"/>
        </a:defRPr>
      </a:lvl9pPr>
    </p:titleStyle>
    <p:bodyStyle>
      <a:lvl1pPr marL="358775" indent="-358775" algn="l" defTabSz="957263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300038" algn="l" defTabSz="957263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76400" indent="-239713" algn="l" defTabSz="957263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155825" indent="-239713" algn="l" defTabSz="957263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803525" indent="-260350" algn="l" defTabSz="1042988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6pPr>
      <a:lvl7pPr marL="3260725" indent="-260350" algn="l" defTabSz="1042988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7pPr>
      <a:lvl8pPr marL="3717925" indent="-260350" algn="l" defTabSz="1042988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8pPr>
      <a:lvl9pPr marL="4175125" indent="-260350" algn="l" defTabSz="1042988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730375" y="6397625"/>
            <a:ext cx="24304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88" tIns="41994" rIns="83988" bIns="41994">
            <a:spAutoFit/>
          </a:bodyPr>
          <a:lstStyle>
            <a:lvl1pPr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ja-JP" sz="1400" b="1">
                <a:ea typeface="HG創英角ｺﾞｼｯｸUB" pitchFamily="49" charset="-128"/>
              </a:rPr>
              <a:t>SINTO S-PRECISION, LTD.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4160838" y="6432550"/>
            <a:ext cx="17541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88" tIns="41994" rIns="83988" bIns="41994">
            <a:spAutoFit/>
          </a:bodyPr>
          <a:lstStyle>
            <a:lvl1pPr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ja-JP" sz="1200" b="1">
                <a:solidFill>
                  <a:srgbClr val="777777"/>
                </a:solidFill>
                <a:ea typeface="HG創英角ｺﾞｼｯｸUB" pitchFamily="49" charset="-128"/>
              </a:rPr>
              <a:t>SINTOKOGIO GROUP</a:t>
            </a:r>
            <a:endParaRPr lang="ja-JP" altLang="en-US" sz="1200" b="1">
              <a:solidFill>
                <a:srgbClr val="777777"/>
              </a:solidFill>
              <a:ea typeface="HG創英角ｺﾞｼｯｸUB" pitchFamily="49" charset="-128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44588" y="3046413"/>
            <a:ext cx="7424737" cy="70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88" tIns="41994" rIns="83988" bIns="41994">
            <a:spAutoFit/>
          </a:bodyPr>
          <a:lstStyle>
            <a:lvl1pPr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ja-JP" altLang="en-US" sz="4000" dirty="0">
                <a:latin typeface="HGPｺﾞｼｯｸE" pitchFamily="50" charset="-128"/>
                <a:ea typeface="HGPｺﾞｼｯｸE" pitchFamily="50" charset="-128"/>
              </a:rPr>
              <a:t>移動体判別器</a:t>
            </a:r>
            <a:endParaRPr lang="en-US" altLang="ja-JP" sz="4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7661730" y="5597752"/>
            <a:ext cx="2050256" cy="63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ja-JP" altLang="en-US" sz="1800">
                <a:ea typeface="HGPｺﾞｼｯｸE" pitchFamily="50" charset="-128"/>
              </a:rPr>
              <a:t>新東</a:t>
            </a:r>
            <a:r>
              <a:rPr lang="en-US" altLang="ja-JP" sz="1800">
                <a:ea typeface="HGPｺﾞｼｯｸE" pitchFamily="50" charset="-128"/>
              </a:rPr>
              <a:t>SP </a:t>
            </a:r>
            <a:r>
              <a:rPr lang="ja-JP" altLang="en-US" sz="1800">
                <a:ea typeface="HGPｺﾞｼｯｸE" pitchFamily="50" charset="-128"/>
              </a:rPr>
              <a:t>川上		</a:t>
            </a:r>
            <a:endParaRPr lang="en-US" altLang="ja-JP" sz="180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608763" y="6464300"/>
            <a:ext cx="1728787" cy="3857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800">
                <a:solidFill>
                  <a:srgbClr val="FF0000"/>
                </a:solidFill>
                <a:latin typeface="HGS創英角ｺﾞｼｯｸUB" pitchFamily="50" charset="-128"/>
                <a:ea typeface="HGS創英角ｺﾞｼｯｸUB" pitchFamily="50" charset="-128"/>
              </a:rPr>
              <a:t>CONFIDENTIAL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773113" y="6397625"/>
            <a:ext cx="2451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88" tIns="41994" rIns="83988" bIns="41994">
            <a:spAutoFit/>
          </a:bodyPr>
          <a:lstStyle>
            <a:lvl1pPr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ja-JP" sz="1400" b="1"/>
              <a:t>SINTO S-PRECISION, LTD.</a:t>
            </a:r>
            <a:endParaRPr lang="ja-JP" altLang="en-US" sz="1400" b="1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297238" y="6432550"/>
            <a:ext cx="1752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88" tIns="41994" rIns="83988" bIns="41994">
            <a:spAutoFit/>
          </a:bodyPr>
          <a:lstStyle>
            <a:lvl1pPr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ja-JP" sz="1200" b="1">
                <a:solidFill>
                  <a:srgbClr val="777777"/>
                </a:solidFill>
                <a:ea typeface="HG創英角ｺﾞｼｯｸUB" pitchFamily="49" charset="-128"/>
              </a:rPr>
              <a:t>SINTOKOGIO GROUP</a:t>
            </a:r>
            <a:endParaRPr lang="ja-JP" altLang="en-US" sz="1200" b="1">
              <a:solidFill>
                <a:srgbClr val="777777"/>
              </a:solidFill>
              <a:ea typeface="HG創英角ｺﾞｼｯｸUB" pitchFamily="49" charset="-128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671513" y="906463"/>
            <a:ext cx="831373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704850" y="296863"/>
            <a:ext cx="84042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88" tIns="41994" rIns="83988" bIns="41994"/>
          <a:lstStyle/>
          <a:p>
            <a:pPr algn="l" defTabSz="957263" eaLnBrk="1" hangingPunct="1">
              <a:spcBef>
                <a:spcPct val="0"/>
              </a:spcBef>
            </a:pPr>
            <a:r>
              <a:rPr lang="ja-JP" altLang="en-US" sz="3200" b="1" dirty="0">
                <a:solidFill>
                  <a:schemeClr val="tx2"/>
                </a:solidFill>
                <a:latin typeface="ＭＳ Ｐゴシック" charset="-128"/>
              </a:rPr>
              <a:t>状態遷移図</a:t>
            </a:r>
          </a:p>
        </p:txBody>
      </p:sp>
      <p:pic>
        <p:nvPicPr>
          <p:cNvPr id="26" name="図 2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2EA4273B-5541-4671-8036-8DDCF902C7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4"/>
          <a:stretch/>
        </p:blipFill>
        <p:spPr>
          <a:xfrm>
            <a:off x="312541" y="1069167"/>
            <a:ext cx="1528670" cy="1691758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EC00DC7-208E-4D20-8F67-390C2E3CCA00}"/>
              </a:ext>
            </a:extLst>
          </p:cNvPr>
          <p:cNvGrpSpPr/>
          <p:nvPr/>
        </p:nvGrpSpPr>
        <p:grpSpPr>
          <a:xfrm>
            <a:off x="5367199" y="3139050"/>
            <a:ext cx="3699152" cy="900574"/>
            <a:chOff x="5780985" y="3049192"/>
            <a:chExt cx="3699152" cy="900574"/>
          </a:xfrm>
        </p:grpSpPr>
        <p:pic>
          <p:nvPicPr>
            <p:cNvPr id="29" name="図 28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ED98211A-B1FC-4EE1-A070-0F0DDC3F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581" y="3049192"/>
              <a:ext cx="1655556" cy="896760"/>
            </a:xfrm>
            <a:prstGeom prst="rect">
              <a:avLst/>
            </a:prstGeom>
          </p:spPr>
        </p:pic>
        <p:pic>
          <p:nvPicPr>
            <p:cNvPr id="30" name="図 29" descr="テキスト&#10;&#10;自動的に生成された説明">
              <a:extLst>
                <a:ext uri="{FF2B5EF4-FFF2-40B4-BE49-F238E27FC236}">
                  <a16:creationId xmlns:a16="http://schemas.microsoft.com/office/drawing/2014/main" id="{71F3BB2C-1405-4218-AD89-11608BE7A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985" y="3053006"/>
              <a:ext cx="1655556" cy="896760"/>
            </a:xfrm>
            <a:prstGeom prst="rect">
              <a:avLst/>
            </a:prstGeom>
          </p:spPr>
        </p:pic>
      </p:grpSp>
      <p:pic>
        <p:nvPicPr>
          <p:cNvPr id="32" name="図 3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8BB4E77-D8C5-40EC-B614-3579C710A3B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" t="9877" r="72605" b="71489"/>
          <a:stretch/>
        </p:blipFill>
        <p:spPr>
          <a:xfrm>
            <a:off x="6882606" y="2344598"/>
            <a:ext cx="679450" cy="314334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2D10EAC-8FAB-4BB1-8A2C-F5BDB465CB12}"/>
              </a:ext>
            </a:extLst>
          </p:cNvPr>
          <p:cNvGrpSpPr/>
          <p:nvPr/>
        </p:nvGrpSpPr>
        <p:grpSpPr>
          <a:xfrm>
            <a:off x="3100052" y="1074033"/>
            <a:ext cx="3114262" cy="1686892"/>
            <a:chOff x="374650" y="2981922"/>
            <a:chExt cx="3114262" cy="1686892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590C88A1-38BD-4236-813E-56D99CF26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650" y="2981922"/>
              <a:ext cx="3114262" cy="1686892"/>
            </a:xfrm>
            <a:prstGeom prst="rect">
              <a:avLst/>
            </a:prstGeom>
          </p:spPr>
        </p:pic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6F30CCA-CCBC-486D-B502-2907261D1D88}"/>
                </a:ext>
              </a:extLst>
            </p:cNvPr>
            <p:cNvSpPr/>
            <p:nvPr/>
          </p:nvSpPr>
          <p:spPr>
            <a:xfrm>
              <a:off x="374650" y="2984303"/>
              <a:ext cx="3114262" cy="1682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F0E1229-B3FF-47A8-AD10-967CB4987874}"/>
              </a:ext>
            </a:extLst>
          </p:cNvPr>
          <p:cNvGrpSpPr/>
          <p:nvPr/>
        </p:nvGrpSpPr>
        <p:grpSpPr>
          <a:xfrm>
            <a:off x="5665200" y="4574914"/>
            <a:ext cx="3114262" cy="1686891"/>
            <a:chOff x="527050" y="3131943"/>
            <a:chExt cx="3114262" cy="1686891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84ED223-D2EC-404A-9A75-46FF6AB28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51" y="3131943"/>
              <a:ext cx="3114261" cy="1686891"/>
            </a:xfrm>
            <a:prstGeom prst="rect">
              <a:avLst/>
            </a:prstGeom>
          </p:spPr>
        </p:pic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2CDBA1BB-40C4-486C-AB8D-9875AFDBE747}"/>
                </a:ext>
              </a:extLst>
            </p:cNvPr>
            <p:cNvSpPr/>
            <p:nvPr/>
          </p:nvSpPr>
          <p:spPr>
            <a:xfrm>
              <a:off x="527050" y="3136703"/>
              <a:ext cx="3114262" cy="1682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789BEAC-4147-4B78-AF98-64993FA07F5D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 flipH="1">
            <a:off x="6194977" y="2658932"/>
            <a:ext cx="1027354" cy="48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7831960-E4DC-4FB4-AB9D-A0695E913A65}"/>
              </a:ext>
            </a:extLst>
          </p:cNvPr>
          <p:cNvCxnSpPr>
            <a:cxnSpLocks/>
            <a:stCxn id="32" idx="2"/>
            <a:endCxn id="29" idx="0"/>
          </p:cNvCxnSpPr>
          <p:nvPr/>
        </p:nvCxnSpPr>
        <p:spPr>
          <a:xfrm>
            <a:off x="7222331" y="2658932"/>
            <a:ext cx="1016242" cy="480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B648640B-1F6A-447F-833D-E11DC6208D10}"/>
              </a:ext>
            </a:extLst>
          </p:cNvPr>
          <p:cNvCxnSpPr>
            <a:stCxn id="14" idx="3"/>
            <a:endCxn id="32" idx="0"/>
          </p:cNvCxnSpPr>
          <p:nvPr/>
        </p:nvCxnSpPr>
        <p:spPr>
          <a:xfrm>
            <a:off x="6214314" y="1917480"/>
            <a:ext cx="1008017" cy="427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1F46BEE-DDDF-4497-8D79-61D195D01DA7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6194977" y="4039624"/>
            <a:ext cx="1027354" cy="54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D9691D2-AE17-4787-9E40-36896FD2F037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7222332" y="4035810"/>
            <a:ext cx="1016241" cy="539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2FFBC35-CA3E-4E4A-9AFD-72642075AA2B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841211" y="1915046"/>
            <a:ext cx="1258841" cy="2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0ED65F10-23CD-4919-BC6E-6C3A30B97D08}"/>
              </a:ext>
            </a:extLst>
          </p:cNvPr>
          <p:cNvCxnSpPr>
            <a:cxnSpLocks/>
            <a:stCxn id="35" idx="3"/>
            <a:endCxn id="32" idx="3"/>
          </p:cNvCxnSpPr>
          <p:nvPr/>
        </p:nvCxnSpPr>
        <p:spPr>
          <a:xfrm flipH="1" flipV="1">
            <a:off x="7562056" y="2501765"/>
            <a:ext cx="1217406" cy="2918975"/>
          </a:xfrm>
          <a:prstGeom prst="bentConnector3">
            <a:avLst>
              <a:gd name="adj1" fmla="val -620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3E4B3F91-AACA-4243-9536-F46D076343C0}"/>
              </a:ext>
            </a:extLst>
          </p:cNvPr>
          <p:cNvCxnSpPr>
            <a:cxnSpLocks/>
            <a:stCxn id="35" idx="1"/>
            <a:endCxn id="26" idx="2"/>
          </p:cNvCxnSpPr>
          <p:nvPr/>
        </p:nvCxnSpPr>
        <p:spPr>
          <a:xfrm rot="10800000">
            <a:off x="1076876" y="2760926"/>
            <a:ext cx="4588324" cy="26598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9" name="テキスト ボックス 4118">
            <a:extLst>
              <a:ext uri="{FF2B5EF4-FFF2-40B4-BE49-F238E27FC236}">
                <a16:creationId xmlns:a16="http://schemas.microsoft.com/office/drawing/2014/main" id="{05FC3A92-EEBD-4B06-ADDD-D875F97047A6}"/>
              </a:ext>
            </a:extLst>
          </p:cNvPr>
          <p:cNvSpPr txBox="1"/>
          <p:nvPr/>
        </p:nvSpPr>
        <p:spPr>
          <a:xfrm>
            <a:off x="1972156" y="1645543"/>
            <a:ext cx="99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</a:t>
            </a:r>
            <a:r>
              <a:rPr kumimoji="1" lang="ja-JP" altLang="en-US" sz="1200" dirty="0"/>
              <a:t>ボタン押下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A4508E6-E3EA-48F2-9B39-A0ED2659C752}"/>
              </a:ext>
            </a:extLst>
          </p:cNvPr>
          <p:cNvSpPr txBox="1"/>
          <p:nvPr/>
        </p:nvSpPr>
        <p:spPr>
          <a:xfrm>
            <a:off x="6515122" y="1633615"/>
            <a:ext cx="99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B</a:t>
            </a:r>
            <a:r>
              <a:rPr kumimoji="1" lang="ja-JP" altLang="en-US" sz="1200" dirty="0"/>
              <a:t>ボタン押下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65D9168-5779-4664-89A6-F56413FB1A98}"/>
              </a:ext>
            </a:extLst>
          </p:cNvPr>
          <p:cNvSpPr txBox="1"/>
          <p:nvPr/>
        </p:nvSpPr>
        <p:spPr>
          <a:xfrm>
            <a:off x="7896225" y="2201790"/>
            <a:ext cx="99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B</a:t>
            </a:r>
            <a:r>
              <a:rPr kumimoji="1" lang="ja-JP" altLang="en-US" sz="1200" dirty="0"/>
              <a:t>ボタン押下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8B1F6A5-54D4-493D-A87F-540B96D2F29F}"/>
              </a:ext>
            </a:extLst>
          </p:cNvPr>
          <p:cNvSpPr txBox="1"/>
          <p:nvPr/>
        </p:nvSpPr>
        <p:spPr>
          <a:xfrm>
            <a:off x="6724551" y="2879888"/>
            <a:ext cx="99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結果表示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39070D9-3306-4269-85D4-E4C8DB8C0AF3}"/>
              </a:ext>
            </a:extLst>
          </p:cNvPr>
          <p:cNvSpPr txBox="1"/>
          <p:nvPr/>
        </p:nvSpPr>
        <p:spPr>
          <a:xfrm>
            <a:off x="2725311" y="5141360"/>
            <a:ext cx="188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一定時間検査を行わない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8AE1B3F-8C86-43EC-A4BE-E5B6EBB112C2}"/>
              </a:ext>
            </a:extLst>
          </p:cNvPr>
          <p:cNvSpPr txBox="1"/>
          <p:nvPr/>
        </p:nvSpPr>
        <p:spPr>
          <a:xfrm>
            <a:off x="6613628" y="4017973"/>
            <a:ext cx="121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指定時間経過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9D254176-0766-4D9D-98D1-B93F70A712AA}"/>
              </a:ext>
            </a:extLst>
          </p:cNvPr>
          <p:cNvSpPr/>
          <p:nvPr/>
        </p:nvSpPr>
        <p:spPr>
          <a:xfrm>
            <a:off x="7473156" y="4617350"/>
            <a:ext cx="1045369" cy="854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E02D3827-C6E4-4CA0-BE78-4D8A9D8B58F8}"/>
              </a:ext>
            </a:extLst>
          </p:cNvPr>
          <p:cNvSpPr/>
          <p:nvPr/>
        </p:nvSpPr>
        <p:spPr>
          <a:xfrm>
            <a:off x="7473156" y="5510548"/>
            <a:ext cx="1045369" cy="706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7BD4CA6-CE6D-48AB-928F-9EAFEBEDCBB3}"/>
              </a:ext>
            </a:extLst>
          </p:cNvPr>
          <p:cNvSpPr txBox="1"/>
          <p:nvPr/>
        </p:nvSpPr>
        <p:spPr>
          <a:xfrm>
            <a:off x="8170759" y="5369669"/>
            <a:ext cx="53022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更新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608763" y="6464300"/>
            <a:ext cx="1728787" cy="3857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800">
                <a:solidFill>
                  <a:srgbClr val="FF0000"/>
                </a:solidFill>
                <a:latin typeface="HGS創英角ｺﾞｼｯｸUB" pitchFamily="50" charset="-128"/>
                <a:ea typeface="HGS創英角ｺﾞｼｯｸUB" pitchFamily="50" charset="-128"/>
              </a:rPr>
              <a:t>CONFIDENTIAL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773113" y="6397625"/>
            <a:ext cx="2451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88" tIns="41994" rIns="83988" bIns="41994">
            <a:spAutoFit/>
          </a:bodyPr>
          <a:lstStyle>
            <a:lvl1pPr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ja-JP" sz="1400" b="1"/>
              <a:t>SINTO S-PRECISION, LTD.</a:t>
            </a:r>
            <a:endParaRPr lang="ja-JP" altLang="en-US" sz="1400" b="1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297238" y="6432550"/>
            <a:ext cx="1752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88" tIns="41994" rIns="83988" bIns="41994">
            <a:spAutoFit/>
          </a:bodyPr>
          <a:lstStyle>
            <a:lvl1pPr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39788"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839788" eaLnBrk="0" fontAlgn="base" hangingPunct="0">
              <a:spcBef>
                <a:spcPct val="2000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ja-JP" sz="1200" b="1">
                <a:solidFill>
                  <a:srgbClr val="777777"/>
                </a:solidFill>
                <a:ea typeface="HG創英角ｺﾞｼｯｸUB" pitchFamily="49" charset="-128"/>
              </a:rPr>
              <a:t>SINTOKOGIO GROUP</a:t>
            </a:r>
            <a:endParaRPr lang="ja-JP" altLang="en-US" sz="1200" b="1">
              <a:solidFill>
                <a:srgbClr val="777777"/>
              </a:solidFill>
              <a:ea typeface="HG創英角ｺﾞｼｯｸUB" pitchFamily="49" charset="-128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671513" y="906463"/>
            <a:ext cx="831373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704850" y="296863"/>
            <a:ext cx="84042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88" tIns="41994" rIns="83988" bIns="41994"/>
          <a:lstStyle/>
          <a:p>
            <a:pPr algn="l" defTabSz="957263" eaLnBrk="1" hangingPunct="1">
              <a:spcBef>
                <a:spcPct val="0"/>
              </a:spcBef>
            </a:pPr>
            <a:r>
              <a:rPr lang="ja-JP" altLang="en-US" sz="3200" b="1" dirty="0">
                <a:solidFill>
                  <a:schemeClr val="tx2"/>
                </a:solidFill>
                <a:latin typeface="ＭＳ Ｐゴシック" charset="-128"/>
              </a:rPr>
              <a:t>条件変更方法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6C32032-7AE0-44BE-A800-8D8C388941A1}"/>
              </a:ext>
            </a:extLst>
          </p:cNvPr>
          <p:cNvGrpSpPr/>
          <p:nvPr/>
        </p:nvGrpSpPr>
        <p:grpSpPr>
          <a:xfrm>
            <a:off x="877300" y="1406264"/>
            <a:ext cx="3114262" cy="1686891"/>
            <a:chOff x="839200" y="1317364"/>
            <a:chExt cx="3114262" cy="168689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A1ADB38-5A3C-45EB-A8E0-DFFEA9006AF8}"/>
                </a:ext>
              </a:extLst>
            </p:cNvPr>
            <p:cNvGrpSpPr/>
            <p:nvPr/>
          </p:nvGrpSpPr>
          <p:grpSpPr>
            <a:xfrm>
              <a:off x="839200" y="1317364"/>
              <a:ext cx="3114262" cy="1686891"/>
              <a:chOff x="527050" y="3131943"/>
              <a:chExt cx="3114262" cy="1686891"/>
            </a:xfrm>
          </p:grpSpPr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CCA57EF8-C374-4840-ACAF-5912B2F01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51" y="3131943"/>
                <a:ext cx="3114261" cy="1686891"/>
              </a:xfrm>
              <a:prstGeom prst="rect">
                <a:avLst/>
              </a:prstGeom>
            </p:spPr>
          </p:pic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4AB0A95-422D-426F-9AF9-5A539E8002B7}"/>
                  </a:ext>
                </a:extLst>
              </p:cNvPr>
              <p:cNvSpPr/>
              <p:nvPr/>
            </p:nvSpPr>
            <p:spPr>
              <a:xfrm>
                <a:off x="527050" y="3136703"/>
                <a:ext cx="3114262" cy="16821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C7E3933B-40A0-41EE-BB58-6694371520CD}"/>
                </a:ext>
              </a:extLst>
            </p:cNvPr>
            <p:cNvSpPr/>
            <p:nvPr/>
          </p:nvSpPr>
          <p:spPr>
            <a:xfrm>
              <a:off x="980281" y="2500753"/>
              <a:ext cx="1223169" cy="2619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" name="図 7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A9D1DCB2-4FC1-4996-A97D-0B33595EE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481" y="1253863"/>
            <a:ext cx="1976213" cy="199169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631ECA6-1ADE-4472-B7CE-BFE946D456C9}"/>
              </a:ext>
            </a:extLst>
          </p:cNvPr>
          <p:cNvGrpSpPr/>
          <p:nvPr/>
        </p:nvGrpSpPr>
        <p:grpSpPr>
          <a:xfrm>
            <a:off x="877300" y="3882764"/>
            <a:ext cx="3114262" cy="1686891"/>
            <a:chOff x="839200" y="1317364"/>
            <a:chExt cx="3114262" cy="1686891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7F4CA55C-521B-4459-8224-2A58BB694353}"/>
                </a:ext>
              </a:extLst>
            </p:cNvPr>
            <p:cNvGrpSpPr/>
            <p:nvPr/>
          </p:nvGrpSpPr>
          <p:grpSpPr>
            <a:xfrm>
              <a:off x="839200" y="1317364"/>
              <a:ext cx="3114262" cy="1686891"/>
              <a:chOff x="527050" y="3131943"/>
              <a:chExt cx="3114262" cy="1686891"/>
            </a:xfrm>
          </p:grpSpPr>
          <p:pic>
            <p:nvPicPr>
              <p:cNvPr id="24" name="図 23">
                <a:extLst>
                  <a:ext uri="{FF2B5EF4-FFF2-40B4-BE49-F238E27FC236}">
                    <a16:creationId xmlns:a16="http://schemas.microsoft.com/office/drawing/2014/main" id="{0DE9884D-3502-4EA1-8790-C67A96B47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51" y="3131943"/>
                <a:ext cx="3114261" cy="1686891"/>
              </a:xfrm>
              <a:prstGeom prst="rect">
                <a:avLst/>
              </a:prstGeom>
            </p:spPr>
          </p:pic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96F3D72-A3A5-43D5-896F-1E9EC99CB1EC}"/>
                  </a:ext>
                </a:extLst>
              </p:cNvPr>
              <p:cNvSpPr/>
              <p:nvPr/>
            </p:nvSpPr>
            <p:spPr>
              <a:xfrm>
                <a:off x="527050" y="3136703"/>
                <a:ext cx="3114262" cy="16821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EC0222F-1638-47FE-80A0-B6E26DCC04A3}"/>
                </a:ext>
              </a:extLst>
            </p:cNvPr>
            <p:cNvSpPr/>
            <p:nvPr/>
          </p:nvSpPr>
          <p:spPr>
            <a:xfrm>
              <a:off x="980281" y="2500753"/>
              <a:ext cx="1223169" cy="261938"/>
            </a:xfrm>
            <a:prstGeom prst="rect">
              <a:avLst/>
            </a:prstGeom>
            <a:solidFill>
              <a:srgbClr val="6699FF">
                <a:alpha val="2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5A37B34-46FE-4C8D-BFE8-84BBC929E287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2241550" y="2249709"/>
            <a:ext cx="3513931" cy="47091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3B26338-FE13-49D3-B9D7-966E1ABCFFB9}"/>
              </a:ext>
            </a:extLst>
          </p:cNvPr>
          <p:cNvSpPr txBox="1"/>
          <p:nvPr/>
        </p:nvSpPr>
        <p:spPr>
          <a:xfrm>
            <a:off x="4234622" y="2069934"/>
            <a:ext cx="1121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ダブルクリック</a:t>
            </a: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195722EE-5F6A-4D61-B1ED-001E4BB580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41551" y="3136543"/>
            <a:ext cx="4502036" cy="2060577"/>
          </a:xfrm>
          <a:prstGeom prst="bentConnector3">
            <a:avLst>
              <a:gd name="adj1" fmla="val -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6976492-9585-4B7A-9BD4-162E7FA86C64}"/>
              </a:ext>
            </a:extLst>
          </p:cNvPr>
          <p:cNvSpPr txBox="1"/>
          <p:nvPr/>
        </p:nvSpPr>
        <p:spPr>
          <a:xfrm>
            <a:off x="8375650" y="2276685"/>
            <a:ext cx="1121189" cy="683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/>
              <a:t>結果画像の</a:t>
            </a:r>
            <a:endParaRPr kumimoji="1" lang="en-US" altLang="ja-JP" sz="1200" dirty="0"/>
          </a:p>
          <a:p>
            <a:pPr algn="l"/>
            <a:r>
              <a:rPr kumimoji="1" lang="ja-JP" altLang="en-US" sz="1200" dirty="0"/>
              <a:t>表示時間設定 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単位</a:t>
            </a:r>
            <a:r>
              <a:rPr kumimoji="1" lang="en-US" altLang="ja-JP" sz="1200" dirty="0"/>
              <a:t>:</a:t>
            </a:r>
            <a:r>
              <a:rPr kumimoji="1" lang="ja-JP" altLang="en-US" sz="1200" dirty="0"/>
              <a:t>秒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4BDAD4B-7C49-4E2D-A88C-C2467FA99300}"/>
              </a:ext>
            </a:extLst>
          </p:cNvPr>
          <p:cNvSpPr/>
          <p:nvPr/>
        </p:nvSpPr>
        <p:spPr>
          <a:xfrm>
            <a:off x="5847556" y="2487170"/>
            <a:ext cx="1842294" cy="262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036CBEF-A316-4AF1-ACC0-12A530FA44C7}"/>
              </a:ext>
            </a:extLst>
          </p:cNvPr>
          <p:cNvSpPr txBox="1"/>
          <p:nvPr/>
        </p:nvSpPr>
        <p:spPr>
          <a:xfrm>
            <a:off x="4795216" y="4920122"/>
            <a:ext cx="1121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更新される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A50E841-D19C-470E-996E-D45BDC0F3FC4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>
            <a:off x="7689850" y="2618317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43403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50DC4D660B76F41A6C85A39999D23E1" ma:contentTypeVersion="13" ma:contentTypeDescription="新しいドキュメントを作成します。" ma:contentTypeScope="" ma:versionID="4ea7fd692b8797997f3e2dd3e90281e7">
  <xsd:schema xmlns:xsd="http://www.w3.org/2001/XMLSchema" xmlns:xs="http://www.w3.org/2001/XMLSchema" xmlns:p="http://schemas.microsoft.com/office/2006/metadata/properties" xmlns:ns2="26bb320f-4112-48b7-9f6c-545f51fb2a1d" xmlns:ns3="f1499634-166d-4c7c-ac45-d2d49c72d371" targetNamespace="http://schemas.microsoft.com/office/2006/metadata/properties" ma:root="true" ma:fieldsID="634c5f0a7abbd9609e969852c15980f3" ns2:_="" ns3:_="">
    <xsd:import namespace="26bb320f-4112-48b7-9f6c-545f51fb2a1d"/>
    <xsd:import namespace="f1499634-166d-4c7c-ac45-d2d49c72d3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b320f-4112-48b7-9f6c-545f51fb2a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99634-166d-4c7c-ac45-d2d49c72d37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999B77-C4C8-474D-A112-436D752945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72BA38-51F3-4C15-A653-795A3E380A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bb320f-4112-48b7-9f6c-545f51fb2a1d"/>
    <ds:schemaRef ds:uri="f1499634-166d-4c7c-ac45-d2d49c72d3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07700D-4F84-422D-9F8C-417F51A853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19835</TotalTime>
  <Words>70</Words>
  <Application>Microsoft Office PowerPoint</Application>
  <PresentationFormat>A4 210 x 297 mm</PresentationFormat>
  <Paragraphs>24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HGPｺﾞｼｯｸE</vt:lpstr>
      <vt:lpstr>HGS創英角ｺﾞｼｯｸUB</vt:lpstr>
      <vt:lpstr>ＭＳ Ｐゴシック</vt:lpstr>
      <vt:lpstr>Arial</vt:lpstr>
      <vt:lpstr>新しいプレゼンテーション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kirino futoshi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部門共通</dc:creator>
  <cp:lastModifiedBy>比良 悟</cp:lastModifiedBy>
  <cp:revision>3090</cp:revision>
  <cp:lastPrinted>2016-05-20T02:59:40Z</cp:lastPrinted>
  <dcterms:created xsi:type="dcterms:W3CDTF">2011-01-17T04:49:30Z</dcterms:created>
  <dcterms:modified xsi:type="dcterms:W3CDTF">2022-03-29T07:45:14Z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0x010100E50DC4D660B76F41A6C85A39999D23E1</vt:lpwstr>
  </property>
  <property fmtid="{D5CDD505-2E9C-101B-9397-08002B2CF9AE}" pid="3" name="Order">
    <vt:r8>43837000</vt:r8>
  </property>
</Properties>
</file>