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 </a:t>
            </a:r>
            <a:r>
              <a:rPr lang="en-IN" b="1" dirty="0" smtClean="0"/>
              <a:t>Collection in Java</a:t>
            </a:r>
            <a:r>
              <a:rPr lang="en-IN" dirty="0" smtClean="0"/>
              <a:t> is a framework that provides an architecture to store and manipulate the group of objects.</a:t>
            </a:r>
          </a:p>
          <a:p>
            <a:r>
              <a:rPr lang="en-IN" dirty="0" smtClean="0"/>
              <a:t>Java Collections can achieve all the operations that you perform on a data such as searching, sorting, insertion, manipulation, and deletion.</a:t>
            </a:r>
          </a:p>
          <a:p>
            <a:r>
              <a:rPr lang="en-IN" dirty="0" smtClean="0"/>
              <a:t>Java Collection means a single unit of objects. Java Collection framework provides many interfaces (Set, List, Queue, </a:t>
            </a:r>
            <a:r>
              <a:rPr lang="en-IN" dirty="0" err="1" smtClean="0"/>
              <a:t>Deque</a:t>
            </a:r>
            <a:r>
              <a:rPr lang="en-IN" dirty="0" smtClean="0"/>
              <a:t>) and classes (</a:t>
            </a:r>
            <a:r>
              <a:rPr lang="en-IN" dirty="0" err="1" smtClean="0"/>
              <a:t>ArrayList</a:t>
            </a:r>
            <a:r>
              <a:rPr lang="en-IN" dirty="0" smtClean="0"/>
              <a:t>, Vector, </a:t>
            </a:r>
            <a:r>
              <a:rPr lang="en-IN" dirty="0" err="1" smtClean="0"/>
              <a:t>LinkedList</a:t>
            </a:r>
            <a:r>
              <a:rPr lang="en-IN" dirty="0" smtClean="0"/>
              <a:t>, </a:t>
            </a:r>
            <a:r>
              <a:rPr lang="en-IN" dirty="0" err="1" smtClean="0"/>
              <a:t>PriorityQueue</a:t>
            </a:r>
            <a:r>
              <a:rPr lang="en-IN" dirty="0" smtClean="0"/>
              <a:t>, </a:t>
            </a:r>
            <a:r>
              <a:rPr lang="en-IN" dirty="0" err="1" smtClean="0"/>
              <a:t>HashSet</a:t>
            </a:r>
            <a:r>
              <a:rPr lang="en-IN" dirty="0" smtClean="0"/>
              <a:t>, </a:t>
            </a:r>
            <a:r>
              <a:rPr lang="en-IN" dirty="0" err="1" smtClean="0"/>
              <a:t>LinkedHashSet</a:t>
            </a:r>
            <a:r>
              <a:rPr lang="en-IN" dirty="0" smtClean="0"/>
              <a:t>, </a:t>
            </a:r>
            <a:r>
              <a:rPr lang="en-IN" dirty="0" err="1" smtClean="0"/>
              <a:t>TreeSet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Array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index,E</a:t>
            </a:r>
            <a:r>
              <a:rPr lang="en-US" dirty="0" smtClean="0"/>
              <a:t> element)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insert the specified element at the specified position in a list.</a:t>
            </a:r>
          </a:p>
          <a:p>
            <a:r>
              <a:rPr lang="en-IN" dirty="0" err="1" smtClean="0"/>
              <a:t>boolean</a:t>
            </a:r>
            <a:r>
              <a:rPr lang="en-IN" dirty="0" smtClean="0"/>
              <a:t> add(E </a:t>
            </a:r>
            <a:r>
              <a:rPr lang="en-IN" dirty="0" err="1" smtClean="0"/>
              <a:t>e</a:t>
            </a:r>
            <a:r>
              <a:rPr lang="en-IN" dirty="0" smtClean="0"/>
              <a:t>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append the specified element at the end of a list.</a:t>
            </a:r>
          </a:p>
          <a:p>
            <a:r>
              <a:rPr lang="en-US" dirty="0" err="1" smtClean="0"/>
              <a:t>addAll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index,Collection</a:t>
            </a:r>
            <a:r>
              <a:rPr lang="en-US" dirty="0" smtClean="0"/>
              <a:t>&lt;?extends E&gt;c)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get(</a:t>
            </a:r>
            <a:r>
              <a:rPr lang="en-US" dirty="0" err="1" smtClean="0"/>
              <a:t>int</a:t>
            </a:r>
            <a:r>
              <a:rPr lang="en-US" dirty="0" smtClean="0"/>
              <a:t> index),</a:t>
            </a:r>
            <a:r>
              <a:rPr lang="en-US" dirty="0" err="1" smtClean="0"/>
              <a:t>lastIndexOf</a:t>
            </a:r>
            <a:r>
              <a:rPr lang="en-US" dirty="0" smtClean="0"/>
              <a:t>(Object o),</a:t>
            </a:r>
            <a:r>
              <a:rPr lang="en-US" dirty="0" err="1" smtClean="0"/>
              <a:t>indexOf</a:t>
            </a:r>
            <a:r>
              <a:rPr lang="en-US" dirty="0" smtClean="0"/>
              <a:t>(Object o),remove(</a:t>
            </a:r>
            <a:r>
              <a:rPr lang="en-US" dirty="0" err="1" smtClean="0"/>
              <a:t>int</a:t>
            </a:r>
            <a:r>
              <a:rPr lang="en-US" dirty="0" smtClean="0"/>
              <a:t> index</a:t>
            </a:r>
            <a:r>
              <a:rPr lang="en-IN" dirty="0" smtClean="0"/>
              <a:t>),</a:t>
            </a:r>
            <a:r>
              <a:rPr lang="en-IN" dirty="0" err="1" smtClean="0"/>
              <a:t>int</a:t>
            </a:r>
            <a:r>
              <a:rPr lang="en-IN" dirty="0" smtClean="0"/>
              <a:t> size()..etc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ava-collection-hierarch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0"/>
            <a:ext cx="7850524" cy="6477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066800"/>
          </a:xfrm>
        </p:spPr>
        <p:txBody>
          <a:bodyPr/>
          <a:lstStyle/>
          <a:p>
            <a:r>
              <a:rPr lang="en-US" dirty="0" smtClean="0"/>
              <a:t>Collection Interface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943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add(E </a:t>
            </a:r>
            <a:r>
              <a:rPr lang="en-IN" dirty="0" err="1" smtClean="0"/>
              <a:t>e</a:t>
            </a:r>
            <a:r>
              <a:rPr lang="en-IN" dirty="0" smtClean="0"/>
              <a:t>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insert an element in this collection.</a:t>
            </a:r>
          </a:p>
          <a:p>
            <a:r>
              <a:rPr lang="en-IN" dirty="0" err="1" smtClean="0"/>
              <a:t>addAll</a:t>
            </a:r>
            <a:r>
              <a:rPr lang="en-IN" dirty="0" smtClean="0"/>
              <a:t>(Collection&lt;? extends E&gt; c)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insert the specified collection elements in the invoking collection.</a:t>
            </a:r>
          </a:p>
          <a:p>
            <a:r>
              <a:rPr lang="en-IN" dirty="0" smtClean="0"/>
              <a:t>remove(Object element)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delete an element from the collection.</a:t>
            </a:r>
          </a:p>
          <a:p>
            <a:r>
              <a:rPr lang="en-IN" dirty="0" err="1" smtClean="0"/>
              <a:t>removeAll</a:t>
            </a:r>
            <a:r>
              <a:rPr lang="en-IN" dirty="0" smtClean="0"/>
              <a:t>(Collection&lt;?&gt; c)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delete all the elements of the specified collection from the invoking collection.</a:t>
            </a:r>
          </a:p>
          <a:p>
            <a:r>
              <a:rPr lang="en-IN" dirty="0" err="1" smtClean="0"/>
              <a:t>removeIf</a:t>
            </a:r>
            <a:r>
              <a:rPr lang="en-IN" dirty="0" smtClean="0"/>
              <a:t>(Predicate&lt;? super E&gt; filter)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delete all the elements of the collection that satisfy the specified predicate.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30963"/>
          </a:xfrm>
        </p:spPr>
        <p:txBody>
          <a:bodyPr>
            <a:normAutofit/>
          </a:bodyPr>
          <a:lstStyle/>
          <a:p>
            <a:r>
              <a:rPr lang="en-IN" dirty="0" smtClean="0"/>
              <a:t>size()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returns the total number of elements in the collection.</a:t>
            </a:r>
          </a:p>
          <a:p>
            <a:r>
              <a:rPr lang="en-IN" dirty="0" smtClean="0"/>
              <a:t>clear()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removes the total number of elements from the collection.</a:t>
            </a:r>
          </a:p>
          <a:p>
            <a:r>
              <a:rPr lang="en-IN" dirty="0" smtClean="0"/>
              <a:t>contains(Object element)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search an element.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containsAll</a:t>
            </a:r>
            <a:r>
              <a:rPr lang="en-IN" dirty="0" smtClean="0"/>
              <a:t>(Collection&lt;?&gt; c)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is used to search the specified collection in the collection.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iterator</a:t>
            </a:r>
            <a:r>
              <a:rPr lang="en-IN" dirty="0" smtClean="0"/>
              <a:t>()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returns an </a:t>
            </a:r>
            <a:r>
              <a:rPr lang="en-IN" dirty="0" err="1" smtClean="0"/>
              <a:t>iterator</a:t>
            </a:r>
            <a:r>
              <a:rPr lang="en-IN" dirty="0" smtClean="0"/>
              <a:t>. Etc,..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Iterator</a:t>
            </a:r>
            <a:r>
              <a:rPr lang="en-US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Iterator</a:t>
            </a:r>
            <a:r>
              <a:rPr lang="en-IN" dirty="0" smtClean="0"/>
              <a:t> interface provides the facility of iterating the elements in a forward direction only.</a:t>
            </a:r>
          </a:p>
          <a:p>
            <a:r>
              <a:rPr lang="en-IN" dirty="0" smtClean="0"/>
              <a:t>Methods of </a:t>
            </a:r>
            <a:r>
              <a:rPr lang="en-IN" dirty="0" err="1" smtClean="0"/>
              <a:t>Iterator</a:t>
            </a:r>
            <a:r>
              <a:rPr lang="en-IN" dirty="0" smtClean="0"/>
              <a:t> interface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hasNext</a:t>
            </a:r>
            <a:r>
              <a:rPr lang="en-IN" dirty="0" smtClean="0"/>
              <a:t>()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returns true if the </a:t>
            </a:r>
            <a:r>
              <a:rPr lang="en-IN" dirty="0" err="1" smtClean="0"/>
              <a:t>iterator</a:t>
            </a:r>
            <a:r>
              <a:rPr lang="en-IN" dirty="0" smtClean="0"/>
              <a:t> has more elements otherwise it returns false.</a:t>
            </a:r>
          </a:p>
          <a:p>
            <a:r>
              <a:rPr lang="en-IN" dirty="0" smtClean="0"/>
              <a:t>next()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It returns the element and moves the cursor pointer to the next element.</a:t>
            </a:r>
          </a:p>
          <a:p>
            <a:r>
              <a:rPr lang="en-IN" dirty="0" smtClean="0"/>
              <a:t>remove()It removes the last elements returned by the </a:t>
            </a:r>
            <a:r>
              <a:rPr lang="en-IN" dirty="0" err="1" smtClean="0"/>
              <a:t>iterator</a:t>
            </a:r>
            <a:r>
              <a:rPr lang="en-IN" dirty="0" smtClean="0"/>
              <a:t>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Iterable</a:t>
            </a:r>
            <a:r>
              <a:rPr lang="en-IN" dirty="0" smtClean="0"/>
              <a:t> interface is the root interface for all the collection classes. The Collection interface extends the </a:t>
            </a:r>
            <a:r>
              <a:rPr lang="en-IN" dirty="0" err="1" smtClean="0"/>
              <a:t>Iterable</a:t>
            </a:r>
            <a:r>
              <a:rPr lang="en-IN" dirty="0" smtClean="0"/>
              <a:t> interface and therefore all the subclasses of Collection interface also implement the </a:t>
            </a:r>
            <a:r>
              <a:rPr lang="en-IN" dirty="0" err="1" smtClean="0"/>
              <a:t>Iterable</a:t>
            </a:r>
            <a:r>
              <a:rPr lang="en-IN" dirty="0" smtClean="0"/>
              <a:t> interface.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interface is the child interface of Collection interface. It inhibits a list type data structure in which we can store the ordered collection of objects. It can have duplicate values.</a:t>
            </a:r>
          </a:p>
          <a:p>
            <a:r>
              <a:rPr lang="en-IN" dirty="0" smtClean="0"/>
              <a:t>List interface is implemented by the classes </a:t>
            </a:r>
            <a:r>
              <a:rPr lang="en-IN" dirty="0" err="1" smtClean="0"/>
              <a:t>ArrayList</a:t>
            </a:r>
            <a:r>
              <a:rPr lang="en-IN" dirty="0" smtClean="0"/>
              <a:t>, </a:t>
            </a:r>
            <a:r>
              <a:rPr lang="en-IN" dirty="0" err="1" smtClean="0"/>
              <a:t>LinkedList</a:t>
            </a:r>
            <a:r>
              <a:rPr lang="en-IN" dirty="0" smtClean="0"/>
              <a:t>, Vector, and Stack.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IN" dirty="0" smtClean="0"/>
              <a:t>List &lt;data-type&gt; list1= 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ArrayList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List &lt;data-type&gt; list2 = 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LinkedList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List &lt;data-type&gt; list3 = </a:t>
            </a:r>
            <a:r>
              <a:rPr lang="en-IN" b="1" dirty="0" smtClean="0"/>
              <a:t>new</a:t>
            </a:r>
            <a:r>
              <a:rPr lang="en-IN" dirty="0" smtClean="0"/>
              <a:t> Vector();  </a:t>
            </a:r>
          </a:p>
          <a:p>
            <a:r>
              <a:rPr lang="en-IN" dirty="0" smtClean="0"/>
              <a:t>List &lt;data-type&gt; list4 = </a:t>
            </a:r>
            <a:r>
              <a:rPr lang="en-IN" b="1" dirty="0" smtClean="0"/>
              <a:t>new</a:t>
            </a:r>
            <a:r>
              <a:rPr lang="en-IN" dirty="0" smtClean="0"/>
              <a:t> Stack();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Java </a:t>
            </a:r>
            <a:r>
              <a:rPr lang="en-IN" dirty="0" err="1" smtClean="0"/>
              <a:t>ArrayList</a:t>
            </a:r>
            <a:r>
              <a:rPr lang="en-IN" dirty="0" smtClean="0"/>
              <a:t> class uses a dynamic </a:t>
            </a:r>
            <a:r>
              <a:rPr lang="en-IN" dirty="0" err="1" smtClean="0"/>
              <a:t>arrayfor</a:t>
            </a:r>
            <a:r>
              <a:rPr lang="en-IN" dirty="0" smtClean="0"/>
              <a:t> storing the elements. It inherits </a:t>
            </a:r>
            <a:r>
              <a:rPr lang="en-IN" dirty="0" err="1" smtClean="0"/>
              <a:t>AbstractList</a:t>
            </a:r>
            <a:r>
              <a:rPr lang="en-IN" dirty="0" smtClean="0"/>
              <a:t> class and implements List interface.</a:t>
            </a:r>
          </a:p>
          <a:p>
            <a:r>
              <a:rPr lang="en-IN" dirty="0" smtClean="0"/>
              <a:t>Java </a:t>
            </a:r>
            <a:r>
              <a:rPr lang="en-IN" dirty="0" err="1" smtClean="0"/>
              <a:t>ArrayList</a:t>
            </a:r>
            <a:r>
              <a:rPr lang="en-IN" dirty="0" smtClean="0"/>
              <a:t> class can contain duplicate elements.</a:t>
            </a:r>
          </a:p>
          <a:p>
            <a:r>
              <a:rPr lang="en-IN" dirty="0" smtClean="0"/>
              <a:t>Java </a:t>
            </a:r>
            <a:r>
              <a:rPr lang="en-IN" dirty="0" err="1" smtClean="0"/>
              <a:t>ArrayList</a:t>
            </a:r>
            <a:r>
              <a:rPr lang="en-IN" dirty="0" smtClean="0"/>
              <a:t> class maintains insertion order.</a:t>
            </a:r>
          </a:p>
          <a:p>
            <a:r>
              <a:rPr lang="en-IN" dirty="0" smtClean="0"/>
              <a:t>Java </a:t>
            </a:r>
            <a:r>
              <a:rPr lang="en-IN" dirty="0" err="1" smtClean="0"/>
              <a:t>ArrayList</a:t>
            </a:r>
            <a:r>
              <a:rPr lang="en-IN" dirty="0" smtClean="0"/>
              <a:t> class is non synchronized.</a:t>
            </a:r>
          </a:p>
          <a:p>
            <a:r>
              <a:rPr lang="en-IN" dirty="0" smtClean="0"/>
              <a:t>Java </a:t>
            </a:r>
            <a:r>
              <a:rPr lang="en-IN" dirty="0" err="1" smtClean="0"/>
              <a:t>ArrayList</a:t>
            </a:r>
            <a:r>
              <a:rPr lang="en-IN" dirty="0" smtClean="0"/>
              <a:t> allows random access because array works at the index basis.</a:t>
            </a:r>
          </a:p>
          <a:p>
            <a:r>
              <a:rPr lang="en-IN" dirty="0" smtClean="0"/>
              <a:t>In Java </a:t>
            </a:r>
            <a:r>
              <a:rPr lang="en-IN" dirty="0" err="1" smtClean="0"/>
              <a:t>ArrayList</a:t>
            </a:r>
            <a:r>
              <a:rPr lang="en-IN" dirty="0" smtClean="0"/>
              <a:t> class, manipulation is slow because a lot of shifting needs to occur if any element is removed from the array list.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Collections in Java</vt:lpstr>
      <vt:lpstr>Slide 2</vt:lpstr>
      <vt:lpstr>Collection Interface method</vt:lpstr>
      <vt:lpstr>Slide 4</vt:lpstr>
      <vt:lpstr>Iterator Interface</vt:lpstr>
      <vt:lpstr>Slide 6</vt:lpstr>
      <vt:lpstr>List Interface</vt:lpstr>
      <vt:lpstr>Slide 8</vt:lpstr>
      <vt:lpstr>ArrayList</vt:lpstr>
      <vt:lpstr>Methods of Array list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Java</dc:title>
  <dc:creator>jyothsna raok</dc:creator>
  <cp:lastModifiedBy>jyothsnarao</cp:lastModifiedBy>
  <cp:revision>19</cp:revision>
  <dcterms:created xsi:type="dcterms:W3CDTF">2006-08-16T00:00:00Z</dcterms:created>
  <dcterms:modified xsi:type="dcterms:W3CDTF">2020-05-07T04:55:43Z</dcterms:modified>
</cp:coreProperties>
</file>